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Alfa Slab One" panose="020B0604020202020204" charset="0"/>
      <p:regular r:id="rId36"/>
    </p:embeddedFont>
    <p:embeddedFont>
      <p:font typeface="Cantarell" panose="020B0604020202020204" charset="0"/>
      <p:regular r:id="rId37"/>
      <p:bold r:id="rId38"/>
      <p:italic r:id="rId39"/>
      <p:boldItalic r:id="rId40"/>
    </p:embeddedFont>
    <p:embeddedFont>
      <p:font typeface="Changa" panose="020B0604020202020204" charset="-78"/>
      <p:regular r:id="rId41"/>
      <p:bold r:id="rId42"/>
    </p:embeddedFont>
    <p:embeddedFont>
      <p:font typeface="Comfortaa" panose="020B0604020202020204" charset="0"/>
      <p:regular r:id="rId43"/>
      <p:bold r:id="rId44"/>
    </p:embeddedFont>
    <p:embeddedFont>
      <p:font typeface="Hind Guntur" panose="02000000000000000000" pitchFamily="2" charset="0"/>
      <p:regular r:id="rId45"/>
      <p:bold r:id="rId46"/>
    </p:embeddedFont>
    <p:embeddedFont>
      <p:font typeface="Hind Guntur Medium" panose="02000000000000000000" pitchFamily="2" charset="0"/>
      <p:regular r:id="rId47"/>
      <p:bold r:id="rId48"/>
    </p:embeddedFont>
    <p:embeddedFont>
      <p:font typeface="Hind Guntur SemiBold" panose="02000000000000000000" pitchFamily="2" charset="0"/>
      <p:regular r:id="rId49"/>
      <p:bold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09">
          <p15:clr>
            <a:srgbClr val="A4A3A4"/>
          </p15:clr>
        </p15:guide>
        <p15:guide id="2" pos="2880">
          <p15:clr>
            <a:srgbClr val="A4A3A4"/>
          </p15:clr>
        </p15:guide>
        <p15:guide id="3" pos="449">
          <p15:clr>
            <a:srgbClr val="9AA0A6"/>
          </p15:clr>
        </p15:guide>
        <p15:guide id="4" pos="5311">
          <p15:clr>
            <a:srgbClr val="9AA0A6"/>
          </p15:clr>
        </p15:guide>
        <p15:guide id="5" orient="horz" pos="340">
          <p15:clr>
            <a:srgbClr val="9AA0A6"/>
          </p15:clr>
        </p15:guide>
        <p15:guide id="6"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A10C63-2E50-4F0C-A7B6-D6026A0BFBDC}" v="2" dt="2022-05-31T19:35:35.186"/>
  </p1510:revLst>
</p1510:revInfo>
</file>

<file path=ppt/tableStyles.xml><?xml version="1.0" encoding="utf-8"?>
<a:tblStyleLst xmlns:a="http://schemas.openxmlformats.org/drawingml/2006/main" def="{FC28463B-9A32-4A1D-9966-1407545A818F}">
  <a:tblStyle styleId="{FC28463B-9A32-4A1D-9966-1407545A81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6"/>
      </p:cViewPr>
      <p:guideLst>
        <p:guide orient="horz" pos="1709"/>
        <p:guide pos="2880"/>
        <p:guide pos="449"/>
        <p:guide pos="5311"/>
        <p:guide orient="horz" pos="340"/>
        <p:guide orient="horz" pos="29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cinquini" userId="9d910082c8d49e1c" providerId="LiveId" clId="{32A10C63-2E50-4F0C-A7B6-D6026A0BFBDC}"/>
    <pc:docChg chg="modSld">
      <pc:chgData name="sara cinquini" userId="9d910082c8d49e1c" providerId="LiveId" clId="{32A10C63-2E50-4F0C-A7B6-D6026A0BFBDC}" dt="2022-05-31T19:35:35.182" v="1"/>
      <pc:docMkLst>
        <pc:docMk/>
      </pc:docMkLst>
      <pc:sldChg chg="modTransition">
        <pc:chgData name="sara cinquini" userId="9d910082c8d49e1c" providerId="LiveId" clId="{32A10C63-2E50-4F0C-A7B6-D6026A0BFBDC}" dt="2022-05-31T19:35:35.182" v="1"/>
        <pc:sldMkLst>
          <pc:docMk/>
          <pc:sldMk cId="0" sldId="256"/>
        </pc:sldMkLst>
      </pc:sldChg>
      <pc:sldChg chg="modTransition">
        <pc:chgData name="sara cinquini" userId="9d910082c8d49e1c" providerId="LiveId" clId="{32A10C63-2E50-4F0C-A7B6-D6026A0BFBDC}" dt="2022-05-31T19:35:35.182" v="1"/>
        <pc:sldMkLst>
          <pc:docMk/>
          <pc:sldMk cId="0" sldId="257"/>
        </pc:sldMkLst>
      </pc:sldChg>
      <pc:sldChg chg="modTransition">
        <pc:chgData name="sara cinquini" userId="9d910082c8d49e1c" providerId="LiveId" clId="{32A10C63-2E50-4F0C-A7B6-D6026A0BFBDC}" dt="2022-05-31T19:35:35.182" v="1"/>
        <pc:sldMkLst>
          <pc:docMk/>
          <pc:sldMk cId="0" sldId="258"/>
        </pc:sldMkLst>
      </pc:sldChg>
      <pc:sldChg chg="modTransition">
        <pc:chgData name="sara cinquini" userId="9d910082c8d49e1c" providerId="LiveId" clId="{32A10C63-2E50-4F0C-A7B6-D6026A0BFBDC}" dt="2022-05-31T19:35:35.182" v="1"/>
        <pc:sldMkLst>
          <pc:docMk/>
          <pc:sldMk cId="0" sldId="259"/>
        </pc:sldMkLst>
      </pc:sldChg>
      <pc:sldChg chg="modTransition">
        <pc:chgData name="sara cinquini" userId="9d910082c8d49e1c" providerId="LiveId" clId="{32A10C63-2E50-4F0C-A7B6-D6026A0BFBDC}" dt="2022-05-31T19:35:35.182" v="1"/>
        <pc:sldMkLst>
          <pc:docMk/>
          <pc:sldMk cId="0" sldId="260"/>
        </pc:sldMkLst>
      </pc:sldChg>
      <pc:sldChg chg="modTransition">
        <pc:chgData name="sara cinquini" userId="9d910082c8d49e1c" providerId="LiveId" clId="{32A10C63-2E50-4F0C-A7B6-D6026A0BFBDC}" dt="2022-05-31T19:35:35.182" v="1"/>
        <pc:sldMkLst>
          <pc:docMk/>
          <pc:sldMk cId="0" sldId="261"/>
        </pc:sldMkLst>
      </pc:sldChg>
      <pc:sldChg chg="modTransition">
        <pc:chgData name="sara cinquini" userId="9d910082c8d49e1c" providerId="LiveId" clId="{32A10C63-2E50-4F0C-A7B6-D6026A0BFBDC}" dt="2022-05-31T19:35:35.182" v="1"/>
        <pc:sldMkLst>
          <pc:docMk/>
          <pc:sldMk cId="0" sldId="262"/>
        </pc:sldMkLst>
      </pc:sldChg>
      <pc:sldChg chg="modTransition">
        <pc:chgData name="sara cinquini" userId="9d910082c8d49e1c" providerId="LiveId" clId="{32A10C63-2E50-4F0C-A7B6-D6026A0BFBDC}" dt="2022-05-31T19:35:35.182" v="1"/>
        <pc:sldMkLst>
          <pc:docMk/>
          <pc:sldMk cId="0" sldId="263"/>
        </pc:sldMkLst>
      </pc:sldChg>
      <pc:sldChg chg="modTransition">
        <pc:chgData name="sara cinquini" userId="9d910082c8d49e1c" providerId="LiveId" clId="{32A10C63-2E50-4F0C-A7B6-D6026A0BFBDC}" dt="2022-05-31T19:35:35.182" v="1"/>
        <pc:sldMkLst>
          <pc:docMk/>
          <pc:sldMk cId="0" sldId="264"/>
        </pc:sldMkLst>
      </pc:sldChg>
      <pc:sldChg chg="modTransition">
        <pc:chgData name="sara cinquini" userId="9d910082c8d49e1c" providerId="LiveId" clId="{32A10C63-2E50-4F0C-A7B6-D6026A0BFBDC}" dt="2022-05-31T19:35:35.182" v="1"/>
        <pc:sldMkLst>
          <pc:docMk/>
          <pc:sldMk cId="0" sldId="265"/>
        </pc:sldMkLst>
      </pc:sldChg>
      <pc:sldChg chg="modTransition">
        <pc:chgData name="sara cinquini" userId="9d910082c8d49e1c" providerId="LiveId" clId="{32A10C63-2E50-4F0C-A7B6-D6026A0BFBDC}" dt="2022-05-31T19:35:35.182" v="1"/>
        <pc:sldMkLst>
          <pc:docMk/>
          <pc:sldMk cId="0" sldId="266"/>
        </pc:sldMkLst>
      </pc:sldChg>
      <pc:sldChg chg="modTransition">
        <pc:chgData name="sara cinquini" userId="9d910082c8d49e1c" providerId="LiveId" clId="{32A10C63-2E50-4F0C-A7B6-D6026A0BFBDC}" dt="2022-05-31T19:35:35.182" v="1"/>
        <pc:sldMkLst>
          <pc:docMk/>
          <pc:sldMk cId="0" sldId="267"/>
        </pc:sldMkLst>
      </pc:sldChg>
      <pc:sldChg chg="modTransition">
        <pc:chgData name="sara cinquini" userId="9d910082c8d49e1c" providerId="LiveId" clId="{32A10C63-2E50-4F0C-A7B6-D6026A0BFBDC}" dt="2022-05-31T19:35:35.182" v="1"/>
        <pc:sldMkLst>
          <pc:docMk/>
          <pc:sldMk cId="0" sldId="268"/>
        </pc:sldMkLst>
      </pc:sldChg>
      <pc:sldChg chg="modTransition">
        <pc:chgData name="sara cinquini" userId="9d910082c8d49e1c" providerId="LiveId" clId="{32A10C63-2E50-4F0C-A7B6-D6026A0BFBDC}" dt="2022-05-31T19:35:35.182" v="1"/>
        <pc:sldMkLst>
          <pc:docMk/>
          <pc:sldMk cId="0" sldId="269"/>
        </pc:sldMkLst>
      </pc:sldChg>
      <pc:sldChg chg="modTransition">
        <pc:chgData name="sara cinquini" userId="9d910082c8d49e1c" providerId="LiveId" clId="{32A10C63-2E50-4F0C-A7B6-D6026A0BFBDC}" dt="2022-05-31T19:35:35.182" v="1"/>
        <pc:sldMkLst>
          <pc:docMk/>
          <pc:sldMk cId="0" sldId="270"/>
        </pc:sldMkLst>
      </pc:sldChg>
      <pc:sldChg chg="modTransition">
        <pc:chgData name="sara cinquini" userId="9d910082c8d49e1c" providerId="LiveId" clId="{32A10C63-2E50-4F0C-A7B6-D6026A0BFBDC}" dt="2022-05-31T19:35:35.182" v="1"/>
        <pc:sldMkLst>
          <pc:docMk/>
          <pc:sldMk cId="0" sldId="271"/>
        </pc:sldMkLst>
      </pc:sldChg>
      <pc:sldChg chg="modTransition">
        <pc:chgData name="sara cinquini" userId="9d910082c8d49e1c" providerId="LiveId" clId="{32A10C63-2E50-4F0C-A7B6-D6026A0BFBDC}" dt="2022-05-31T19:35:35.182" v="1"/>
        <pc:sldMkLst>
          <pc:docMk/>
          <pc:sldMk cId="0" sldId="272"/>
        </pc:sldMkLst>
      </pc:sldChg>
      <pc:sldChg chg="modTransition">
        <pc:chgData name="sara cinquini" userId="9d910082c8d49e1c" providerId="LiveId" clId="{32A10C63-2E50-4F0C-A7B6-D6026A0BFBDC}" dt="2022-05-31T19:35:35.182" v="1"/>
        <pc:sldMkLst>
          <pc:docMk/>
          <pc:sldMk cId="0" sldId="273"/>
        </pc:sldMkLst>
      </pc:sldChg>
      <pc:sldChg chg="modTransition">
        <pc:chgData name="sara cinquini" userId="9d910082c8d49e1c" providerId="LiveId" clId="{32A10C63-2E50-4F0C-A7B6-D6026A0BFBDC}" dt="2022-05-31T19:35:35.182" v="1"/>
        <pc:sldMkLst>
          <pc:docMk/>
          <pc:sldMk cId="0" sldId="274"/>
        </pc:sldMkLst>
      </pc:sldChg>
      <pc:sldChg chg="modTransition">
        <pc:chgData name="sara cinquini" userId="9d910082c8d49e1c" providerId="LiveId" clId="{32A10C63-2E50-4F0C-A7B6-D6026A0BFBDC}" dt="2022-05-31T19:35:35.182" v="1"/>
        <pc:sldMkLst>
          <pc:docMk/>
          <pc:sldMk cId="0" sldId="275"/>
        </pc:sldMkLst>
      </pc:sldChg>
      <pc:sldChg chg="modTransition">
        <pc:chgData name="sara cinquini" userId="9d910082c8d49e1c" providerId="LiveId" clId="{32A10C63-2E50-4F0C-A7B6-D6026A0BFBDC}" dt="2022-05-31T19:35:35.182" v="1"/>
        <pc:sldMkLst>
          <pc:docMk/>
          <pc:sldMk cId="0" sldId="276"/>
        </pc:sldMkLst>
      </pc:sldChg>
      <pc:sldChg chg="modTransition">
        <pc:chgData name="sara cinquini" userId="9d910082c8d49e1c" providerId="LiveId" clId="{32A10C63-2E50-4F0C-A7B6-D6026A0BFBDC}" dt="2022-05-31T19:35:35.182" v="1"/>
        <pc:sldMkLst>
          <pc:docMk/>
          <pc:sldMk cId="0" sldId="277"/>
        </pc:sldMkLst>
      </pc:sldChg>
      <pc:sldChg chg="modTransition">
        <pc:chgData name="sara cinquini" userId="9d910082c8d49e1c" providerId="LiveId" clId="{32A10C63-2E50-4F0C-A7B6-D6026A0BFBDC}" dt="2022-05-31T19:35:35.182" v="1"/>
        <pc:sldMkLst>
          <pc:docMk/>
          <pc:sldMk cId="0" sldId="278"/>
        </pc:sldMkLst>
      </pc:sldChg>
      <pc:sldChg chg="modTransition">
        <pc:chgData name="sara cinquini" userId="9d910082c8d49e1c" providerId="LiveId" clId="{32A10C63-2E50-4F0C-A7B6-D6026A0BFBDC}" dt="2022-05-31T19:35:35.182" v="1"/>
        <pc:sldMkLst>
          <pc:docMk/>
          <pc:sldMk cId="0" sldId="279"/>
        </pc:sldMkLst>
      </pc:sldChg>
      <pc:sldChg chg="modTransition">
        <pc:chgData name="sara cinquini" userId="9d910082c8d49e1c" providerId="LiveId" clId="{32A10C63-2E50-4F0C-A7B6-D6026A0BFBDC}" dt="2022-05-31T19:35:35.182" v="1"/>
        <pc:sldMkLst>
          <pc:docMk/>
          <pc:sldMk cId="0" sldId="280"/>
        </pc:sldMkLst>
      </pc:sldChg>
      <pc:sldChg chg="modTransition">
        <pc:chgData name="sara cinquini" userId="9d910082c8d49e1c" providerId="LiveId" clId="{32A10C63-2E50-4F0C-A7B6-D6026A0BFBDC}" dt="2022-05-31T19:35:35.182" v="1"/>
        <pc:sldMkLst>
          <pc:docMk/>
          <pc:sldMk cId="0" sldId="281"/>
        </pc:sldMkLst>
      </pc:sldChg>
      <pc:sldChg chg="modTransition">
        <pc:chgData name="sara cinquini" userId="9d910082c8d49e1c" providerId="LiveId" clId="{32A10C63-2E50-4F0C-A7B6-D6026A0BFBDC}" dt="2022-05-31T19:35:35.182" v="1"/>
        <pc:sldMkLst>
          <pc:docMk/>
          <pc:sldMk cId="0" sldId="282"/>
        </pc:sldMkLst>
      </pc:sldChg>
      <pc:sldChg chg="modTransition">
        <pc:chgData name="sara cinquini" userId="9d910082c8d49e1c" providerId="LiveId" clId="{32A10C63-2E50-4F0C-A7B6-D6026A0BFBDC}" dt="2022-05-31T19:35:35.182" v="1"/>
        <pc:sldMkLst>
          <pc:docMk/>
          <pc:sldMk cId="0" sldId="283"/>
        </pc:sldMkLst>
      </pc:sldChg>
      <pc:sldChg chg="modTransition">
        <pc:chgData name="sara cinquini" userId="9d910082c8d49e1c" providerId="LiveId" clId="{32A10C63-2E50-4F0C-A7B6-D6026A0BFBDC}" dt="2022-05-31T19:35:35.182" v="1"/>
        <pc:sldMkLst>
          <pc:docMk/>
          <pc:sldMk cId="0" sldId="284"/>
        </pc:sldMkLst>
      </pc:sldChg>
      <pc:sldChg chg="modTransition">
        <pc:chgData name="sara cinquini" userId="9d910082c8d49e1c" providerId="LiveId" clId="{32A10C63-2E50-4F0C-A7B6-D6026A0BFBDC}" dt="2022-05-31T19:35:35.182" v="1"/>
        <pc:sldMkLst>
          <pc:docMk/>
          <pc:sldMk cId="0" sldId="285"/>
        </pc:sldMkLst>
      </pc:sldChg>
      <pc:sldChg chg="modTransition">
        <pc:chgData name="sara cinquini" userId="9d910082c8d49e1c" providerId="LiveId" clId="{32A10C63-2E50-4F0C-A7B6-D6026A0BFBDC}" dt="2022-05-31T19:35:35.182" v="1"/>
        <pc:sldMkLst>
          <pc:docMk/>
          <pc:sldMk cId="0" sldId="286"/>
        </pc:sldMkLst>
      </pc:sldChg>
      <pc:sldChg chg="modTransition">
        <pc:chgData name="sara cinquini" userId="9d910082c8d49e1c" providerId="LiveId" clId="{32A10C63-2E50-4F0C-A7B6-D6026A0BFBDC}" dt="2022-05-31T19:35:35.182" v="1"/>
        <pc:sldMkLst>
          <pc:docMk/>
          <pc:sldMk cId="0" sldId="287"/>
        </pc:sldMkLst>
      </pc:sldChg>
      <pc:sldChg chg="modTransition">
        <pc:chgData name="sara cinquini" userId="9d910082c8d49e1c" providerId="LiveId" clId="{32A10C63-2E50-4F0C-A7B6-D6026A0BFBDC}" dt="2022-05-31T19:35:35.182" v="1"/>
        <pc:sldMkLst>
          <pc:docMk/>
          <pc:sldMk cId="0" sldId="2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dition.cnn.com/2019/05/15/politics/donald-trump-iran-barack-obama-2013/index.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ipresslive.it/comunicates/25094/donald-trump-vero-tweeter-in-chief-sulla-rete-ecco-i-5-tweet-piu-social-di-potu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witter.com/hashtag/IranDosentSeekWar?src=hashtag_click"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nn.com/2022/04/29/politics/hannity-text-messages-meadows-trump-white-house/index.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theguardian.com/us-news/us-capitol-breach"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ansa.it/usa_2016/notizie/2016/04/19/crooked-hillary-i-soprannomi-affibbiati-da-trump_4fe26650-fd71-48eb-ae9b-03a0bb7e601f.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1caa147b2f_0_20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1caa147b2f_0_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2eae6add4d_4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2eae6add4d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rPr>
              <a:t>4.</a:t>
            </a:r>
            <a:r>
              <a:rPr lang="en" b="1"/>
              <a:t>OSSEVAZIONI </a:t>
            </a:r>
            <a:r>
              <a:rPr lang="en"/>
              <a:t>- Trump risulta molto attivo nel 2013 in quanto commenta ogni decisione presa da obama sul tema iran. Dal paragrafo 7 infatti notiamo come uno dei suoi tweet preferiti sia proprio un commento a questi fatti. Essendo lui repubblicano (al contrario di obama democratico) raccoglieva il consenso di tutta la fetta di popolazione che non si sentiva rappresentata dalle decisioni dell’allora presidente. Obama ormai non poteva essere rieletto, ma comunque spoiler not spoiler ha vinto alle elezioni successive a sorpresa contro Hillary Clinton(2017-2021)</a:t>
            </a:r>
            <a:endParaRPr/>
          </a:p>
          <a:p>
            <a:pPr marL="0" lvl="0" indent="0" algn="l" rtl="0">
              <a:lnSpc>
                <a:spcPct val="115000"/>
              </a:lnSpc>
              <a:spcBef>
                <a:spcPts val="0"/>
              </a:spcBef>
              <a:spcAft>
                <a:spcPts val="0"/>
              </a:spcAft>
              <a:buClr>
                <a:schemeClr val="dk1"/>
              </a:buClr>
              <a:buSzPts val="1100"/>
              <a:buFont typeface="Arial"/>
              <a:buNone/>
            </a:pPr>
            <a:r>
              <a:rPr lang="en" u="sng">
                <a:solidFill>
                  <a:srgbClr val="1155CC"/>
                </a:solidFill>
                <a:hlinkClick r:id="rId3">
                  <a:extLst>
                    <a:ext uri="{A12FA001-AC4F-418D-AE19-62706E023703}">
                      <ahyp:hlinkClr xmlns:ahyp="http://schemas.microsoft.com/office/drawing/2018/hyperlinkcolor" val="tx"/>
                    </a:ext>
                  </a:extLst>
                </a:hlinkClick>
              </a:rPr>
              <a:t>https://edition.cnn.com/2019/05/15/politics/donald-trump-iran-barack-obama-2013/index.html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2f5fbe4c03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2f5fbe4c0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2eae6add4d_4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2eae6add4d_4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2eae6add4d_4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2eae6add4d_4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2eae6add4d_4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2eae6add4d_4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2eae6add4d_4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2eae6add4d_4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2eae6add4d_4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2eae6add4d_4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2eae6add4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2eae6add4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700"/>
              </a:spcAft>
              <a:buNone/>
            </a:pPr>
            <a:r>
              <a:rPr lang="en" sz="1050">
                <a:solidFill>
                  <a:schemeClr val="dk1"/>
                </a:solidFill>
              </a:rPr>
              <a:t>5.Average number of tweet in a day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2eae6add4d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2eae6add4d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700"/>
              </a:spcAft>
              <a:buNone/>
            </a:pPr>
            <a:r>
              <a:rPr lang="en" sz="1050">
                <a:solidFill>
                  <a:schemeClr val="dk1"/>
                </a:solidFill>
              </a:rPr>
              <a:t>6.Most retweeted tweet - certe volte le tabelle rimangono le nostre migliori amiche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2eae6add4d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2eae6add4d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B5B5B"/>
                </a:solidFill>
                <a:highlight>
                  <a:srgbClr val="FFFFFF"/>
                </a:highlight>
              </a:rPr>
              <a:t>Pubblicato il 10/11/2017</a:t>
            </a:r>
            <a:endParaRPr sz="1200">
              <a:solidFill>
                <a:srgbClr val="5B5B5B"/>
              </a:solidFill>
              <a:highlight>
                <a:srgbClr val="FFFFFF"/>
              </a:highlight>
            </a:endParaRPr>
          </a:p>
          <a:p>
            <a:pPr marL="0" lvl="0" indent="0" algn="l" rtl="0">
              <a:spcBef>
                <a:spcPts val="0"/>
              </a:spcBef>
              <a:spcAft>
                <a:spcPts val="0"/>
              </a:spcAft>
              <a:buNone/>
            </a:pPr>
            <a:r>
              <a:rPr lang="en" sz="1200">
                <a:solidFill>
                  <a:srgbClr val="5B5B5B"/>
                </a:solidFill>
                <a:highlight>
                  <a:srgbClr val="FFFFFF"/>
                </a:highlight>
              </a:rPr>
              <a:t>Video di 10 anni fa (twittato a luglio 2017) in cui il Presidente aggredisce - non verbalmente - l’imprenditore McMahon fuori dal ring durante un incontro di Wrestling. Trump accusa la tv di diffondere fake news.</a:t>
            </a:r>
            <a:endParaRPr sz="1200">
              <a:solidFill>
                <a:srgbClr val="5B5B5B"/>
              </a:solidFill>
              <a:highlight>
                <a:srgbClr val="FFFFFF"/>
              </a:highlight>
            </a:endParaRPr>
          </a:p>
          <a:p>
            <a:pPr marL="0" lvl="0" indent="0" algn="l" rtl="0">
              <a:spcBef>
                <a:spcPts val="0"/>
              </a:spcBef>
              <a:spcAft>
                <a:spcPts val="0"/>
              </a:spcAft>
              <a:buNone/>
            </a:pPr>
            <a:r>
              <a:rPr lang="en" sz="1200" u="sng">
                <a:solidFill>
                  <a:schemeClr val="hlink"/>
                </a:solidFill>
                <a:highlight>
                  <a:srgbClr val="FFFFFF"/>
                </a:highlight>
                <a:hlinkClick r:id="rId3"/>
              </a:rPr>
              <a:t>https://www.ipresslive.it/comunicates/25094/donald-trump-vero-tweeter-in-chief-sulla-rete-ecco-i-5-tweet-piu-social-di-potus</a:t>
            </a:r>
            <a:endParaRPr sz="1200">
              <a:solidFill>
                <a:srgbClr val="5B5B5B"/>
              </a:solidFill>
              <a:highlight>
                <a:srgbClr val="FFFFFF"/>
              </a:highlight>
            </a:endParaRPr>
          </a:p>
          <a:p>
            <a:pPr marL="0" lvl="0" indent="0" algn="l" rtl="0">
              <a:spcBef>
                <a:spcPts val="0"/>
              </a:spcBef>
              <a:spcAft>
                <a:spcPts val="0"/>
              </a:spcAft>
              <a:buNone/>
            </a:pPr>
            <a:endParaRPr sz="1200">
              <a:solidFill>
                <a:srgbClr val="5B5B5B"/>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91981234e5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91981234e5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2eae6add4d_2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2eae6add4d_2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050">
                <a:solidFill>
                  <a:schemeClr val="dk1"/>
                </a:solidFill>
              </a:rPr>
              <a:t>7.Most Liked tweets</a:t>
            </a:r>
            <a:endParaRPr sz="1050">
              <a:solidFill>
                <a:schemeClr val="dk1"/>
              </a:solidFill>
            </a:endParaRPr>
          </a:p>
          <a:p>
            <a:pPr marL="0" lvl="0" indent="0" algn="l" rtl="0">
              <a:lnSpc>
                <a:spcPct val="115000"/>
              </a:lnSpc>
              <a:spcBef>
                <a:spcPts val="1100"/>
              </a:spcBef>
              <a:spcAft>
                <a:spcPts val="700"/>
              </a:spcAft>
              <a:buNone/>
            </a:pPr>
            <a:r>
              <a:rPr lang="en" sz="1150" b="1" u="sng">
                <a:solidFill>
                  <a:srgbClr val="1D9BF0"/>
                </a:solidFill>
                <a:latin typeface="Roboto"/>
                <a:ea typeface="Roboto"/>
                <a:cs typeface="Roboto"/>
                <a:sym typeface="Roboto"/>
                <a:hlinkClick r:id="rId3">
                  <a:extLst>
                    <a:ext uri="{A12FA001-AC4F-418D-AE19-62706E023703}">
                      <ahyp:hlinkClr xmlns:ahyp="http://schemas.microsoft.com/office/drawing/2018/hyperlinkcolor" val="tx"/>
                    </a:ext>
                  </a:extLst>
                </a:hlinkClick>
              </a:rPr>
              <a:t>#IranDosentSeekWar</a:t>
            </a:r>
            <a:r>
              <a:rPr lang="en" sz="1050">
                <a:solidFill>
                  <a:schemeClr val="dk1"/>
                </a:solidFill>
              </a:rPr>
              <a:t> argomento dei commenti ancora visibili</a:t>
            </a:r>
            <a:endParaRPr sz="105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1caa147b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1caa147b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1050">
                <a:solidFill>
                  <a:schemeClr val="dk1"/>
                </a:solidFill>
              </a:rPr>
              <a:t>8.Top 10 mentioned accounts</a:t>
            </a:r>
            <a:endParaRPr sz="1050">
              <a:solidFill>
                <a:schemeClr val="dk1"/>
              </a:solidFill>
            </a:endParaRPr>
          </a:p>
          <a:p>
            <a:pPr marL="0" lvl="0" indent="0" algn="l" rtl="0">
              <a:lnSpc>
                <a:spcPct val="115000"/>
              </a:lnSpc>
              <a:spcBef>
                <a:spcPts val="1100"/>
              </a:spcBef>
              <a:spcAft>
                <a:spcPts val="0"/>
              </a:spcAft>
              <a:buNone/>
            </a:pPr>
            <a:r>
              <a:rPr lang="en">
                <a:solidFill>
                  <a:srgbClr val="121212"/>
                </a:solidFill>
                <a:highlight>
                  <a:srgbClr val="FFFFFF"/>
                </a:highlight>
              </a:rPr>
              <a:t>The</a:t>
            </a:r>
            <a:r>
              <a:rPr lang="en" u="sng">
                <a:solidFill>
                  <a:srgbClr val="121212"/>
                </a:solidFill>
                <a:highlight>
                  <a:srgbClr val="FFFFFF"/>
                </a:highlight>
              </a:rPr>
              <a:t> leaked from Meadows phone</a:t>
            </a:r>
            <a:r>
              <a:rPr lang="en">
                <a:solidFill>
                  <a:srgbClr val="121212"/>
                </a:solidFill>
                <a:highlight>
                  <a:srgbClr val="FFFFFF"/>
                </a:highlight>
              </a:rPr>
              <a:t> texts, </a:t>
            </a:r>
            <a:r>
              <a:rPr lang="en">
                <a:solidFill>
                  <a:srgbClr val="C70000"/>
                </a:solidFill>
                <a:uFill>
                  <a:noFill/>
                </a:uFill>
                <a:hlinkClick r:id="rId3">
                  <a:extLst>
                    <a:ext uri="{A12FA001-AC4F-418D-AE19-62706E023703}">
                      <ahyp:hlinkClr xmlns:ahyp="http://schemas.microsoft.com/office/drawing/2018/hyperlinkcolor" val="tx"/>
                    </a:ext>
                  </a:extLst>
                </a:hlinkClick>
              </a:rPr>
              <a:t>revealed by CNN</a:t>
            </a:r>
            <a:r>
              <a:rPr lang="en">
                <a:solidFill>
                  <a:srgbClr val="121212"/>
                </a:solidFill>
                <a:highlight>
                  <a:srgbClr val="FFFFFF"/>
                </a:highlight>
              </a:rPr>
              <a:t>, show</a:t>
            </a:r>
            <a:r>
              <a:rPr lang="en">
                <a:solidFill>
                  <a:schemeClr val="dk1"/>
                </a:solidFill>
              </a:rPr>
              <a:t>  </a:t>
            </a:r>
            <a:r>
              <a:rPr lang="en" u="sng">
                <a:solidFill>
                  <a:srgbClr val="121212"/>
                </a:solidFill>
                <a:highlight>
                  <a:srgbClr val="FFFFFF"/>
                </a:highlight>
              </a:rPr>
              <a:t>Hannity</a:t>
            </a:r>
            <a:r>
              <a:rPr lang="en">
                <a:solidFill>
                  <a:srgbClr val="121212"/>
                </a:solidFill>
                <a:highlight>
                  <a:srgbClr val="FFFFFF"/>
                </a:highlight>
              </a:rPr>
              <a:t> (the second-most watched host on Fox News) was </a:t>
            </a:r>
            <a:r>
              <a:rPr lang="en" u="sng">
                <a:solidFill>
                  <a:srgbClr val="121212"/>
                </a:solidFill>
                <a:highlight>
                  <a:srgbClr val="FFFFFF"/>
                </a:highlight>
              </a:rPr>
              <a:t>texting Meadows</a:t>
            </a:r>
            <a:r>
              <a:rPr lang="en">
                <a:solidFill>
                  <a:srgbClr val="121212"/>
                </a:solidFill>
                <a:highlight>
                  <a:srgbClr val="FFFFFF"/>
                </a:highlight>
              </a:rPr>
              <a:t> asking </a:t>
            </a:r>
            <a:r>
              <a:rPr lang="en" b="1">
                <a:solidFill>
                  <a:srgbClr val="121212"/>
                </a:solidFill>
                <a:highlight>
                  <a:srgbClr val="FFFFFF"/>
                </a:highlight>
              </a:rPr>
              <a:t>which states he particularly needed to “push” </a:t>
            </a:r>
            <a:r>
              <a:rPr lang="en">
                <a:solidFill>
                  <a:srgbClr val="121212"/>
                </a:solidFill>
                <a:highlight>
                  <a:srgbClr val="FFFFFF"/>
                </a:highlight>
              </a:rPr>
              <a:t>.</a:t>
            </a:r>
            <a:endParaRPr>
              <a:solidFill>
                <a:srgbClr val="121212"/>
              </a:solidFill>
              <a:highlight>
                <a:srgbClr val="FFFFFF"/>
              </a:highlight>
            </a:endParaRPr>
          </a:p>
          <a:p>
            <a:pPr marL="457200" lvl="0" indent="-298450" algn="l" rtl="0">
              <a:lnSpc>
                <a:spcPct val="115000"/>
              </a:lnSpc>
              <a:spcBef>
                <a:spcPts val="1100"/>
              </a:spcBef>
              <a:spcAft>
                <a:spcPts val="0"/>
              </a:spcAft>
              <a:buSzPts val="1100"/>
              <a:buChar char="-"/>
            </a:pPr>
            <a:r>
              <a:rPr lang="en">
                <a:solidFill>
                  <a:srgbClr val="121212"/>
                </a:solidFill>
                <a:highlight>
                  <a:srgbClr val="FFFFFF"/>
                </a:highlight>
              </a:rPr>
              <a:t>Leaks during  January 6 </a:t>
            </a:r>
            <a:r>
              <a:rPr lang="en">
                <a:solidFill>
                  <a:srgbClr val="C70000"/>
                </a:solidFill>
                <a:uFill>
                  <a:noFill/>
                </a:uFill>
                <a:hlinkClick r:id="rId4">
                  <a:extLst>
                    <a:ext uri="{A12FA001-AC4F-418D-AE19-62706E023703}">
                      <ahyp:hlinkClr xmlns:ahyp="http://schemas.microsoft.com/office/drawing/2018/hyperlinkcolor" val="tx"/>
                    </a:ext>
                  </a:extLst>
                </a:hlinkClick>
              </a:rPr>
              <a:t>insurrection</a:t>
            </a:r>
            <a:r>
              <a:rPr lang="en">
                <a:solidFill>
                  <a:srgbClr val="121212"/>
                </a:solidFill>
                <a:highlight>
                  <a:srgbClr val="FFFFFF"/>
                </a:highlight>
              </a:rPr>
              <a:t>.</a:t>
            </a:r>
            <a:endParaRPr>
              <a:solidFill>
                <a:srgbClr val="121212"/>
              </a:solidFill>
              <a:highlight>
                <a:srgbClr val="FFFFFF"/>
              </a:highlight>
            </a:endParaRPr>
          </a:p>
          <a:p>
            <a:pPr marL="457200" lvl="0" indent="-298450" algn="l" rtl="0">
              <a:lnSpc>
                <a:spcPct val="115000"/>
              </a:lnSpc>
              <a:spcBef>
                <a:spcPts val="0"/>
              </a:spcBef>
              <a:spcAft>
                <a:spcPts val="0"/>
              </a:spcAft>
              <a:buClr>
                <a:srgbClr val="121212"/>
              </a:buClr>
              <a:buSzPts val="1100"/>
              <a:buChar char="-"/>
            </a:pPr>
            <a:r>
              <a:rPr lang="en">
                <a:solidFill>
                  <a:srgbClr val="121212"/>
                </a:solidFill>
                <a:highlight>
                  <a:srgbClr val="FFFFFF"/>
                </a:highlight>
              </a:rPr>
              <a:t>Mark Meadows = capo di gabinetto durante presidenza trump</a:t>
            </a:r>
            <a:endParaRPr>
              <a:solidFill>
                <a:srgbClr val="121212"/>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2ed2148a3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2ed2148a3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12ed2148a3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12ed2148a3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ed2148a36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ed2148a3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12f5fbe4c0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12f5fbe4c0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2f0eb2d2c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2f0eb2d2c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2f5fbe4c0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12f5fbe4c0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12fa32e67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12fa32e67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https://www.ansa.it/usa_2016/notizie/2016/04/19/crooked-hillary-i-soprannomi-affibbiati-da-trump_4fe26650-fd71-48eb-ae9b-03a0bb7e601f.html</a:t>
            </a:r>
            <a:r>
              <a:rPr lang="en"/>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2f680f55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2f680f55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91981234e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91981234e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Spiegare come si è arrivati alla tabella finale e mostrarla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2f0eb2d2c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2f0eb2d2c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12f5fbe4c0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2f5fbe4c0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12eae6add4d_4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12eae6add4d_4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11caa147b2f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11caa147b2f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2e79f7615b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2e79f7615b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2f002b1ad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2f002b1ad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2e79f7615b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2e79f7615b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Spiegazione</a:t>
            </a:r>
            <a:r>
              <a:rPr lang="en"/>
              <a:t> del processing effettuato:</a:t>
            </a:r>
            <a:endParaRPr/>
          </a:p>
          <a:p>
            <a:pPr marL="457200" lvl="0" indent="-298450" algn="l" rtl="0">
              <a:spcBef>
                <a:spcPts val="0"/>
              </a:spcBef>
              <a:spcAft>
                <a:spcPts val="0"/>
              </a:spcAft>
              <a:buSzPts val="1100"/>
              <a:buAutoNum type="arabicPeriod"/>
            </a:pPr>
            <a:r>
              <a:rPr lang="en"/>
              <a:t>Suddivisione del campo </a:t>
            </a:r>
            <a:r>
              <a:rPr lang="en" i="1"/>
              <a:t>date </a:t>
            </a:r>
            <a:r>
              <a:rPr lang="en"/>
              <a:t>in </a:t>
            </a:r>
            <a:r>
              <a:rPr lang="en" i="1"/>
              <a:t>hour, year, month etc.</a:t>
            </a:r>
            <a:endParaRPr i="1"/>
          </a:p>
          <a:p>
            <a:pPr marL="457200" lvl="0" indent="-298450" algn="l" rtl="0">
              <a:spcBef>
                <a:spcPts val="0"/>
              </a:spcBef>
              <a:spcAft>
                <a:spcPts val="0"/>
              </a:spcAft>
              <a:buSzPts val="1100"/>
              <a:buAutoNum type="arabicPeriod"/>
            </a:pPr>
            <a:r>
              <a:rPr lang="en"/>
              <a:t>Eliminazione delle mentions, degli url, multi spazi etc.</a:t>
            </a:r>
            <a:endParaRPr/>
          </a:p>
          <a:p>
            <a:pPr marL="457200" lvl="0" indent="-298450" algn="l" rtl="0">
              <a:spcBef>
                <a:spcPts val="0"/>
              </a:spcBef>
              <a:spcAft>
                <a:spcPts val="0"/>
              </a:spcAft>
              <a:buSzPts val="1100"/>
              <a:buAutoNum type="arabicPeriod"/>
            </a:pPr>
            <a:r>
              <a:rPr lang="en"/>
              <a:t>Eliminazione delle stop words</a:t>
            </a:r>
            <a:endParaRPr/>
          </a:p>
          <a:p>
            <a:pPr marL="457200" lvl="0" indent="-298450" algn="l" rtl="0">
              <a:spcBef>
                <a:spcPts val="0"/>
              </a:spcBef>
              <a:spcAft>
                <a:spcPts val="0"/>
              </a:spcAft>
              <a:buSzPts val="1100"/>
              <a:buAutoNum type="arabicPeriod"/>
            </a:pPr>
            <a:r>
              <a:rPr lang="en"/>
              <a:t>Individuazione delle mentions → serve successivamente</a:t>
            </a:r>
            <a:endParaRPr/>
          </a:p>
          <a:p>
            <a:pPr marL="457200" lvl="0" indent="-298450" algn="l" rtl="0">
              <a:spcBef>
                <a:spcPts val="0"/>
              </a:spcBef>
              <a:spcAft>
                <a:spcPts val="0"/>
              </a:spcAft>
              <a:buSzPts val="1100"/>
              <a:buAutoNum type="arabicPeriod"/>
            </a:pPr>
            <a:r>
              <a:rPr lang="en"/>
              <a:t>Creazione di un nuovo csv contenente il tweet pulito e solo i campi </a:t>
            </a:r>
            <a:r>
              <a:rPr lang="en" i="1"/>
              <a:t>year</a:t>
            </a:r>
            <a:r>
              <a:rPr lang="en"/>
              <a:t> e </a:t>
            </a:r>
            <a:r>
              <a:rPr lang="en" i="1"/>
              <a:t>month</a:t>
            </a:r>
            <a:r>
              <a:rPr lang="en"/>
              <a:t> → serve successivamente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2e79f7615b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2e79f7615b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Spiegare come si è arrivati alla tabella finale e mostrarla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93378ff58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93378ff58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lnSpc>
                <a:spcPct val="115000"/>
              </a:lnSpc>
              <a:spcBef>
                <a:spcPts val="1100"/>
              </a:spcBef>
              <a:spcAft>
                <a:spcPts val="0"/>
              </a:spcAft>
              <a:buClr>
                <a:schemeClr val="dk1"/>
              </a:buClr>
              <a:buSzPts val="1050"/>
              <a:buChar char="●"/>
            </a:pPr>
            <a:r>
              <a:rPr lang="en" sz="1050">
                <a:solidFill>
                  <a:schemeClr val="dk1"/>
                </a:solidFill>
              </a:rPr>
              <a:t>3.Most active hour on twitter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2e79f7615b_0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2e79f7615b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46649">
            <a:off x="526632" y="787915"/>
            <a:ext cx="704072" cy="683617"/>
          </a:xfrm>
          <a:custGeom>
            <a:avLst/>
            <a:gdLst/>
            <a:ahLst/>
            <a:cxnLst/>
            <a:rect l="l" t="t" r="r" b="b"/>
            <a:pathLst>
              <a:path w="24919" h="24193" extrusionOk="0">
                <a:moveTo>
                  <a:pt x="12443" y="1"/>
                </a:moveTo>
                <a:cubicBezTo>
                  <a:pt x="6092" y="1"/>
                  <a:pt x="787" y="4971"/>
                  <a:pt x="401" y="11364"/>
                </a:cubicBezTo>
                <a:cubicBezTo>
                  <a:pt x="1" y="18036"/>
                  <a:pt x="5071" y="23773"/>
                  <a:pt x="11743" y="24174"/>
                </a:cubicBezTo>
                <a:cubicBezTo>
                  <a:pt x="11970" y="24186"/>
                  <a:pt x="12197" y="24192"/>
                  <a:pt x="12423" y="24192"/>
                </a:cubicBezTo>
                <a:cubicBezTo>
                  <a:pt x="18797" y="24192"/>
                  <a:pt x="24132" y="19242"/>
                  <a:pt x="24518" y="12799"/>
                </a:cubicBezTo>
                <a:cubicBezTo>
                  <a:pt x="24919" y="6127"/>
                  <a:pt x="19848" y="423"/>
                  <a:pt x="13177" y="23"/>
                </a:cubicBezTo>
                <a:cubicBezTo>
                  <a:pt x="12931" y="8"/>
                  <a:pt x="12686" y="1"/>
                  <a:pt x="1244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13231" y="3215438"/>
            <a:ext cx="603750" cy="553918"/>
            <a:chOff x="3901006" y="3103588"/>
            <a:chExt cx="603750" cy="553918"/>
          </a:xfrm>
        </p:grpSpPr>
        <p:sp>
          <p:nvSpPr>
            <p:cNvPr id="11" name="Google Shape;11;p2"/>
            <p:cNvSpPr/>
            <p:nvPr/>
          </p:nvSpPr>
          <p:spPr>
            <a:xfrm rot="459356">
              <a:off x="3930941" y="3137651"/>
              <a:ext cx="543879" cy="485791"/>
            </a:xfrm>
            <a:custGeom>
              <a:avLst/>
              <a:gdLst/>
              <a:ahLst/>
              <a:cxnLst/>
              <a:rect l="l" t="t" r="r" b="b"/>
              <a:pathLst>
                <a:path w="27087" h="24194" extrusionOk="0">
                  <a:moveTo>
                    <a:pt x="13465" y="0"/>
                  </a:moveTo>
                  <a:cubicBezTo>
                    <a:pt x="11907" y="0"/>
                    <a:pt x="10326" y="304"/>
                    <a:pt x="8807" y="941"/>
                  </a:cubicBezTo>
                  <a:cubicBezTo>
                    <a:pt x="2969" y="3376"/>
                    <a:pt x="1" y="9881"/>
                    <a:pt x="1969" y="15885"/>
                  </a:cubicBezTo>
                  <a:cubicBezTo>
                    <a:pt x="3633" y="20934"/>
                    <a:pt x="8372" y="24193"/>
                    <a:pt x="13487" y="24193"/>
                  </a:cubicBezTo>
                  <a:cubicBezTo>
                    <a:pt x="14422" y="24193"/>
                    <a:pt x="15369" y="24084"/>
                    <a:pt x="16312" y="23858"/>
                  </a:cubicBezTo>
                  <a:cubicBezTo>
                    <a:pt x="17546" y="23557"/>
                    <a:pt x="18747" y="23057"/>
                    <a:pt x="19815" y="22390"/>
                  </a:cubicBezTo>
                  <a:cubicBezTo>
                    <a:pt x="25185" y="19054"/>
                    <a:pt x="27087" y="12183"/>
                    <a:pt x="24218" y="6579"/>
                  </a:cubicBezTo>
                  <a:cubicBezTo>
                    <a:pt x="22075" y="2417"/>
                    <a:pt x="17860" y="0"/>
                    <a:pt x="1346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59356">
              <a:off x="4123517" y="3279166"/>
              <a:ext cx="162780" cy="148002"/>
            </a:xfrm>
            <a:custGeom>
              <a:avLst/>
              <a:gdLst/>
              <a:ahLst/>
              <a:cxnLst/>
              <a:rect l="l" t="t" r="r" b="b"/>
              <a:pathLst>
                <a:path w="8107" h="7371" extrusionOk="0">
                  <a:moveTo>
                    <a:pt x="4045" y="1"/>
                  </a:moveTo>
                  <a:cubicBezTo>
                    <a:pt x="3766" y="1"/>
                    <a:pt x="3484" y="33"/>
                    <a:pt x="3203" y="100"/>
                  </a:cubicBezTo>
                  <a:cubicBezTo>
                    <a:pt x="1234" y="567"/>
                    <a:pt x="0" y="2535"/>
                    <a:pt x="467" y="4536"/>
                  </a:cubicBezTo>
                  <a:cubicBezTo>
                    <a:pt x="867" y="6223"/>
                    <a:pt x="2370" y="7370"/>
                    <a:pt x="4051" y="7370"/>
                  </a:cubicBezTo>
                  <a:cubicBezTo>
                    <a:pt x="4332" y="7370"/>
                    <a:pt x="4617" y="7338"/>
                    <a:pt x="4904" y="7272"/>
                  </a:cubicBezTo>
                  <a:cubicBezTo>
                    <a:pt x="6872" y="6805"/>
                    <a:pt x="8106" y="4803"/>
                    <a:pt x="7639" y="2835"/>
                  </a:cubicBezTo>
                  <a:cubicBezTo>
                    <a:pt x="7239" y="1149"/>
                    <a:pt x="5712" y="1"/>
                    <a:pt x="40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59356">
              <a:off x="4053990" y="3430990"/>
              <a:ext cx="255204" cy="191092"/>
            </a:xfrm>
            <a:custGeom>
              <a:avLst/>
              <a:gdLst/>
              <a:ahLst/>
              <a:cxnLst/>
              <a:rect l="l" t="t" r="r" b="b"/>
              <a:pathLst>
                <a:path w="12710" h="9517" extrusionOk="0">
                  <a:moveTo>
                    <a:pt x="6338" y="0"/>
                  </a:moveTo>
                  <a:cubicBezTo>
                    <a:pt x="2903" y="0"/>
                    <a:pt x="101" y="2736"/>
                    <a:pt x="1" y="6172"/>
                  </a:cubicBezTo>
                  <a:lnTo>
                    <a:pt x="1" y="7706"/>
                  </a:lnTo>
                  <a:cubicBezTo>
                    <a:pt x="1917" y="8898"/>
                    <a:pt x="4128" y="9517"/>
                    <a:pt x="6358" y="9517"/>
                  </a:cubicBezTo>
                  <a:cubicBezTo>
                    <a:pt x="7311" y="9517"/>
                    <a:pt x="8268" y="9403"/>
                    <a:pt x="9207" y="9174"/>
                  </a:cubicBezTo>
                  <a:cubicBezTo>
                    <a:pt x="10441" y="8873"/>
                    <a:pt x="11642" y="8373"/>
                    <a:pt x="12710" y="7706"/>
                  </a:cubicBezTo>
                  <a:lnTo>
                    <a:pt x="12710" y="6172"/>
                  </a:lnTo>
                  <a:cubicBezTo>
                    <a:pt x="12610" y="2736"/>
                    <a:pt x="9808" y="0"/>
                    <a:pt x="6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811018" y="4393999"/>
            <a:ext cx="4169788" cy="260386"/>
          </a:xfrm>
          <a:custGeom>
            <a:avLst/>
            <a:gdLst/>
            <a:ahLst/>
            <a:cxnLst/>
            <a:rect l="l" t="t" r="r" b="b"/>
            <a:pathLst>
              <a:path w="121888" h="14378" extrusionOk="0">
                <a:moveTo>
                  <a:pt x="60944" y="1"/>
                </a:moveTo>
                <a:cubicBezTo>
                  <a:pt x="27287" y="1"/>
                  <a:pt x="1" y="3237"/>
                  <a:pt x="1" y="7206"/>
                </a:cubicBezTo>
                <a:cubicBezTo>
                  <a:pt x="1" y="11176"/>
                  <a:pt x="27287" y="14378"/>
                  <a:pt x="60944" y="14378"/>
                </a:cubicBezTo>
                <a:cubicBezTo>
                  <a:pt x="94601" y="14378"/>
                  <a:pt x="121888" y="11176"/>
                  <a:pt x="121888" y="7206"/>
                </a:cubicBezTo>
                <a:cubicBezTo>
                  <a:pt x="121888" y="3237"/>
                  <a:pt x="94601" y="1"/>
                  <a:pt x="6094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82725" y="718150"/>
            <a:ext cx="4226400" cy="309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Font typeface="Alfa Slab One"/>
              <a:buNone/>
              <a:defRPr sz="5400" b="0">
                <a:latin typeface="Alfa Slab One"/>
                <a:ea typeface="Alfa Slab One"/>
                <a:cs typeface="Alfa Slab One"/>
                <a:sym typeface="Alfa Slab One"/>
              </a:defRPr>
            </a:lvl1pPr>
            <a:lvl2pPr lvl="1" algn="ctr">
              <a:spcBef>
                <a:spcPts val="0"/>
              </a:spcBef>
              <a:spcAft>
                <a:spcPts val="0"/>
              </a:spcAft>
              <a:buSzPts val="5200"/>
              <a:buFont typeface="Alfa Slab One"/>
              <a:buNone/>
              <a:defRPr sz="5200">
                <a:latin typeface="Alfa Slab One"/>
                <a:ea typeface="Alfa Slab One"/>
                <a:cs typeface="Alfa Slab One"/>
                <a:sym typeface="Alfa Slab One"/>
              </a:defRPr>
            </a:lvl2pPr>
            <a:lvl3pPr lvl="2" algn="ctr">
              <a:spcBef>
                <a:spcPts val="0"/>
              </a:spcBef>
              <a:spcAft>
                <a:spcPts val="0"/>
              </a:spcAft>
              <a:buSzPts val="5200"/>
              <a:buFont typeface="Alfa Slab One"/>
              <a:buNone/>
              <a:defRPr sz="5200">
                <a:latin typeface="Alfa Slab One"/>
                <a:ea typeface="Alfa Slab One"/>
                <a:cs typeface="Alfa Slab One"/>
                <a:sym typeface="Alfa Slab One"/>
              </a:defRPr>
            </a:lvl3pPr>
            <a:lvl4pPr lvl="3" algn="ctr">
              <a:spcBef>
                <a:spcPts val="0"/>
              </a:spcBef>
              <a:spcAft>
                <a:spcPts val="0"/>
              </a:spcAft>
              <a:buSzPts val="5200"/>
              <a:buFont typeface="Alfa Slab One"/>
              <a:buNone/>
              <a:defRPr sz="5200">
                <a:latin typeface="Alfa Slab One"/>
                <a:ea typeface="Alfa Slab One"/>
                <a:cs typeface="Alfa Slab One"/>
                <a:sym typeface="Alfa Slab One"/>
              </a:defRPr>
            </a:lvl4pPr>
            <a:lvl5pPr lvl="4" algn="ctr">
              <a:spcBef>
                <a:spcPts val="0"/>
              </a:spcBef>
              <a:spcAft>
                <a:spcPts val="0"/>
              </a:spcAft>
              <a:buSzPts val="5200"/>
              <a:buFont typeface="Alfa Slab One"/>
              <a:buNone/>
              <a:defRPr sz="5200">
                <a:latin typeface="Alfa Slab One"/>
                <a:ea typeface="Alfa Slab One"/>
                <a:cs typeface="Alfa Slab One"/>
                <a:sym typeface="Alfa Slab One"/>
              </a:defRPr>
            </a:lvl5pPr>
            <a:lvl6pPr lvl="5" algn="ctr">
              <a:spcBef>
                <a:spcPts val="0"/>
              </a:spcBef>
              <a:spcAft>
                <a:spcPts val="0"/>
              </a:spcAft>
              <a:buSzPts val="5200"/>
              <a:buFont typeface="Alfa Slab One"/>
              <a:buNone/>
              <a:defRPr sz="5200">
                <a:latin typeface="Alfa Slab One"/>
                <a:ea typeface="Alfa Slab One"/>
                <a:cs typeface="Alfa Slab One"/>
                <a:sym typeface="Alfa Slab One"/>
              </a:defRPr>
            </a:lvl6pPr>
            <a:lvl7pPr lvl="6" algn="ctr">
              <a:spcBef>
                <a:spcPts val="0"/>
              </a:spcBef>
              <a:spcAft>
                <a:spcPts val="0"/>
              </a:spcAft>
              <a:buSzPts val="5200"/>
              <a:buFont typeface="Alfa Slab One"/>
              <a:buNone/>
              <a:defRPr sz="5200">
                <a:latin typeface="Alfa Slab One"/>
                <a:ea typeface="Alfa Slab One"/>
                <a:cs typeface="Alfa Slab One"/>
                <a:sym typeface="Alfa Slab One"/>
              </a:defRPr>
            </a:lvl7pPr>
            <a:lvl8pPr lvl="7" algn="ctr">
              <a:spcBef>
                <a:spcPts val="0"/>
              </a:spcBef>
              <a:spcAft>
                <a:spcPts val="0"/>
              </a:spcAft>
              <a:buSzPts val="5200"/>
              <a:buFont typeface="Alfa Slab One"/>
              <a:buNone/>
              <a:defRPr sz="5200">
                <a:latin typeface="Alfa Slab One"/>
                <a:ea typeface="Alfa Slab One"/>
                <a:cs typeface="Alfa Slab One"/>
                <a:sym typeface="Alfa Slab One"/>
              </a:defRPr>
            </a:lvl8pPr>
            <a:lvl9pPr lvl="8" algn="ctr">
              <a:spcBef>
                <a:spcPts val="0"/>
              </a:spcBef>
              <a:spcAft>
                <a:spcPts val="0"/>
              </a:spcAft>
              <a:buSzPts val="5200"/>
              <a:buFont typeface="Alfa Slab One"/>
              <a:buNone/>
              <a:defRPr sz="5200">
                <a:latin typeface="Alfa Slab One"/>
                <a:ea typeface="Alfa Slab One"/>
                <a:cs typeface="Alfa Slab One"/>
                <a:sym typeface="Alfa Slab One"/>
              </a:defRPr>
            </a:lvl9pPr>
          </a:lstStyle>
          <a:p>
            <a:endParaRPr/>
          </a:p>
        </p:txBody>
      </p:sp>
      <p:sp>
        <p:nvSpPr>
          <p:cNvPr id="16" name="Google Shape;16;p2"/>
          <p:cNvSpPr txBox="1">
            <a:spLocks noGrp="1"/>
          </p:cNvSpPr>
          <p:nvPr>
            <p:ph type="subTitle" idx="1"/>
          </p:nvPr>
        </p:nvSpPr>
        <p:spPr>
          <a:xfrm>
            <a:off x="782725" y="3812950"/>
            <a:ext cx="4226400" cy="56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Cantarell"/>
              <a:buNone/>
              <a:defRPr sz="1700">
                <a:latin typeface="Hind Guntur"/>
                <a:ea typeface="Hind Guntur"/>
                <a:cs typeface="Hind Guntur"/>
                <a:sym typeface="Hind Guntur"/>
              </a:defRPr>
            </a:lvl1pPr>
            <a:lvl2pPr lvl="1" algn="ctr">
              <a:lnSpc>
                <a:spcPct val="100000"/>
              </a:lnSpc>
              <a:spcBef>
                <a:spcPts val="0"/>
              </a:spcBef>
              <a:spcAft>
                <a:spcPts val="0"/>
              </a:spcAft>
              <a:buSzPts val="2800"/>
              <a:buFont typeface="Cantarell"/>
              <a:buNone/>
              <a:defRPr sz="2800">
                <a:latin typeface="Cantarell"/>
                <a:ea typeface="Cantarell"/>
                <a:cs typeface="Cantarell"/>
                <a:sym typeface="Cantarell"/>
              </a:defRPr>
            </a:lvl2pPr>
            <a:lvl3pPr lvl="2" algn="ctr">
              <a:lnSpc>
                <a:spcPct val="100000"/>
              </a:lnSpc>
              <a:spcBef>
                <a:spcPts val="0"/>
              </a:spcBef>
              <a:spcAft>
                <a:spcPts val="0"/>
              </a:spcAft>
              <a:buSzPts val="2800"/>
              <a:buFont typeface="Cantarell"/>
              <a:buNone/>
              <a:defRPr sz="2800">
                <a:latin typeface="Cantarell"/>
                <a:ea typeface="Cantarell"/>
                <a:cs typeface="Cantarell"/>
                <a:sym typeface="Cantarell"/>
              </a:defRPr>
            </a:lvl3pPr>
            <a:lvl4pPr lvl="3" algn="ctr">
              <a:lnSpc>
                <a:spcPct val="100000"/>
              </a:lnSpc>
              <a:spcBef>
                <a:spcPts val="0"/>
              </a:spcBef>
              <a:spcAft>
                <a:spcPts val="0"/>
              </a:spcAft>
              <a:buSzPts val="2800"/>
              <a:buFont typeface="Cantarell"/>
              <a:buNone/>
              <a:defRPr sz="2800">
                <a:latin typeface="Cantarell"/>
                <a:ea typeface="Cantarell"/>
                <a:cs typeface="Cantarell"/>
                <a:sym typeface="Cantarell"/>
              </a:defRPr>
            </a:lvl4pPr>
            <a:lvl5pPr lvl="4" algn="ctr">
              <a:lnSpc>
                <a:spcPct val="100000"/>
              </a:lnSpc>
              <a:spcBef>
                <a:spcPts val="0"/>
              </a:spcBef>
              <a:spcAft>
                <a:spcPts val="0"/>
              </a:spcAft>
              <a:buSzPts val="2800"/>
              <a:buFont typeface="Cantarell"/>
              <a:buNone/>
              <a:defRPr sz="2800">
                <a:latin typeface="Cantarell"/>
                <a:ea typeface="Cantarell"/>
                <a:cs typeface="Cantarell"/>
                <a:sym typeface="Cantarell"/>
              </a:defRPr>
            </a:lvl5pPr>
            <a:lvl6pPr lvl="5" algn="ctr">
              <a:lnSpc>
                <a:spcPct val="100000"/>
              </a:lnSpc>
              <a:spcBef>
                <a:spcPts val="0"/>
              </a:spcBef>
              <a:spcAft>
                <a:spcPts val="0"/>
              </a:spcAft>
              <a:buSzPts val="2800"/>
              <a:buFont typeface="Cantarell"/>
              <a:buNone/>
              <a:defRPr sz="2800">
                <a:latin typeface="Cantarell"/>
                <a:ea typeface="Cantarell"/>
                <a:cs typeface="Cantarell"/>
                <a:sym typeface="Cantarell"/>
              </a:defRPr>
            </a:lvl6pPr>
            <a:lvl7pPr lvl="6" algn="ctr">
              <a:lnSpc>
                <a:spcPct val="100000"/>
              </a:lnSpc>
              <a:spcBef>
                <a:spcPts val="0"/>
              </a:spcBef>
              <a:spcAft>
                <a:spcPts val="0"/>
              </a:spcAft>
              <a:buSzPts val="2800"/>
              <a:buFont typeface="Cantarell"/>
              <a:buNone/>
              <a:defRPr sz="2800">
                <a:latin typeface="Cantarell"/>
                <a:ea typeface="Cantarell"/>
                <a:cs typeface="Cantarell"/>
                <a:sym typeface="Cantarell"/>
              </a:defRPr>
            </a:lvl7pPr>
            <a:lvl8pPr lvl="7" algn="ctr">
              <a:lnSpc>
                <a:spcPct val="100000"/>
              </a:lnSpc>
              <a:spcBef>
                <a:spcPts val="0"/>
              </a:spcBef>
              <a:spcAft>
                <a:spcPts val="0"/>
              </a:spcAft>
              <a:buSzPts val="2800"/>
              <a:buFont typeface="Cantarell"/>
              <a:buNone/>
              <a:defRPr sz="2800">
                <a:latin typeface="Cantarell"/>
                <a:ea typeface="Cantarell"/>
                <a:cs typeface="Cantarell"/>
                <a:sym typeface="Cantarell"/>
              </a:defRPr>
            </a:lvl8pPr>
            <a:lvl9pPr lvl="8" algn="ctr">
              <a:lnSpc>
                <a:spcPct val="100000"/>
              </a:lnSpc>
              <a:spcBef>
                <a:spcPts val="0"/>
              </a:spcBef>
              <a:spcAft>
                <a:spcPts val="0"/>
              </a:spcAft>
              <a:buSzPts val="2800"/>
              <a:buFont typeface="Cantarell"/>
              <a:buNone/>
              <a:defRPr sz="2800">
                <a:latin typeface="Cantarell"/>
                <a:ea typeface="Cantarell"/>
                <a:cs typeface="Cantarell"/>
                <a:sym typeface="Cantarell"/>
              </a:defRPr>
            </a:lvl9pPr>
          </a:lstStyle>
          <a:p>
            <a:endParaRPr/>
          </a:p>
        </p:txBody>
      </p:sp>
      <p:sp>
        <p:nvSpPr>
          <p:cNvPr id="17" name="Google Shape;17;p2"/>
          <p:cNvSpPr/>
          <p:nvPr/>
        </p:nvSpPr>
        <p:spPr>
          <a:xfrm rot="1046649">
            <a:off x="655360" y="967054"/>
            <a:ext cx="433564" cy="370108"/>
          </a:xfrm>
          <a:custGeom>
            <a:avLst/>
            <a:gdLst/>
            <a:ahLst/>
            <a:cxnLst/>
            <a:rect l="l" t="t" r="r" b="b"/>
            <a:pathLst>
              <a:path w="15345" h="13098" extrusionOk="0">
                <a:moveTo>
                  <a:pt x="4109" y="1"/>
                </a:moveTo>
                <a:cubicBezTo>
                  <a:pt x="3867" y="1"/>
                  <a:pt x="3610" y="39"/>
                  <a:pt x="3336" y="121"/>
                </a:cubicBezTo>
                <a:cubicBezTo>
                  <a:pt x="934" y="855"/>
                  <a:pt x="0" y="4158"/>
                  <a:pt x="1501" y="7226"/>
                </a:cubicBezTo>
                <a:cubicBezTo>
                  <a:pt x="3336" y="10929"/>
                  <a:pt x="7672" y="13097"/>
                  <a:pt x="7672" y="13097"/>
                </a:cubicBezTo>
                <a:cubicBezTo>
                  <a:pt x="7672" y="13097"/>
                  <a:pt x="12009" y="10929"/>
                  <a:pt x="13843" y="7226"/>
                </a:cubicBezTo>
                <a:cubicBezTo>
                  <a:pt x="15345" y="4158"/>
                  <a:pt x="14377" y="855"/>
                  <a:pt x="11975" y="121"/>
                </a:cubicBezTo>
                <a:cubicBezTo>
                  <a:pt x="11702" y="39"/>
                  <a:pt x="11444" y="1"/>
                  <a:pt x="11202" y="1"/>
                </a:cubicBezTo>
                <a:cubicBezTo>
                  <a:pt x="8402" y="1"/>
                  <a:pt x="7639" y="5058"/>
                  <a:pt x="7639" y="5058"/>
                </a:cubicBezTo>
                <a:cubicBezTo>
                  <a:pt x="7639" y="5058"/>
                  <a:pt x="6904" y="1"/>
                  <a:pt x="4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11"/>
          <p:cNvSpPr/>
          <p:nvPr/>
        </p:nvSpPr>
        <p:spPr>
          <a:xfrm>
            <a:off x="642775" y="617100"/>
            <a:ext cx="294250" cy="273725"/>
          </a:xfrm>
          <a:custGeom>
            <a:avLst/>
            <a:gdLst/>
            <a:ahLst/>
            <a:cxnLst/>
            <a:rect l="l" t="t" r="r" b="b"/>
            <a:pathLst>
              <a:path w="11770" h="10949" extrusionOk="0">
                <a:moveTo>
                  <a:pt x="8742" y="0"/>
                </a:moveTo>
                <a:cubicBezTo>
                  <a:pt x="8526" y="0"/>
                  <a:pt x="8302" y="35"/>
                  <a:pt x="8073" y="107"/>
                </a:cubicBezTo>
                <a:cubicBezTo>
                  <a:pt x="5705" y="808"/>
                  <a:pt x="5972" y="3944"/>
                  <a:pt x="5972" y="3944"/>
                </a:cubicBezTo>
                <a:cubicBezTo>
                  <a:pt x="5972" y="3944"/>
                  <a:pt x="4789" y="1762"/>
                  <a:pt x="2890" y="1762"/>
                </a:cubicBezTo>
                <a:cubicBezTo>
                  <a:pt x="2650" y="1762"/>
                  <a:pt x="2398" y="1797"/>
                  <a:pt x="2136" y="1875"/>
                </a:cubicBezTo>
                <a:cubicBezTo>
                  <a:pt x="1" y="2509"/>
                  <a:pt x="34" y="5511"/>
                  <a:pt x="2302" y="7780"/>
                </a:cubicBezTo>
                <a:cubicBezTo>
                  <a:pt x="4337" y="9781"/>
                  <a:pt x="8073" y="10949"/>
                  <a:pt x="8073" y="10949"/>
                </a:cubicBezTo>
                <a:cubicBezTo>
                  <a:pt x="8073" y="10949"/>
                  <a:pt x="10575" y="7913"/>
                  <a:pt x="11175" y="5111"/>
                </a:cubicBezTo>
                <a:cubicBezTo>
                  <a:pt x="11770" y="2317"/>
                  <a:pt x="10510" y="0"/>
                  <a:pt x="874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4222541" y="920668"/>
            <a:ext cx="3935093" cy="3935093"/>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11"/>
          <p:cNvGrpSpPr/>
          <p:nvPr/>
        </p:nvGrpSpPr>
        <p:grpSpPr>
          <a:xfrm>
            <a:off x="4020940" y="3899875"/>
            <a:ext cx="879014" cy="806404"/>
            <a:chOff x="4020940" y="3899875"/>
            <a:chExt cx="879014" cy="806404"/>
          </a:xfrm>
        </p:grpSpPr>
        <p:sp>
          <p:nvSpPr>
            <p:cNvPr id="88" name="Google Shape;88;p11"/>
            <p:cNvSpPr/>
            <p:nvPr/>
          </p:nvSpPr>
          <p:spPr>
            <a:xfrm rot="459409">
              <a:off x="4064528" y="3949474"/>
              <a:ext cx="791838" cy="707207"/>
            </a:xfrm>
            <a:custGeom>
              <a:avLst/>
              <a:gdLst/>
              <a:ahLst/>
              <a:cxnLst/>
              <a:rect l="l" t="t" r="r" b="b"/>
              <a:pathLst>
                <a:path w="27087" h="24194" extrusionOk="0">
                  <a:moveTo>
                    <a:pt x="13465" y="0"/>
                  </a:moveTo>
                  <a:cubicBezTo>
                    <a:pt x="11907" y="0"/>
                    <a:pt x="10326" y="304"/>
                    <a:pt x="8807" y="941"/>
                  </a:cubicBezTo>
                  <a:cubicBezTo>
                    <a:pt x="2969" y="3376"/>
                    <a:pt x="1" y="9881"/>
                    <a:pt x="1969" y="15885"/>
                  </a:cubicBezTo>
                  <a:cubicBezTo>
                    <a:pt x="3633" y="20934"/>
                    <a:pt x="8372" y="24193"/>
                    <a:pt x="13487" y="24193"/>
                  </a:cubicBezTo>
                  <a:cubicBezTo>
                    <a:pt x="14422" y="24193"/>
                    <a:pt x="15369" y="24084"/>
                    <a:pt x="16312" y="23858"/>
                  </a:cubicBezTo>
                  <a:cubicBezTo>
                    <a:pt x="17546" y="23557"/>
                    <a:pt x="18747" y="23057"/>
                    <a:pt x="19815" y="22390"/>
                  </a:cubicBezTo>
                  <a:cubicBezTo>
                    <a:pt x="25185" y="19054"/>
                    <a:pt x="27087" y="12183"/>
                    <a:pt x="24218" y="6579"/>
                  </a:cubicBezTo>
                  <a:cubicBezTo>
                    <a:pt x="22075" y="2417"/>
                    <a:pt x="17860" y="0"/>
                    <a:pt x="1346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rot="459409">
              <a:off x="4344892" y="4155484"/>
              <a:ext cx="236993" cy="215459"/>
            </a:xfrm>
            <a:custGeom>
              <a:avLst/>
              <a:gdLst/>
              <a:ahLst/>
              <a:cxnLst/>
              <a:rect l="l" t="t" r="r" b="b"/>
              <a:pathLst>
                <a:path w="8107" h="7371" extrusionOk="0">
                  <a:moveTo>
                    <a:pt x="4045" y="1"/>
                  </a:moveTo>
                  <a:cubicBezTo>
                    <a:pt x="3766" y="1"/>
                    <a:pt x="3484" y="33"/>
                    <a:pt x="3203" y="100"/>
                  </a:cubicBezTo>
                  <a:cubicBezTo>
                    <a:pt x="1234" y="567"/>
                    <a:pt x="0" y="2535"/>
                    <a:pt x="467" y="4536"/>
                  </a:cubicBezTo>
                  <a:cubicBezTo>
                    <a:pt x="867" y="6223"/>
                    <a:pt x="2370" y="7370"/>
                    <a:pt x="4051" y="7370"/>
                  </a:cubicBezTo>
                  <a:cubicBezTo>
                    <a:pt x="4332" y="7370"/>
                    <a:pt x="4617" y="7338"/>
                    <a:pt x="4904" y="7272"/>
                  </a:cubicBezTo>
                  <a:cubicBezTo>
                    <a:pt x="6872" y="6805"/>
                    <a:pt x="8106" y="4803"/>
                    <a:pt x="7639" y="2835"/>
                  </a:cubicBezTo>
                  <a:cubicBezTo>
                    <a:pt x="7239" y="1149"/>
                    <a:pt x="5712" y="1"/>
                    <a:pt x="40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rot="459409">
              <a:off x="4243671" y="4376509"/>
              <a:ext cx="371553" cy="278188"/>
            </a:xfrm>
            <a:custGeom>
              <a:avLst/>
              <a:gdLst/>
              <a:ahLst/>
              <a:cxnLst/>
              <a:rect l="l" t="t" r="r" b="b"/>
              <a:pathLst>
                <a:path w="12710" h="9517" extrusionOk="0">
                  <a:moveTo>
                    <a:pt x="6338" y="0"/>
                  </a:moveTo>
                  <a:cubicBezTo>
                    <a:pt x="2903" y="0"/>
                    <a:pt x="101" y="2736"/>
                    <a:pt x="1" y="6172"/>
                  </a:cubicBezTo>
                  <a:lnTo>
                    <a:pt x="1" y="7706"/>
                  </a:lnTo>
                  <a:cubicBezTo>
                    <a:pt x="1917" y="8898"/>
                    <a:pt x="4128" y="9517"/>
                    <a:pt x="6358" y="9517"/>
                  </a:cubicBezTo>
                  <a:cubicBezTo>
                    <a:pt x="7311" y="9517"/>
                    <a:pt x="8268" y="9403"/>
                    <a:pt x="9207" y="9174"/>
                  </a:cubicBezTo>
                  <a:cubicBezTo>
                    <a:pt x="10441" y="8873"/>
                    <a:pt x="11642" y="8373"/>
                    <a:pt x="12710" y="7706"/>
                  </a:cubicBezTo>
                  <a:lnTo>
                    <a:pt x="12710" y="6172"/>
                  </a:lnTo>
                  <a:cubicBezTo>
                    <a:pt x="12610" y="2736"/>
                    <a:pt x="9808" y="0"/>
                    <a:pt x="6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1"/>
          <p:cNvSpPr/>
          <p:nvPr/>
        </p:nvSpPr>
        <p:spPr>
          <a:xfrm>
            <a:off x="6859101" y="564851"/>
            <a:ext cx="1541001" cy="842913"/>
          </a:xfrm>
          <a:custGeom>
            <a:avLst/>
            <a:gdLst/>
            <a:ahLst/>
            <a:cxnLst/>
            <a:rect l="l" t="t" r="r" b="b"/>
            <a:pathLst>
              <a:path w="34359" h="18793" extrusionOk="0">
                <a:moveTo>
                  <a:pt x="13570" y="1"/>
                </a:moveTo>
                <a:cubicBezTo>
                  <a:pt x="13110" y="1"/>
                  <a:pt x="12644" y="37"/>
                  <a:pt x="12176" y="113"/>
                </a:cubicBezTo>
                <a:cubicBezTo>
                  <a:pt x="8073" y="780"/>
                  <a:pt x="5004" y="4282"/>
                  <a:pt x="4838" y="8452"/>
                </a:cubicBezTo>
                <a:cubicBezTo>
                  <a:pt x="2102" y="8685"/>
                  <a:pt x="1" y="11087"/>
                  <a:pt x="134" y="13856"/>
                </a:cubicBezTo>
                <a:cubicBezTo>
                  <a:pt x="268" y="16624"/>
                  <a:pt x="2569" y="18793"/>
                  <a:pt x="5338" y="18793"/>
                </a:cubicBezTo>
                <a:lnTo>
                  <a:pt x="30289" y="18793"/>
                </a:lnTo>
                <a:cubicBezTo>
                  <a:pt x="32591" y="18593"/>
                  <a:pt x="34359" y="16691"/>
                  <a:pt x="34359" y="14390"/>
                </a:cubicBezTo>
                <a:cubicBezTo>
                  <a:pt x="34359" y="11954"/>
                  <a:pt x="32391" y="9986"/>
                  <a:pt x="29956" y="9953"/>
                </a:cubicBezTo>
                <a:cubicBezTo>
                  <a:pt x="29722" y="9953"/>
                  <a:pt x="29489" y="9986"/>
                  <a:pt x="29255" y="10020"/>
                </a:cubicBezTo>
                <a:cubicBezTo>
                  <a:pt x="29088" y="7284"/>
                  <a:pt x="26820" y="5183"/>
                  <a:pt x="24085" y="5150"/>
                </a:cubicBezTo>
                <a:cubicBezTo>
                  <a:pt x="23284" y="5150"/>
                  <a:pt x="22483" y="5350"/>
                  <a:pt x="21750" y="5717"/>
                </a:cubicBezTo>
                <a:cubicBezTo>
                  <a:pt x="20477" y="2255"/>
                  <a:pt x="17185" y="1"/>
                  <a:pt x="135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rot="1418727">
            <a:off x="2751715" y="4080488"/>
            <a:ext cx="294268" cy="273766"/>
          </a:xfrm>
          <a:custGeom>
            <a:avLst/>
            <a:gdLst/>
            <a:ahLst/>
            <a:cxnLst/>
            <a:rect l="l" t="t" r="r" b="b"/>
            <a:pathLst>
              <a:path w="11770" h="10950" extrusionOk="0">
                <a:moveTo>
                  <a:pt x="8742" y="1"/>
                </a:moveTo>
                <a:cubicBezTo>
                  <a:pt x="8526" y="1"/>
                  <a:pt x="8302" y="35"/>
                  <a:pt x="8073" y="108"/>
                </a:cubicBezTo>
                <a:cubicBezTo>
                  <a:pt x="5704" y="808"/>
                  <a:pt x="5971" y="3944"/>
                  <a:pt x="5971" y="3944"/>
                </a:cubicBezTo>
                <a:cubicBezTo>
                  <a:pt x="5971" y="3944"/>
                  <a:pt x="4788" y="1762"/>
                  <a:pt x="2889" y="1762"/>
                </a:cubicBezTo>
                <a:cubicBezTo>
                  <a:pt x="2649" y="1762"/>
                  <a:pt x="2397" y="1797"/>
                  <a:pt x="2135" y="1876"/>
                </a:cubicBezTo>
                <a:cubicBezTo>
                  <a:pt x="0" y="2510"/>
                  <a:pt x="34" y="5512"/>
                  <a:pt x="2302" y="7780"/>
                </a:cubicBezTo>
                <a:cubicBezTo>
                  <a:pt x="4337" y="9782"/>
                  <a:pt x="8073" y="10949"/>
                  <a:pt x="8073" y="10949"/>
                </a:cubicBezTo>
                <a:cubicBezTo>
                  <a:pt x="8073" y="10949"/>
                  <a:pt x="10575" y="7914"/>
                  <a:pt x="11175" y="5112"/>
                </a:cubicBezTo>
                <a:cubicBezTo>
                  <a:pt x="11769" y="2318"/>
                  <a:pt x="10510" y="1"/>
                  <a:pt x="8742"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a:spLocks noGrp="1"/>
          </p:cNvSpPr>
          <p:nvPr>
            <p:ph type="title"/>
          </p:nvPr>
        </p:nvSpPr>
        <p:spPr>
          <a:xfrm>
            <a:off x="713225" y="1407175"/>
            <a:ext cx="2760900" cy="1579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4" name="Google Shape;94;p11"/>
          <p:cNvSpPr txBox="1">
            <a:spLocks noGrp="1"/>
          </p:cNvSpPr>
          <p:nvPr>
            <p:ph type="subTitle" idx="1"/>
          </p:nvPr>
        </p:nvSpPr>
        <p:spPr>
          <a:xfrm>
            <a:off x="713275" y="2987075"/>
            <a:ext cx="2718600" cy="1142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Font typeface="Hind Guntur"/>
              <a:buNone/>
              <a:defRPr sz="1600">
                <a:solidFill>
                  <a:srgbClr val="263238"/>
                </a:solidFill>
                <a:latin typeface="Hind Guntur"/>
                <a:ea typeface="Hind Guntur"/>
                <a:cs typeface="Hind Guntur"/>
                <a:sym typeface="Hind Guntur"/>
              </a:defRPr>
            </a:lvl1pPr>
            <a:lvl2pPr lvl="1">
              <a:lnSpc>
                <a:spcPct val="100000"/>
              </a:lnSpc>
              <a:spcBef>
                <a:spcPts val="0"/>
              </a:spcBef>
              <a:spcAft>
                <a:spcPts val="0"/>
              </a:spcAft>
              <a:buSzPts val="1600"/>
              <a:buFont typeface="Hind Guntur"/>
              <a:buNone/>
              <a:defRPr sz="1600">
                <a:latin typeface="Hind Guntur"/>
                <a:ea typeface="Hind Guntur"/>
                <a:cs typeface="Hind Guntur"/>
                <a:sym typeface="Hind Guntur"/>
              </a:defRPr>
            </a:lvl2pPr>
            <a:lvl3pPr lvl="2">
              <a:lnSpc>
                <a:spcPct val="100000"/>
              </a:lnSpc>
              <a:spcBef>
                <a:spcPts val="0"/>
              </a:spcBef>
              <a:spcAft>
                <a:spcPts val="0"/>
              </a:spcAft>
              <a:buSzPts val="1600"/>
              <a:buFont typeface="Hind Guntur"/>
              <a:buNone/>
              <a:defRPr sz="1600">
                <a:latin typeface="Hind Guntur"/>
                <a:ea typeface="Hind Guntur"/>
                <a:cs typeface="Hind Guntur"/>
                <a:sym typeface="Hind Guntur"/>
              </a:defRPr>
            </a:lvl3pPr>
            <a:lvl4pPr lvl="3">
              <a:lnSpc>
                <a:spcPct val="100000"/>
              </a:lnSpc>
              <a:spcBef>
                <a:spcPts val="0"/>
              </a:spcBef>
              <a:spcAft>
                <a:spcPts val="0"/>
              </a:spcAft>
              <a:buSzPts val="1600"/>
              <a:buFont typeface="Hind Guntur"/>
              <a:buNone/>
              <a:defRPr sz="1600">
                <a:latin typeface="Hind Guntur"/>
                <a:ea typeface="Hind Guntur"/>
                <a:cs typeface="Hind Guntur"/>
                <a:sym typeface="Hind Guntur"/>
              </a:defRPr>
            </a:lvl4pPr>
            <a:lvl5pPr lvl="4">
              <a:lnSpc>
                <a:spcPct val="100000"/>
              </a:lnSpc>
              <a:spcBef>
                <a:spcPts val="0"/>
              </a:spcBef>
              <a:spcAft>
                <a:spcPts val="0"/>
              </a:spcAft>
              <a:buSzPts val="1600"/>
              <a:buFont typeface="Hind Guntur"/>
              <a:buNone/>
              <a:defRPr sz="1600">
                <a:latin typeface="Hind Guntur"/>
                <a:ea typeface="Hind Guntur"/>
                <a:cs typeface="Hind Guntur"/>
                <a:sym typeface="Hind Guntur"/>
              </a:defRPr>
            </a:lvl5pPr>
            <a:lvl6pPr lvl="5">
              <a:lnSpc>
                <a:spcPct val="100000"/>
              </a:lnSpc>
              <a:spcBef>
                <a:spcPts val="0"/>
              </a:spcBef>
              <a:spcAft>
                <a:spcPts val="0"/>
              </a:spcAft>
              <a:buSzPts val="1600"/>
              <a:buFont typeface="Hind Guntur"/>
              <a:buNone/>
              <a:defRPr sz="1600">
                <a:latin typeface="Hind Guntur"/>
                <a:ea typeface="Hind Guntur"/>
                <a:cs typeface="Hind Guntur"/>
                <a:sym typeface="Hind Guntur"/>
              </a:defRPr>
            </a:lvl6pPr>
            <a:lvl7pPr lvl="6">
              <a:lnSpc>
                <a:spcPct val="100000"/>
              </a:lnSpc>
              <a:spcBef>
                <a:spcPts val="0"/>
              </a:spcBef>
              <a:spcAft>
                <a:spcPts val="0"/>
              </a:spcAft>
              <a:buSzPts val="1600"/>
              <a:buFont typeface="Hind Guntur"/>
              <a:buNone/>
              <a:defRPr sz="1600">
                <a:latin typeface="Hind Guntur"/>
                <a:ea typeface="Hind Guntur"/>
                <a:cs typeface="Hind Guntur"/>
                <a:sym typeface="Hind Guntur"/>
              </a:defRPr>
            </a:lvl7pPr>
            <a:lvl8pPr lvl="7">
              <a:lnSpc>
                <a:spcPct val="100000"/>
              </a:lnSpc>
              <a:spcBef>
                <a:spcPts val="0"/>
              </a:spcBef>
              <a:spcAft>
                <a:spcPts val="0"/>
              </a:spcAft>
              <a:buSzPts val="1600"/>
              <a:buFont typeface="Hind Guntur"/>
              <a:buNone/>
              <a:defRPr sz="1600">
                <a:latin typeface="Hind Guntur"/>
                <a:ea typeface="Hind Guntur"/>
                <a:cs typeface="Hind Guntur"/>
                <a:sym typeface="Hind Guntur"/>
              </a:defRPr>
            </a:lvl8pPr>
            <a:lvl9pPr lvl="8">
              <a:lnSpc>
                <a:spcPct val="100000"/>
              </a:lnSpc>
              <a:spcBef>
                <a:spcPts val="0"/>
              </a:spcBef>
              <a:spcAft>
                <a:spcPts val="0"/>
              </a:spcAft>
              <a:buSzPts val="1600"/>
              <a:buFont typeface="Hind Guntur"/>
              <a:buNone/>
              <a:defRPr sz="1600">
                <a:latin typeface="Hind Guntur"/>
                <a:ea typeface="Hind Guntur"/>
                <a:cs typeface="Hind Guntur"/>
                <a:sym typeface="Hind Guntu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12"/>
          <p:cNvSpPr txBox="1">
            <a:spLocks noGrp="1"/>
          </p:cNvSpPr>
          <p:nvPr>
            <p:ph type="ctrTitle"/>
          </p:nvPr>
        </p:nvSpPr>
        <p:spPr>
          <a:xfrm flipH="1">
            <a:off x="5027775" y="2534350"/>
            <a:ext cx="3118200" cy="74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3F3F3"/>
              </a:buClr>
              <a:buSzPts val="1900"/>
              <a:buNone/>
              <a:defRPr sz="1600"/>
            </a:lvl1pPr>
            <a:lvl2pPr lvl="1" rtl="0">
              <a:spcBef>
                <a:spcPts val="0"/>
              </a:spcBef>
              <a:spcAft>
                <a:spcPts val="0"/>
              </a:spcAft>
              <a:buClr>
                <a:srgbClr val="F3F3F3"/>
              </a:buClr>
              <a:buSzPts val="2300"/>
              <a:buNone/>
              <a:defRPr sz="2300">
                <a:solidFill>
                  <a:srgbClr val="F3F3F3"/>
                </a:solidFill>
              </a:defRPr>
            </a:lvl2pPr>
            <a:lvl3pPr lvl="2" rtl="0">
              <a:spcBef>
                <a:spcPts val="0"/>
              </a:spcBef>
              <a:spcAft>
                <a:spcPts val="0"/>
              </a:spcAft>
              <a:buClr>
                <a:srgbClr val="F3F3F3"/>
              </a:buClr>
              <a:buSzPts val="2300"/>
              <a:buNone/>
              <a:defRPr sz="2300">
                <a:solidFill>
                  <a:srgbClr val="F3F3F3"/>
                </a:solidFill>
              </a:defRPr>
            </a:lvl3pPr>
            <a:lvl4pPr lvl="3" rtl="0">
              <a:spcBef>
                <a:spcPts val="0"/>
              </a:spcBef>
              <a:spcAft>
                <a:spcPts val="0"/>
              </a:spcAft>
              <a:buClr>
                <a:srgbClr val="F3F3F3"/>
              </a:buClr>
              <a:buSzPts val="2300"/>
              <a:buNone/>
              <a:defRPr sz="2300">
                <a:solidFill>
                  <a:srgbClr val="F3F3F3"/>
                </a:solidFill>
              </a:defRPr>
            </a:lvl4pPr>
            <a:lvl5pPr lvl="4" rtl="0">
              <a:spcBef>
                <a:spcPts val="0"/>
              </a:spcBef>
              <a:spcAft>
                <a:spcPts val="0"/>
              </a:spcAft>
              <a:buClr>
                <a:srgbClr val="F3F3F3"/>
              </a:buClr>
              <a:buSzPts val="2300"/>
              <a:buNone/>
              <a:defRPr sz="2300">
                <a:solidFill>
                  <a:srgbClr val="F3F3F3"/>
                </a:solidFill>
              </a:defRPr>
            </a:lvl5pPr>
            <a:lvl6pPr lvl="5" rtl="0">
              <a:spcBef>
                <a:spcPts val="0"/>
              </a:spcBef>
              <a:spcAft>
                <a:spcPts val="0"/>
              </a:spcAft>
              <a:buClr>
                <a:srgbClr val="F3F3F3"/>
              </a:buClr>
              <a:buSzPts val="2300"/>
              <a:buNone/>
              <a:defRPr sz="2300">
                <a:solidFill>
                  <a:srgbClr val="F3F3F3"/>
                </a:solidFill>
              </a:defRPr>
            </a:lvl6pPr>
            <a:lvl7pPr lvl="6" rtl="0">
              <a:spcBef>
                <a:spcPts val="0"/>
              </a:spcBef>
              <a:spcAft>
                <a:spcPts val="0"/>
              </a:spcAft>
              <a:buClr>
                <a:srgbClr val="F3F3F3"/>
              </a:buClr>
              <a:buSzPts val="2300"/>
              <a:buNone/>
              <a:defRPr sz="2300">
                <a:solidFill>
                  <a:srgbClr val="F3F3F3"/>
                </a:solidFill>
              </a:defRPr>
            </a:lvl7pPr>
            <a:lvl8pPr lvl="7" rtl="0">
              <a:spcBef>
                <a:spcPts val="0"/>
              </a:spcBef>
              <a:spcAft>
                <a:spcPts val="0"/>
              </a:spcAft>
              <a:buClr>
                <a:srgbClr val="F3F3F3"/>
              </a:buClr>
              <a:buSzPts val="2300"/>
              <a:buNone/>
              <a:defRPr sz="2300">
                <a:solidFill>
                  <a:srgbClr val="F3F3F3"/>
                </a:solidFill>
              </a:defRPr>
            </a:lvl8pPr>
            <a:lvl9pPr lvl="8" rtl="0">
              <a:spcBef>
                <a:spcPts val="0"/>
              </a:spcBef>
              <a:spcAft>
                <a:spcPts val="0"/>
              </a:spcAft>
              <a:buClr>
                <a:srgbClr val="F3F3F3"/>
              </a:buClr>
              <a:buSzPts val="2300"/>
              <a:buNone/>
              <a:defRPr sz="2300">
                <a:solidFill>
                  <a:srgbClr val="F3F3F3"/>
                </a:solidFill>
              </a:defRPr>
            </a:lvl9pPr>
          </a:lstStyle>
          <a:p>
            <a:endParaRPr/>
          </a:p>
        </p:txBody>
      </p:sp>
      <p:sp>
        <p:nvSpPr>
          <p:cNvPr id="97" name="Google Shape;97;p12"/>
          <p:cNvSpPr txBox="1">
            <a:spLocks noGrp="1"/>
          </p:cNvSpPr>
          <p:nvPr>
            <p:ph type="subTitle" idx="1"/>
          </p:nvPr>
        </p:nvSpPr>
        <p:spPr>
          <a:xfrm flipH="1">
            <a:off x="5027725" y="775475"/>
            <a:ext cx="3118200" cy="1758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3F3F3"/>
              </a:buClr>
              <a:buSzPts val="2100"/>
              <a:buFont typeface="Hind Guntur"/>
              <a:buNone/>
              <a:defRPr sz="2300">
                <a:latin typeface="Hind Guntur"/>
                <a:ea typeface="Hind Guntur"/>
                <a:cs typeface="Hind Guntur"/>
                <a:sym typeface="Hind Guntur"/>
              </a:defRPr>
            </a:lvl1pPr>
            <a:lvl2pPr lvl="1"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2pPr>
            <a:lvl3pPr lvl="2"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3pPr>
            <a:lvl4pPr lvl="3"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4pPr>
            <a:lvl5pPr lvl="4"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5pPr>
            <a:lvl6pPr lvl="5"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6pPr>
            <a:lvl7pPr lvl="6"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7pPr>
            <a:lvl8pPr lvl="7"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8pPr>
            <a:lvl9pPr lvl="8" rtl="0">
              <a:lnSpc>
                <a:spcPct val="100000"/>
              </a:lnSpc>
              <a:spcBef>
                <a:spcPts val="0"/>
              </a:spcBef>
              <a:spcAft>
                <a:spcPts val="0"/>
              </a:spcAft>
              <a:buClr>
                <a:srgbClr val="F3F3F3"/>
              </a:buClr>
              <a:buSzPts val="2100"/>
              <a:buFont typeface="Hind Guntur"/>
              <a:buNone/>
              <a:defRPr sz="2100">
                <a:solidFill>
                  <a:srgbClr val="F3F3F3"/>
                </a:solidFill>
                <a:latin typeface="Hind Guntur"/>
                <a:ea typeface="Hind Guntur"/>
                <a:cs typeface="Hind Guntur"/>
                <a:sym typeface="Hind Guntu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13"/>
          <p:cNvSpPr txBox="1">
            <a:spLocks noGrp="1"/>
          </p:cNvSpPr>
          <p:nvPr>
            <p:ph type="title" hasCustomPrompt="1"/>
          </p:nvPr>
        </p:nvSpPr>
        <p:spPr>
          <a:xfrm>
            <a:off x="616175" y="2062950"/>
            <a:ext cx="3645600" cy="853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6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0" name="Google Shape;100;p13"/>
          <p:cNvSpPr txBox="1">
            <a:spLocks noGrp="1"/>
          </p:cNvSpPr>
          <p:nvPr>
            <p:ph type="body" idx="1"/>
          </p:nvPr>
        </p:nvSpPr>
        <p:spPr>
          <a:xfrm>
            <a:off x="750350" y="2916650"/>
            <a:ext cx="3377100" cy="77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latin typeface="Hind Guntur"/>
                <a:ea typeface="Hind Guntur"/>
                <a:cs typeface="Hind Guntur"/>
                <a:sym typeface="Hind Guntu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01" name="Google Shape;101;p13"/>
          <p:cNvSpPr txBox="1">
            <a:spLocks noGrp="1"/>
          </p:cNvSpPr>
          <p:nvPr>
            <p:ph type="title" idx="2"/>
          </p:nvPr>
        </p:nvSpPr>
        <p:spPr>
          <a:xfrm>
            <a:off x="713225" y="545475"/>
            <a:ext cx="7717500" cy="25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p:cSld name="CUSTOM_14">
    <p:bg>
      <p:bgPr>
        <a:solidFill>
          <a:srgbClr val="FFFFFF"/>
        </a:solidFill>
        <a:effectLst/>
      </p:bgPr>
    </p:bg>
    <p:spTree>
      <p:nvGrpSpPr>
        <p:cNvPr id="1" name="Shape 103"/>
        <p:cNvGrpSpPr/>
        <p:nvPr/>
      </p:nvGrpSpPr>
      <p:grpSpPr>
        <a:xfrm>
          <a:off x="0" y="0"/>
          <a:ext cx="0" cy="0"/>
          <a:chOff x="0" y="0"/>
          <a:chExt cx="0" cy="0"/>
        </a:xfrm>
      </p:grpSpPr>
      <p:sp>
        <p:nvSpPr>
          <p:cNvPr id="104" name="Google Shape;104;p15"/>
          <p:cNvSpPr/>
          <p:nvPr/>
        </p:nvSpPr>
        <p:spPr>
          <a:xfrm>
            <a:off x="8022321" y="747694"/>
            <a:ext cx="360683" cy="362863"/>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8320234" y="638223"/>
            <a:ext cx="252329" cy="250948"/>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4199741" y="4371537"/>
            <a:ext cx="4397658" cy="213430"/>
          </a:xfrm>
          <a:custGeom>
            <a:avLst/>
            <a:gdLst/>
            <a:ahLst/>
            <a:cxnLst/>
            <a:rect l="l" t="t" r="r" b="b"/>
            <a:pathLst>
              <a:path w="173958" h="11543" extrusionOk="0">
                <a:moveTo>
                  <a:pt x="86963" y="1"/>
                </a:moveTo>
                <a:cubicBezTo>
                  <a:pt x="38928" y="1"/>
                  <a:pt x="0" y="2569"/>
                  <a:pt x="0" y="5772"/>
                </a:cubicBezTo>
                <a:cubicBezTo>
                  <a:pt x="0" y="8974"/>
                  <a:pt x="38928" y="11543"/>
                  <a:pt x="86963" y="11543"/>
                </a:cubicBezTo>
                <a:cubicBezTo>
                  <a:pt x="134997" y="11543"/>
                  <a:pt x="173958" y="8974"/>
                  <a:pt x="173958" y="5772"/>
                </a:cubicBezTo>
                <a:cubicBezTo>
                  <a:pt x="173958" y="2569"/>
                  <a:pt x="134997" y="1"/>
                  <a:pt x="869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601939" y="524300"/>
            <a:ext cx="532698" cy="528589"/>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237438" y="1350651"/>
            <a:ext cx="701757" cy="608303"/>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700373" y="1288525"/>
            <a:ext cx="304670" cy="349106"/>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txBox="1">
            <a:spLocks noGrp="1"/>
          </p:cNvSpPr>
          <p:nvPr>
            <p:ph type="ctrTitle"/>
          </p:nvPr>
        </p:nvSpPr>
        <p:spPr>
          <a:xfrm>
            <a:off x="4468450" y="1249807"/>
            <a:ext cx="1909800" cy="360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11" name="Google Shape;111;p15"/>
          <p:cNvSpPr txBox="1">
            <a:spLocks noGrp="1"/>
          </p:cNvSpPr>
          <p:nvPr>
            <p:ph type="ctrTitle" idx="2"/>
          </p:nvPr>
        </p:nvSpPr>
        <p:spPr>
          <a:xfrm>
            <a:off x="4468441" y="3112375"/>
            <a:ext cx="1909800" cy="362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12" name="Google Shape;112;p15"/>
          <p:cNvSpPr txBox="1">
            <a:spLocks noGrp="1"/>
          </p:cNvSpPr>
          <p:nvPr>
            <p:ph type="ctrTitle" idx="3"/>
          </p:nvPr>
        </p:nvSpPr>
        <p:spPr>
          <a:xfrm>
            <a:off x="6687600" y="1248700"/>
            <a:ext cx="1909800" cy="362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13" name="Google Shape;113;p15"/>
          <p:cNvSpPr txBox="1">
            <a:spLocks noGrp="1"/>
          </p:cNvSpPr>
          <p:nvPr>
            <p:ph type="ctrTitle" idx="4"/>
          </p:nvPr>
        </p:nvSpPr>
        <p:spPr>
          <a:xfrm>
            <a:off x="6687591" y="3112375"/>
            <a:ext cx="1909800" cy="362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14" name="Google Shape;114;p15"/>
          <p:cNvSpPr txBox="1">
            <a:spLocks noGrp="1"/>
          </p:cNvSpPr>
          <p:nvPr>
            <p:ph type="subTitle" idx="1"/>
          </p:nvPr>
        </p:nvSpPr>
        <p:spPr>
          <a:xfrm>
            <a:off x="4468441" y="1669338"/>
            <a:ext cx="1909800" cy="7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15" name="Google Shape;115;p15"/>
          <p:cNvSpPr txBox="1">
            <a:spLocks noGrp="1"/>
          </p:cNvSpPr>
          <p:nvPr>
            <p:ph type="subTitle" idx="5"/>
          </p:nvPr>
        </p:nvSpPr>
        <p:spPr>
          <a:xfrm>
            <a:off x="4468441" y="3469391"/>
            <a:ext cx="19098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CBF4A"/>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116" name="Google Shape;116;p15"/>
          <p:cNvSpPr txBox="1">
            <a:spLocks noGrp="1"/>
          </p:cNvSpPr>
          <p:nvPr>
            <p:ph type="subTitle" idx="6"/>
          </p:nvPr>
        </p:nvSpPr>
        <p:spPr>
          <a:xfrm>
            <a:off x="6687591" y="1669338"/>
            <a:ext cx="1909800" cy="7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3F3F3"/>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17" name="Google Shape;117;p15"/>
          <p:cNvSpPr txBox="1">
            <a:spLocks noGrp="1"/>
          </p:cNvSpPr>
          <p:nvPr>
            <p:ph type="subTitle" idx="7"/>
          </p:nvPr>
        </p:nvSpPr>
        <p:spPr>
          <a:xfrm>
            <a:off x="6687591" y="3469391"/>
            <a:ext cx="1909800" cy="81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CBF4A"/>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118" name="Google Shape;118;p15"/>
          <p:cNvSpPr txBox="1">
            <a:spLocks noGrp="1"/>
          </p:cNvSpPr>
          <p:nvPr>
            <p:ph type="title" idx="8" hasCustomPrompt="1"/>
          </p:nvPr>
        </p:nvSpPr>
        <p:spPr>
          <a:xfrm>
            <a:off x="4468450" y="864700"/>
            <a:ext cx="610800" cy="3840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19" name="Google Shape;119;p15"/>
          <p:cNvSpPr txBox="1">
            <a:spLocks noGrp="1"/>
          </p:cNvSpPr>
          <p:nvPr>
            <p:ph type="title" idx="9" hasCustomPrompt="1"/>
          </p:nvPr>
        </p:nvSpPr>
        <p:spPr>
          <a:xfrm>
            <a:off x="6687600" y="866365"/>
            <a:ext cx="610800" cy="380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20" name="Google Shape;120;p15"/>
          <p:cNvSpPr txBox="1">
            <a:spLocks noGrp="1"/>
          </p:cNvSpPr>
          <p:nvPr>
            <p:ph type="title" idx="13" hasCustomPrompt="1"/>
          </p:nvPr>
        </p:nvSpPr>
        <p:spPr>
          <a:xfrm>
            <a:off x="4468450" y="2732069"/>
            <a:ext cx="610800" cy="386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21" name="Google Shape;121;p15"/>
          <p:cNvSpPr txBox="1">
            <a:spLocks noGrp="1"/>
          </p:cNvSpPr>
          <p:nvPr>
            <p:ph type="title" idx="14" hasCustomPrompt="1"/>
          </p:nvPr>
        </p:nvSpPr>
        <p:spPr>
          <a:xfrm>
            <a:off x="6687600" y="2721200"/>
            <a:ext cx="610800" cy="386700"/>
          </a:xfrm>
          <a:prstGeom prst="rect">
            <a:avLst/>
          </a:prstGeom>
        </p:spPr>
        <p:txBody>
          <a:bodyPr spcFirstLastPara="1" wrap="square" lIns="91425" tIns="91425" rIns="91425" bIns="91425" anchor="ctr" anchorCtr="0">
            <a:noAutofit/>
          </a:bodyPr>
          <a:lstStyle>
            <a:lvl1pPr lvl="0"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CUSTOM_14_1">
    <p:bg>
      <p:bgPr>
        <a:noFill/>
        <a:effectLst/>
      </p:bgPr>
    </p:bg>
    <p:spTree>
      <p:nvGrpSpPr>
        <p:cNvPr id="1" name="Shape 122"/>
        <p:cNvGrpSpPr/>
        <p:nvPr/>
      </p:nvGrpSpPr>
      <p:grpSpPr>
        <a:xfrm>
          <a:off x="0" y="0"/>
          <a:ext cx="0" cy="0"/>
          <a:chOff x="0" y="0"/>
          <a:chExt cx="0" cy="0"/>
        </a:xfrm>
      </p:grpSpPr>
      <p:sp>
        <p:nvSpPr>
          <p:cNvPr id="123" name="Google Shape;123;p16"/>
          <p:cNvSpPr/>
          <p:nvPr/>
        </p:nvSpPr>
        <p:spPr>
          <a:xfrm>
            <a:off x="7563050" y="2286350"/>
            <a:ext cx="1008078" cy="1000302"/>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603801" y="4176100"/>
            <a:ext cx="596244" cy="599861"/>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1144535" y="4057675"/>
            <a:ext cx="417123" cy="414851"/>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323350" y="556420"/>
            <a:ext cx="1193469" cy="1034437"/>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110583" y="450776"/>
            <a:ext cx="518149" cy="593665"/>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txBox="1">
            <a:spLocks noGrp="1"/>
          </p:cNvSpPr>
          <p:nvPr>
            <p:ph type="ctrTitle"/>
          </p:nvPr>
        </p:nvSpPr>
        <p:spPr>
          <a:xfrm>
            <a:off x="1899476" y="1973675"/>
            <a:ext cx="2543700" cy="40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29" name="Google Shape;129;p16"/>
          <p:cNvSpPr txBox="1">
            <a:spLocks noGrp="1"/>
          </p:cNvSpPr>
          <p:nvPr>
            <p:ph type="ctrTitle" idx="2"/>
          </p:nvPr>
        </p:nvSpPr>
        <p:spPr>
          <a:xfrm>
            <a:off x="1899476" y="3625975"/>
            <a:ext cx="2543700" cy="40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30" name="Google Shape;130;p16"/>
          <p:cNvSpPr txBox="1">
            <a:spLocks noGrp="1"/>
          </p:cNvSpPr>
          <p:nvPr>
            <p:ph type="ctrTitle" idx="3"/>
          </p:nvPr>
        </p:nvSpPr>
        <p:spPr>
          <a:xfrm>
            <a:off x="4700824" y="1976125"/>
            <a:ext cx="2543700" cy="40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31" name="Google Shape;131;p16"/>
          <p:cNvSpPr txBox="1">
            <a:spLocks noGrp="1"/>
          </p:cNvSpPr>
          <p:nvPr>
            <p:ph type="ctrTitle" idx="4"/>
          </p:nvPr>
        </p:nvSpPr>
        <p:spPr>
          <a:xfrm>
            <a:off x="4700824" y="3628425"/>
            <a:ext cx="2543700" cy="409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3F3F3"/>
              </a:buClr>
              <a:buSzPts val="1200"/>
              <a:buNone/>
              <a:defRPr sz="1900"/>
            </a:lvl1pPr>
            <a:lvl2pPr lvl="1" rtl="0">
              <a:spcBef>
                <a:spcPts val="0"/>
              </a:spcBef>
              <a:spcAft>
                <a:spcPts val="0"/>
              </a:spcAft>
              <a:buClr>
                <a:srgbClr val="F3F3F3"/>
              </a:buClr>
              <a:buSzPts val="1200"/>
              <a:buNone/>
              <a:defRPr sz="1200">
                <a:solidFill>
                  <a:srgbClr val="F3F3F3"/>
                </a:solidFill>
              </a:defRPr>
            </a:lvl2pPr>
            <a:lvl3pPr lvl="2" rtl="0">
              <a:spcBef>
                <a:spcPts val="0"/>
              </a:spcBef>
              <a:spcAft>
                <a:spcPts val="0"/>
              </a:spcAft>
              <a:buClr>
                <a:srgbClr val="F3F3F3"/>
              </a:buClr>
              <a:buSzPts val="1200"/>
              <a:buNone/>
              <a:defRPr sz="1200">
                <a:solidFill>
                  <a:srgbClr val="F3F3F3"/>
                </a:solidFill>
              </a:defRPr>
            </a:lvl3pPr>
            <a:lvl4pPr lvl="3" rtl="0">
              <a:spcBef>
                <a:spcPts val="0"/>
              </a:spcBef>
              <a:spcAft>
                <a:spcPts val="0"/>
              </a:spcAft>
              <a:buClr>
                <a:srgbClr val="F3F3F3"/>
              </a:buClr>
              <a:buSzPts val="1200"/>
              <a:buNone/>
              <a:defRPr sz="1200">
                <a:solidFill>
                  <a:srgbClr val="F3F3F3"/>
                </a:solidFill>
              </a:defRPr>
            </a:lvl4pPr>
            <a:lvl5pPr lvl="4" rtl="0">
              <a:spcBef>
                <a:spcPts val="0"/>
              </a:spcBef>
              <a:spcAft>
                <a:spcPts val="0"/>
              </a:spcAft>
              <a:buClr>
                <a:srgbClr val="F3F3F3"/>
              </a:buClr>
              <a:buSzPts val="1200"/>
              <a:buNone/>
              <a:defRPr sz="1200">
                <a:solidFill>
                  <a:srgbClr val="F3F3F3"/>
                </a:solidFill>
              </a:defRPr>
            </a:lvl5pPr>
            <a:lvl6pPr lvl="5" rtl="0">
              <a:spcBef>
                <a:spcPts val="0"/>
              </a:spcBef>
              <a:spcAft>
                <a:spcPts val="0"/>
              </a:spcAft>
              <a:buClr>
                <a:srgbClr val="F3F3F3"/>
              </a:buClr>
              <a:buSzPts val="1200"/>
              <a:buNone/>
              <a:defRPr sz="1200">
                <a:solidFill>
                  <a:srgbClr val="F3F3F3"/>
                </a:solidFill>
              </a:defRPr>
            </a:lvl6pPr>
            <a:lvl7pPr lvl="6" rtl="0">
              <a:spcBef>
                <a:spcPts val="0"/>
              </a:spcBef>
              <a:spcAft>
                <a:spcPts val="0"/>
              </a:spcAft>
              <a:buClr>
                <a:srgbClr val="F3F3F3"/>
              </a:buClr>
              <a:buSzPts val="1200"/>
              <a:buNone/>
              <a:defRPr sz="1200">
                <a:solidFill>
                  <a:srgbClr val="F3F3F3"/>
                </a:solidFill>
              </a:defRPr>
            </a:lvl7pPr>
            <a:lvl8pPr lvl="7" rtl="0">
              <a:spcBef>
                <a:spcPts val="0"/>
              </a:spcBef>
              <a:spcAft>
                <a:spcPts val="0"/>
              </a:spcAft>
              <a:buClr>
                <a:srgbClr val="F3F3F3"/>
              </a:buClr>
              <a:buSzPts val="1200"/>
              <a:buNone/>
              <a:defRPr sz="1200">
                <a:solidFill>
                  <a:srgbClr val="F3F3F3"/>
                </a:solidFill>
              </a:defRPr>
            </a:lvl8pPr>
            <a:lvl9pPr lvl="8" rtl="0">
              <a:spcBef>
                <a:spcPts val="0"/>
              </a:spcBef>
              <a:spcAft>
                <a:spcPts val="0"/>
              </a:spcAft>
              <a:buClr>
                <a:srgbClr val="F3F3F3"/>
              </a:buClr>
              <a:buSzPts val="1200"/>
              <a:buNone/>
              <a:defRPr sz="1200">
                <a:solidFill>
                  <a:srgbClr val="F3F3F3"/>
                </a:solidFill>
              </a:defRPr>
            </a:lvl9pPr>
          </a:lstStyle>
          <a:p>
            <a:endParaRPr/>
          </a:p>
        </p:txBody>
      </p:sp>
      <p:sp>
        <p:nvSpPr>
          <p:cNvPr id="132" name="Google Shape;132;p16"/>
          <p:cNvSpPr txBox="1">
            <a:spLocks noGrp="1"/>
          </p:cNvSpPr>
          <p:nvPr>
            <p:ph type="subTitle" idx="1"/>
          </p:nvPr>
        </p:nvSpPr>
        <p:spPr>
          <a:xfrm>
            <a:off x="1899476" y="2387325"/>
            <a:ext cx="2543700" cy="50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3F3F3"/>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33" name="Google Shape;133;p16"/>
          <p:cNvSpPr txBox="1">
            <a:spLocks noGrp="1"/>
          </p:cNvSpPr>
          <p:nvPr>
            <p:ph type="subTitle" idx="5"/>
          </p:nvPr>
        </p:nvSpPr>
        <p:spPr>
          <a:xfrm>
            <a:off x="1899476" y="4043450"/>
            <a:ext cx="2543700" cy="503400"/>
          </a:xfrm>
          <a:prstGeom prst="rect">
            <a:avLst/>
          </a:prstGeom>
        </p:spPr>
        <p:txBody>
          <a:bodyPr spcFirstLastPara="1" wrap="square" lIns="91425" tIns="91425" rIns="91425" bIns="91425" anchor="ctr" anchorCtr="0">
            <a:noAutofit/>
          </a:bodyPr>
          <a:lstStyle>
            <a:lvl1pPr marR="72000" lvl="0" algn="ctr" rtl="0">
              <a:lnSpc>
                <a:spcPct val="100000"/>
              </a:lnSpc>
              <a:spcBef>
                <a:spcPts val="0"/>
              </a:spcBef>
              <a:spcAft>
                <a:spcPts val="0"/>
              </a:spcAft>
              <a:buClr>
                <a:srgbClr val="FCBF4A"/>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134" name="Google Shape;134;p16"/>
          <p:cNvSpPr txBox="1">
            <a:spLocks noGrp="1"/>
          </p:cNvSpPr>
          <p:nvPr>
            <p:ph type="subTitle" idx="6"/>
          </p:nvPr>
        </p:nvSpPr>
        <p:spPr>
          <a:xfrm>
            <a:off x="4700824" y="2389775"/>
            <a:ext cx="2543700" cy="50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3F3F3"/>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135" name="Google Shape;135;p16"/>
          <p:cNvSpPr txBox="1">
            <a:spLocks noGrp="1"/>
          </p:cNvSpPr>
          <p:nvPr>
            <p:ph type="subTitle" idx="7"/>
          </p:nvPr>
        </p:nvSpPr>
        <p:spPr>
          <a:xfrm>
            <a:off x="4700824" y="4045900"/>
            <a:ext cx="2543700" cy="50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CBF4A"/>
              </a:buClr>
              <a:buSzPts val="1000"/>
              <a:buNone/>
              <a:defRPr sz="1600">
                <a:latin typeface="Hind Guntur"/>
                <a:ea typeface="Hind Guntur"/>
                <a:cs typeface="Hind Guntur"/>
                <a:sym typeface="Hind Guntur"/>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136" name="Google Shape;136;p16"/>
          <p:cNvSpPr txBox="1">
            <a:spLocks noGrp="1"/>
          </p:cNvSpPr>
          <p:nvPr>
            <p:ph type="title" idx="8" hasCustomPrompt="1"/>
          </p:nvPr>
        </p:nvSpPr>
        <p:spPr>
          <a:xfrm>
            <a:off x="2740676" y="1561225"/>
            <a:ext cx="8613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37" name="Google Shape;137;p16"/>
          <p:cNvSpPr txBox="1">
            <a:spLocks noGrp="1"/>
          </p:cNvSpPr>
          <p:nvPr>
            <p:ph type="title" idx="9" hasCustomPrompt="1"/>
          </p:nvPr>
        </p:nvSpPr>
        <p:spPr>
          <a:xfrm>
            <a:off x="5542024" y="1561234"/>
            <a:ext cx="8613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38" name="Google Shape;138;p16"/>
          <p:cNvSpPr txBox="1">
            <a:spLocks noGrp="1"/>
          </p:cNvSpPr>
          <p:nvPr>
            <p:ph type="title" idx="13" hasCustomPrompt="1"/>
          </p:nvPr>
        </p:nvSpPr>
        <p:spPr>
          <a:xfrm>
            <a:off x="2740676" y="3218622"/>
            <a:ext cx="861300" cy="40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39" name="Google Shape;139;p16"/>
          <p:cNvSpPr txBox="1">
            <a:spLocks noGrp="1"/>
          </p:cNvSpPr>
          <p:nvPr>
            <p:ph type="title" idx="14" hasCustomPrompt="1"/>
          </p:nvPr>
        </p:nvSpPr>
        <p:spPr>
          <a:xfrm>
            <a:off x="5542024" y="3219156"/>
            <a:ext cx="8613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19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40" name="Google Shape;140;p16"/>
          <p:cNvSpPr txBox="1">
            <a:spLocks noGrp="1"/>
          </p:cNvSpPr>
          <p:nvPr>
            <p:ph type="title" idx="15"/>
          </p:nvPr>
        </p:nvSpPr>
        <p:spPr>
          <a:xfrm>
            <a:off x="713225" y="545475"/>
            <a:ext cx="7717500" cy="25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_AND_BODY_1_2">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2529225" y="1450913"/>
            <a:ext cx="1958700" cy="40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43" name="Google Shape;143;p17"/>
          <p:cNvSpPr txBox="1">
            <a:spLocks noGrp="1"/>
          </p:cNvSpPr>
          <p:nvPr>
            <p:ph type="subTitle" idx="1"/>
          </p:nvPr>
        </p:nvSpPr>
        <p:spPr>
          <a:xfrm>
            <a:off x="2529188" y="1854713"/>
            <a:ext cx="1958700" cy="86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r"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algn="r"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algn="r"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algn="r"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algn="r"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algn="r"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algn="r"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algn="r"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44" name="Google Shape;144;p17"/>
          <p:cNvSpPr txBox="1">
            <a:spLocks noGrp="1"/>
          </p:cNvSpPr>
          <p:nvPr>
            <p:ph type="title" idx="2"/>
          </p:nvPr>
        </p:nvSpPr>
        <p:spPr>
          <a:xfrm>
            <a:off x="2536025" y="2978100"/>
            <a:ext cx="1958700" cy="40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45" name="Google Shape;145;p17"/>
          <p:cNvSpPr txBox="1">
            <a:spLocks noGrp="1"/>
          </p:cNvSpPr>
          <p:nvPr>
            <p:ph type="subTitle" idx="3"/>
          </p:nvPr>
        </p:nvSpPr>
        <p:spPr>
          <a:xfrm>
            <a:off x="2536000" y="3381900"/>
            <a:ext cx="1958700" cy="8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r"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algn="r"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algn="r"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algn="r"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algn="r"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algn="r"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algn="r"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algn="r"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46" name="Google Shape;146;p17"/>
          <p:cNvSpPr txBox="1">
            <a:spLocks noGrp="1"/>
          </p:cNvSpPr>
          <p:nvPr>
            <p:ph type="title" idx="4"/>
          </p:nvPr>
        </p:nvSpPr>
        <p:spPr>
          <a:xfrm>
            <a:off x="4649312" y="1450913"/>
            <a:ext cx="1958700" cy="40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47" name="Google Shape;147;p17"/>
          <p:cNvSpPr txBox="1">
            <a:spLocks noGrp="1"/>
          </p:cNvSpPr>
          <p:nvPr>
            <p:ph type="subTitle" idx="5"/>
          </p:nvPr>
        </p:nvSpPr>
        <p:spPr>
          <a:xfrm>
            <a:off x="4649326" y="1854713"/>
            <a:ext cx="1958700" cy="86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48" name="Google Shape;148;p17"/>
          <p:cNvSpPr txBox="1">
            <a:spLocks noGrp="1"/>
          </p:cNvSpPr>
          <p:nvPr>
            <p:ph type="title" idx="6"/>
          </p:nvPr>
        </p:nvSpPr>
        <p:spPr>
          <a:xfrm>
            <a:off x="4656112" y="2978100"/>
            <a:ext cx="1958700" cy="40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49" name="Google Shape;149;p17"/>
          <p:cNvSpPr txBox="1">
            <a:spLocks noGrp="1"/>
          </p:cNvSpPr>
          <p:nvPr>
            <p:ph type="subTitle" idx="7"/>
          </p:nvPr>
        </p:nvSpPr>
        <p:spPr>
          <a:xfrm>
            <a:off x="4656100" y="3381900"/>
            <a:ext cx="1958700" cy="86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50" name="Google Shape;150;p17"/>
          <p:cNvSpPr txBox="1">
            <a:spLocks noGrp="1"/>
          </p:cNvSpPr>
          <p:nvPr>
            <p:ph type="title" idx="8"/>
          </p:nvPr>
        </p:nvSpPr>
        <p:spPr>
          <a:xfrm>
            <a:off x="713250" y="541075"/>
            <a:ext cx="7717500" cy="2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
  <p:cSld name="TITLE_AND_BODY_1_1_2">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1076700" y="149052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3" name="Google Shape;153;p18"/>
          <p:cNvSpPr txBox="1">
            <a:spLocks noGrp="1"/>
          </p:cNvSpPr>
          <p:nvPr>
            <p:ph type="subTitle" idx="1"/>
          </p:nvPr>
        </p:nvSpPr>
        <p:spPr>
          <a:xfrm>
            <a:off x="1076700" y="199032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54" name="Google Shape;154;p18"/>
          <p:cNvSpPr txBox="1">
            <a:spLocks noGrp="1"/>
          </p:cNvSpPr>
          <p:nvPr>
            <p:ph type="title" idx="2"/>
          </p:nvPr>
        </p:nvSpPr>
        <p:spPr>
          <a:xfrm>
            <a:off x="3523950" y="149052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5" name="Google Shape;155;p18"/>
          <p:cNvSpPr txBox="1">
            <a:spLocks noGrp="1"/>
          </p:cNvSpPr>
          <p:nvPr>
            <p:ph type="subTitle" idx="3"/>
          </p:nvPr>
        </p:nvSpPr>
        <p:spPr>
          <a:xfrm>
            <a:off x="3523950" y="199032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56" name="Google Shape;156;p18"/>
          <p:cNvSpPr txBox="1">
            <a:spLocks noGrp="1"/>
          </p:cNvSpPr>
          <p:nvPr>
            <p:ph type="title" idx="4"/>
          </p:nvPr>
        </p:nvSpPr>
        <p:spPr>
          <a:xfrm>
            <a:off x="5971200" y="149052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7" name="Google Shape;157;p18"/>
          <p:cNvSpPr txBox="1">
            <a:spLocks noGrp="1"/>
          </p:cNvSpPr>
          <p:nvPr>
            <p:ph type="subTitle" idx="5"/>
          </p:nvPr>
        </p:nvSpPr>
        <p:spPr>
          <a:xfrm>
            <a:off x="5971200" y="199032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58" name="Google Shape;158;p18"/>
          <p:cNvSpPr txBox="1">
            <a:spLocks noGrp="1"/>
          </p:cNvSpPr>
          <p:nvPr>
            <p:ph type="title" idx="6"/>
          </p:nvPr>
        </p:nvSpPr>
        <p:spPr>
          <a:xfrm>
            <a:off x="1076700" y="307907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9" name="Google Shape;159;p18"/>
          <p:cNvSpPr txBox="1">
            <a:spLocks noGrp="1"/>
          </p:cNvSpPr>
          <p:nvPr>
            <p:ph type="subTitle" idx="7"/>
          </p:nvPr>
        </p:nvSpPr>
        <p:spPr>
          <a:xfrm>
            <a:off x="1076700" y="357887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60" name="Google Shape;160;p18"/>
          <p:cNvSpPr txBox="1">
            <a:spLocks noGrp="1"/>
          </p:cNvSpPr>
          <p:nvPr>
            <p:ph type="title" idx="8"/>
          </p:nvPr>
        </p:nvSpPr>
        <p:spPr>
          <a:xfrm>
            <a:off x="3523950" y="307907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1" name="Google Shape;161;p18"/>
          <p:cNvSpPr txBox="1">
            <a:spLocks noGrp="1"/>
          </p:cNvSpPr>
          <p:nvPr>
            <p:ph type="subTitle" idx="9"/>
          </p:nvPr>
        </p:nvSpPr>
        <p:spPr>
          <a:xfrm>
            <a:off x="3523950" y="357887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62" name="Google Shape;162;p18"/>
          <p:cNvSpPr txBox="1">
            <a:spLocks noGrp="1"/>
          </p:cNvSpPr>
          <p:nvPr>
            <p:ph type="title" idx="13"/>
          </p:nvPr>
        </p:nvSpPr>
        <p:spPr>
          <a:xfrm>
            <a:off x="5971200" y="3079077"/>
            <a:ext cx="2096100" cy="49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9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3" name="Google Shape;163;p18"/>
          <p:cNvSpPr txBox="1">
            <a:spLocks noGrp="1"/>
          </p:cNvSpPr>
          <p:nvPr>
            <p:ph type="subTitle" idx="14"/>
          </p:nvPr>
        </p:nvSpPr>
        <p:spPr>
          <a:xfrm>
            <a:off x="5971200" y="3578873"/>
            <a:ext cx="2096100" cy="58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Hind Guntur"/>
              <a:buNone/>
              <a:defRPr sz="1600">
                <a:latin typeface="Hind Guntur"/>
                <a:ea typeface="Hind Guntur"/>
                <a:cs typeface="Hind Guntur"/>
                <a:sym typeface="Hind Guntur"/>
              </a:defRPr>
            </a:lvl1pPr>
            <a:lvl2pPr lvl="1" algn="ctr" rtl="0">
              <a:lnSpc>
                <a:spcPct val="100000"/>
              </a:lnSpc>
              <a:spcBef>
                <a:spcPts val="0"/>
              </a:spcBef>
              <a:spcAft>
                <a:spcPts val="0"/>
              </a:spcAft>
              <a:buSzPts val="1400"/>
              <a:buFont typeface="Hind Guntur"/>
              <a:buNone/>
              <a:defRPr>
                <a:latin typeface="Hind Guntur"/>
                <a:ea typeface="Hind Guntur"/>
                <a:cs typeface="Hind Guntur"/>
                <a:sym typeface="Hind Guntur"/>
              </a:defRPr>
            </a:lvl2pPr>
            <a:lvl3pPr lvl="2" algn="ctr" rtl="0">
              <a:lnSpc>
                <a:spcPct val="100000"/>
              </a:lnSpc>
              <a:spcBef>
                <a:spcPts val="0"/>
              </a:spcBef>
              <a:spcAft>
                <a:spcPts val="0"/>
              </a:spcAft>
              <a:buSzPts val="1400"/>
              <a:buFont typeface="Hind Guntur"/>
              <a:buNone/>
              <a:defRPr>
                <a:latin typeface="Hind Guntur"/>
                <a:ea typeface="Hind Guntur"/>
                <a:cs typeface="Hind Guntur"/>
                <a:sym typeface="Hind Guntur"/>
              </a:defRPr>
            </a:lvl3pPr>
            <a:lvl4pPr lvl="3" algn="ctr" rtl="0">
              <a:lnSpc>
                <a:spcPct val="100000"/>
              </a:lnSpc>
              <a:spcBef>
                <a:spcPts val="0"/>
              </a:spcBef>
              <a:spcAft>
                <a:spcPts val="0"/>
              </a:spcAft>
              <a:buSzPts val="1400"/>
              <a:buFont typeface="Hind Guntur"/>
              <a:buNone/>
              <a:defRPr>
                <a:latin typeface="Hind Guntur"/>
                <a:ea typeface="Hind Guntur"/>
                <a:cs typeface="Hind Guntur"/>
                <a:sym typeface="Hind Guntur"/>
              </a:defRPr>
            </a:lvl4pPr>
            <a:lvl5pPr lvl="4" algn="ctr" rtl="0">
              <a:lnSpc>
                <a:spcPct val="100000"/>
              </a:lnSpc>
              <a:spcBef>
                <a:spcPts val="0"/>
              </a:spcBef>
              <a:spcAft>
                <a:spcPts val="0"/>
              </a:spcAft>
              <a:buSzPts val="1400"/>
              <a:buFont typeface="Hind Guntur"/>
              <a:buNone/>
              <a:defRPr>
                <a:latin typeface="Hind Guntur"/>
                <a:ea typeface="Hind Guntur"/>
                <a:cs typeface="Hind Guntur"/>
                <a:sym typeface="Hind Guntur"/>
              </a:defRPr>
            </a:lvl5pPr>
            <a:lvl6pPr lvl="5" algn="ctr" rtl="0">
              <a:lnSpc>
                <a:spcPct val="100000"/>
              </a:lnSpc>
              <a:spcBef>
                <a:spcPts val="0"/>
              </a:spcBef>
              <a:spcAft>
                <a:spcPts val="0"/>
              </a:spcAft>
              <a:buSzPts val="1400"/>
              <a:buFont typeface="Hind Guntur"/>
              <a:buNone/>
              <a:defRPr>
                <a:latin typeface="Hind Guntur"/>
                <a:ea typeface="Hind Guntur"/>
                <a:cs typeface="Hind Guntur"/>
                <a:sym typeface="Hind Guntur"/>
              </a:defRPr>
            </a:lvl6pPr>
            <a:lvl7pPr lvl="6" algn="ctr" rtl="0">
              <a:lnSpc>
                <a:spcPct val="100000"/>
              </a:lnSpc>
              <a:spcBef>
                <a:spcPts val="0"/>
              </a:spcBef>
              <a:spcAft>
                <a:spcPts val="0"/>
              </a:spcAft>
              <a:buSzPts val="1400"/>
              <a:buFont typeface="Hind Guntur"/>
              <a:buNone/>
              <a:defRPr>
                <a:latin typeface="Hind Guntur"/>
                <a:ea typeface="Hind Guntur"/>
                <a:cs typeface="Hind Guntur"/>
                <a:sym typeface="Hind Guntur"/>
              </a:defRPr>
            </a:lvl7pPr>
            <a:lvl8pPr lvl="7" algn="ctr" rtl="0">
              <a:lnSpc>
                <a:spcPct val="100000"/>
              </a:lnSpc>
              <a:spcBef>
                <a:spcPts val="0"/>
              </a:spcBef>
              <a:spcAft>
                <a:spcPts val="0"/>
              </a:spcAft>
              <a:buSzPts val="1400"/>
              <a:buFont typeface="Hind Guntur"/>
              <a:buNone/>
              <a:defRPr>
                <a:latin typeface="Hind Guntur"/>
                <a:ea typeface="Hind Guntur"/>
                <a:cs typeface="Hind Guntur"/>
                <a:sym typeface="Hind Guntur"/>
              </a:defRPr>
            </a:lvl8pPr>
            <a:lvl9pPr lvl="8" algn="ctr" rtl="0">
              <a:lnSpc>
                <a:spcPct val="100000"/>
              </a:lnSpc>
              <a:spcBef>
                <a:spcPts val="0"/>
              </a:spcBef>
              <a:spcAft>
                <a:spcPts val="0"/>
              </a:spcAft>
              <a:buSzPts val="1400"/>
              <a:buFont typeface="Hind Guntur"/>
              <a:buNone/>
              <a:defRPr>
                <a:latin typeface="Hind Guntur"/>
                <a:ea typeface="Hind Guntur"/>
                <a:cs typeface="Hind Guntur"/>
                <a:sym typeface="Hind Guntur"/>
              </a:defRPr>
            </a:lvl9pPr>
          </a:lstStyle>
          <a:p>
            <a:endParaRPr/>
          </a:p>
        </p:txBody>
      </p:sp>
      <p:sp>
        <p:nvSpPr>
          <p:cNvPr id="164" name="Google Shape;164;p18"/>
          <p:cNvSpPr txBox="1">
            <a:spLocks noGrp="1"/>
          </p:cNvSpPr>
          <p:nvPr>
            <p:ph type="title" idx="15"/>
          </p:nvPr>
        </p:nvSpPr>
        <p:spPr>
          <a:xfrm>
            <a:off x="713250" y="539000"/>
            <a:ext cx="7717500" cy="2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One column Text">
  <p:cSld name="ONE_COLUMN_TEXT_2">
    <p:spTree>
      <p:nvGrpSpPr>
        <p:cNvPr id="1" name="Shape 165"/>
        <p:cNvGrpSpPr/>
        <p:nvPr/>
      </p:nvGrpSpPr>
      <p:grpSpPr>
        <a:xfrm>
          <a:off x="0" y="0"/>
          <a:ext cx="0" cy="0"/>
          <a:chOff x="0" y="0"/>
          <a:chExt cx="0" cy="0"/>
        </a:xfrm>
      </p:grpSpPr>
      <p:sp>
        <p:nvSpPr>
          <p:cNvPr id="166" name="Google Shape;166;p19"/>
          <p:cNvSpPr txBox="1">
            <a:spLocks noGrp="1"/>
          </p:cNvSpPr>
          <p:nvPr>
            <p:ph type="body" idx="1"/>
          </p:nvPr>
        </p:nvSpPr>
        <p:spPr>
          <a:xfrm>
            <a:off x="713225" y="2063175"/>
            <a:ext cx="2642100" cy="12291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atin typeface="Hind Guntur"/>
                <a:ea typeface="Hind Guntur"/>
                <a:cs typeface="Hind Guntur"/>
                <a:sym typeface="Hind Guntur"/>
              </a:defRPr>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sp>
        <p:nvSpPr>
          <p:cNvPr id="167" name="Google Shape;167;p19"/>
          <p:cNvSpPr txBox="1">
            <a:spLocks noGrp="1"/>
          </p:cNvSpPr>
          <p:nvPr>
            <p:ph type="title"/>
          </p:nvPr>
        </p:nvSpPr>
        <p:spPr>
          <a:xfrm>
            <a:off x="684125" y="539000"/>
            <a:ext cx="7717500" cy="2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168"/>
        <p:cNvGrpSpPr/>
        <p:nvPr/>
      </p:nvGrpSpPr>
      <p:grpSpPr>
        <a:xfrm>
          <a:off x="0" y="0"/>
          <a:ext cx="0" cy="0"/>
          <a:chOff x="0" y="0"/>
          <a:chExt cx="0" cy="0"/>
        </a:xfrm>
      </p:grpSpPr>
      <p:sp>
        <p:nvSpPr>
          <p:cNvPr id="169" name="Google Shape;169;p20"/>
          <p:cNvSpPr txBox="1">
            <a:spLocks noGrp="1"/>
          </p:cNvSpPr>
          <p:nvPr>
            <p:ph type="ctrTitle"/>
          </p:nvPr>
        </p:nvSpPr>
        <p:spPr>
          <a:xfrm>
            <a:off x="769825" y="635375"/>
            <a:ext cx="3030300" cy="8886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9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70" name="Google Shape;170;p20"/>
          <p:cNvSpPr txBox="1">
            <a:spLocks noGrp="1"/>
          </p:cNvSpPr>
          <p:nvPr>
            <p:ph type="subTitle" idx="1"/>
          </p:nvPr>
        </p:nvSpPr>
        <p:spPr>
          <a:xfrm>
            <a:off x="769825" y="1523838"/>
            <a:ext cx="3030300" cy="108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atin typeface="Hind Guntur"/>
                <a:ea typeface="Hind Guntur"/>
                <a:cs typeface="Hind Guntur"/>
                <a:sym typeface="Hind Guntur"/>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1" name="Google Shape;171;p20"/>
          <p:cNvSpPr txBox="1"/>
          <p:nvPr/>
        </p:nvSpPr>
        <p:spPr>
          <a:xfrm>
            <a:off x="750800" y="3468125"/>
            <a:ext cx="3053400" cy="8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Hind Guntur"/>
                <a:ea typeface="Hind Guntur"/>
                <a:cs typeface="Hind Guntur"/>
                <a:sym typeface="Hind Guntur"/>
              </a:rPr>
              <a:t>CREDITS: This presentation template was created by </a:t>
            </a:r>
            <a:r>
              <a:rPr lang="en" sz="1200">
                <a:solidFill>
                  <a:schemeClr val="dk1"/>
                </a:solidFill>
                <a:uFill>
                  <a:noFill/>
                </a:uFill>
                <a:latin typeface="Hind Guntur"/>
                <a:ea typeface="Hind Guntur"/>
                <a:cs typeface="Hind Guntur"/>
                <a:sym typeface="Hind Guntur"/>
                <a:hlinkClick r:id="rId2">
                  <a:extLst>
                    <a:ext uri="{A12FA001-AC4F-418D-AE19-62706E023703}">
                      <ahyp:hlinkClr xmlns:ahyp="http://schemas.microsoft.com/office/drawing/2018/hyperlinkcolor" val="tx"/>
                    </a:ext>
                  </a:extLst>
                </a:hlinkClick>
              </a:rPr>
              <a:t>Slidesgo</a:t>
            </a:r>
            <a:r>
              <a:rPr lang="en" sz="1200">
                <a:solidFill>
                  <a:schemeClr val="dk1"/>
                </a:solidFill>
                <a:latin typeface="Hind Guntur"/>
                <a:ea typeface="Hind Guntur"/>
                <a:cs typeface="Hind Guntur"/>
                <a:sym typeface="Hind Guntur"/>
              </a:rPr>
              <a:t>, including icons by </a:t>
            </a:r>
            <a:r>
              <a:rPr lang="en" sz="1200">
                <a:solidFill>
                  <a:schemeClr val="dk1"/>
                </a:solidFill>
                <a:uFill>
                  <a:noFill/>
                </a:uFill>
                <a:latin typeface="Hind Guntur"/>
                <a:ea typeface="Hind Guntur"/>
                <a:cs typeface="Hind Guntur"/>
                <a:sym typeface="Hind Guntur"/>
                <a:hlinkClick r:id="rId3">
                  <a:extLst>
                    <a:ext uri="{A12FA001-AC4F-418D-AE19-62706E023703}">
                      <ahyp:hlinkClr xmlns:ahyp="http://schemas.microsoft.com/office/drawing/2018/hyperlinkcolor" val="tx"/>
                    </a:ext>
                  </a:extLst>
                </a:hlinkClick>
              </a:rPr>
              <a:t>Flaticon</a:t>
            </a:r>
            <a:r>
              <a:rPr lang="en" sz="1200">
                <a:solidFill>
                  <a:schemeClr val="dk1"/>
                </a:solidFill>
                <a:latin typeface="Hind Guntur"/>
                <a:ea typeface="Hind Guntur"/>
                <a:cs typeface="Hind Guntur"/>
                <a:sym typeface="Hind Guntur"/>
              </a:rPr>
              <a:t>, infographics &amp; images by </a:t>
            </a:r>
            <a:r>
              <a:rPr lang="en" sz="1200">
                <a:solidFill>
                  <a:schemeClr val="dk1"/>
                </a:solidFill>
                <a:uFill>
                  <a:noFill/>
                </a:uFill>
                <a:latin typeface="Hind Guntur"/>
                <a:ea typeface="Hind Guntur"/>
                <a:cs typeface="Hind Guntur"/>
                <a:sym typeface="Hind Guntur"/>
                <a:hlinkClick r:id="rId4">
                  <a:extLst>
                    <a:ext uri="{A12FA001-AC4F-418D-AE19-62706E023703}">
                      <ahyp:hlinkClr xmlns:ahyp="http://schemas.microsoft.com/office/drawing/2018/hyperlinkcolor" val="tx"/>
                    </a:ext>
                  </a:extLst>
                </a:hlinkClick>
              </a:rPr>
              <a:t>Freepik</a:t>
            </a:r>
            <a:r>
              <a:rPr lang="en" sz="1200">
                <a:solidFill>
                  <a:schemeClr val="dk1"/>
                </a:solidFill>
                <a:latin typeface="Hind Guntur"/>
                <a:ea typeface="Hind Guntur"/>
                <a:cs typeface="Hind Guntur"/>
                <a:sym typeface="Hind Guntur"/>
              </a:rPr>
              <a:t> and illustrations by </a:t>
            </a:r>
            <a:r>
              <a:rPr lang="en" sz="1200">
                <a:solidFill>
                  <a:schemeClr val="dk1"/>
                </a:solidFill>
                <a:uFill>
                  <a:noFill/>
                </a:uFill>
                <a:latin typeface="Hind Guntur"/>
                <a:ea typeface="Hind Guntur"/>
                <a:cs typeface="Hind Guntur"/>
                <a:sym typeface="Hind Guntur"/>
                <a:hlinkClick r:id="rId5">
                  <a:extLst>
                    <a:ext uri="{A12FA001-AC4F-418D-AE19-62706E023703}">
                      <ahyp:hlinkClr xmlns:ahyp="http://schemas.microsoft.com/office/drawing/2018/hyperlinkcolor" val="tx"/>
                    </a:ext>
                  </a:extLst>
                </a:hlinkClick>
              </a:rPr>
              <a:t>Stories</a:t>
            </a:r>
            <a:r>
              <a:rPr lang="en" sz="1200">
                <a:solidFill>
                  <a:schemeClr val="dk1"/>
                </a:solidFill>
                <a:latin typeface="Hind Guntur"/>
                <a:ea typeface="Hind Guntur"/>
                <a:cs typeface="Hind Guntur"/>
                <a:sym typeface="Hind Guntur"/>
              </a:rPr>
              <a:t>.</a:t>
            </a:r>
            <a:endParaRPr sz="1200">
              <a:solidFill>
                <a:schemeClr val="dk1"/>
              </a:solidFill>
              <a:latin typeface="Hind Guntur"/>
              <a:ea typeface="Hind Guntur"/>
              <a:cs typeface="Hind Guntur"/>
              <a:sym typeface="Hind Guntu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rot="1046531">
            <a:off x="7205745" y="812597"/>
            <a:ext cx="1069941" cy="1038768"/>
          </a:xfrm>
          <a:custGeom>
            <a:avLst/>
            <a:gdLst/>
            <a:ahLst/>
            <a:cxnLst/>
            <a:rect l="l" t="t" r="r" b="b"/>
            <a:pathLst>
              <a:path w="24919" h="24193" extrusionOk="0">
                <a:moveTo>
                  <a:pt x="12443" y="1"/>
                </a:moveTo>
                <a:cubicBezTo>
                  <a:pt x="6092" y="1"/>
                  <a:pt x="787" y="4971"/>
                  <a:pt x="401" y="11364"/>
                </a:cubicBezTo>
                <a:cubicBezTo>
                  <a:pt x="1" y="18036"/>
                  <a:pt x="5071" y="23773"/>
                  <a:pt x="11743" y="24174"/>
                </a:cubicBezTo>
                <a:cubicBezTo>
                  <a:pt x="11970" y="24186"/>
                  <a:pt x="12197" y="24192"/>
                  <a:pt x="12423" y="24192"/>
                </a:cubicBezTo>
                <a:cubicBezTo>
                  <a:pt x="18797" y="24192"/>
                  <a:pt x="24132" y="19242"/>
                  <a:pt x="24518" y="12799"/>
                </a:cubicBezTo>
                <a:cubicBezTo>
                  <a:pt x="24919" y="6127"/>
                  <a:pt x="19848" y="423"/>
                  <a:pt x="13177" y="23"/>
                </a:cubicBezTo>
                <a:cubicBezTo>
                  <a:pt x="12931" y="8"/>
                  <a:pt x="12686" y="1"/>
                  <a:pt x="12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1046594">
            <a:off x="4475786" y="945456"/>
            <a:ext cx="317511" cy="270986"/>
          </a:xfrm>
          <a:custGeom>
            <a:avLst/>
            <a:gdLst/>
            <a:ahLst/>
            <a:cxnLst/>
            <a:rect l="l" t="t" r="r" b="b"/>
            <a:pathLst>
              <a:path w="15345" h="13098" extrusionOk="0">
                <a:moveTo>
                  <a:pt x="4109" y="1"/>
                </a:moveTo>
                <a:cubicBezTo>
                  <a:pt x="3867" y="1"/>
                  <a:pt x="3610" y="39"/>
                  <a:pt x="3336" y="121"/>
                </a:cubicBezTo>
                <a:cubicBezTo>
                  <a:pt x="934" y="855"/>
                  <a:pt x="0" y="4158"/>
                  <a:pt x="1501" y="7226"/>
                </a:cubicBezTo>
                <a:cubicBezTo>
                  <a:pt x="3336" y="10929"/>
                  <a:pt x="7672" y="13097"/>
                  <a:pt x="7672" y="13097"/>
                </a:cubicBezTo>
                <a:cubicBezTo>
                  <a:pt x="7672" y="13097"/>
                  <a:pt x="12009" y="10929"/>
                  <a:pt x="13843" y="7226"/>
                </a:cubicBezTo>
                <a:cubicBezTo>
                  <a:pt x="15345" y="4158"/>
                  <a:pt x="14377" y="855"/>
                  <a:pt x="11975" y="121"/>
                </a:cubicBezTo>
                <a:cubicBezTo>
                  <a:pt x="11702" y="39"/>
                  <a:pt x="11444" y="1"/>
                  <a:pt x="11202" y="1"/>
                </a:cubicBezTo>
                <a:cubicBezTo>
                  <a:pt x="8402" y="1"/>
                  <a:pt x="7639" y="5058"/>
                  <a:pt x="7639" y="5058"/>
                </a:cubicBezTo>
                <a:cubicBezTo>
                  <a:pt x="7639" y="5058"/>
                  <a:pt x="6904" y="1"/>
                  <a:pt x="4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4451125" y="4256062"/>
            <a:ext cx="4397658" cy="213430"/>
          </a:xfrm>
          <a:custGeom>
            <a:avLst/>
            <a:gdLst/>
            <a:ahLst/>
            <a:cxnLst/>
            <a:rect l="l" t="t" r="r" b="b"/>
            <a:pathLst>
              <a:path w="173958" h="11543" extrusionOk="0">
                <a:moveTo>
                  <a:pt x="86963" y="1"/>
                </a:moveTo>
                <a:cubicBezTo>
                  <a:pt x="38928" y="1"/>
                  <a:pt x="0" y="2569"/>
                  <a:pt x="0" y="5772"/>
                </a:cubicBezTo>
                <a:cubicBezTo>
                  <a:pt x="0" y="8974"/>
                  <a:pt x="38928" y="11543"/>
                  <a:pt x="86963" y="11543"/>
                </a:cubicBezTo>
                <a:cubicBezTo>
                  <a:pt x="134997" y="11543"/>
                  <a:pt x="173958" y="8974"/>
                  <a:pt x="173958" y="5772"/>
                </a:cubicBezTo>
                <a:cubicBezTo>
                  <a:pt x="173958" y="2569"/>
                  <a:pt x="134997" y="1"/>
                  <a:pt x="869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5406675" y="2105375"/>
            <a:ext cx="3024300" cy="11898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3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subTitle" idx="1"/>
          </p:nvPr>
        </p:nvSpPr>
        <p:spPr>
          <a:xfrm>
            <a:off x="5406375" y="3295275"/>
            <a:ext cx="3024300" cy="7911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900">
                <a:latin typeface="Hind Guntur"/>
                <a:ea typeface="Hind Guntur"/>
                <a:cs typeface="Hind Guntur"/>
                <a:sym typeface="Hind Guntur"/>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4" name="Google Shape;24;p3"/>
          <p:cNvSpPr txBox="1">
            <a:spLocks noGrp="1"/>
          </p:cNvSpPr>
          <p:nvPr>
            <p:ph type="title" idx="2" hasCustomPrompt="1"/>
          </p:nvPr>
        </p:nvSpPr>
        <p:spPr>
          <a:xfrm>
            <a:off x="7218863" y="958638"/>
            <a:ext cx="1043700" cy="7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17_1">
    <p:bg>
      <p:bgPr>
        <a:solidFill>
          <a:schemeClr val="lt1"/>
        </a:solidFill>
        <a:effectLst/>
      </p:bgPr>
    </p:bg>
    <p:spTree>
      <p:nvGrpSpPr>
        <p:cNvPr id="1" name="Shape 172"/>
        <p:cNvGrpSpPr/>
        <p:nvPr/>
      </p:nvGrpSpPr>
      <p:grpSpPr>
        <a:xfrm>
          <a:off x="0" y="0"/>
          <a:ext cx="0" cy="0"/>
          <a:chOff x="0" y="0"/>
          <a:chExt cx="0" cy="0"/>
        </a:xfrm>
      </p:grpSpPr>
      <p:sp>
        <p:nvSpPr>
          <p:cNvPr id="173" name="Google Shape;173;p21"/>
          <p:cNvSpPr/>
          <p:nvPr/>
        </p:nvSpPr>
        <p:spPr>
          <a:xfrm>
            <a:off x="7563050" y="2286350"/>
            <a:ext cx="1008078" cy="1000302"/>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603801" y="4176100"/>
            <a:ext cx="596244" cy="599861"/>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1144535" y="4057675"/>
            <a:ext cx="417123" cy="414851"/>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323350" y="556420"/>
            <a:ext cx="1193469" cy="1034437"/>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1110583" y="450776"/>
            <a:ext cx="518149" cy="593665"/>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txBox="1">
            <a:spLocks noGrp="1"/>
          </p:cNvSpPr>
          <p:nvPr>
            <p:ph type="subTitle" idx="1"/>
          </p:nvPr>
        </p:nvSpPr>
        <p:spPr>
          <a:xfrm>
            <a:off x="1773600" y="1423638"/>
            <a:ext cx="5596800" cy="396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79" name="Google Shape;179;p21"/>
          <p:cNvSpPr txBox="1">
            <a:spLocks noGrp="1"/>
          </p:cNvSpPr>
          <p:nvPr>
            <p:ph type="subTitle" idx="2"/>
          </p:nvPr>
        </p:nvSpPr>
        <p:spPr>
          <a:xfrm>
            <a:off x="1773600" y="2619432"/>
            <a:ext cx="5596800" cy="396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80" name="Google Shape;180;p21"/>
          <p:cNvSpPr txBox="1">
            <a:spLocks noGrp="1"/>
          </p:cNvSpPr>
          <p:nvPr>
            <p:ph type="subTitle" idx="3"/>
          </p:nvPr>
        </p:nvSpPr>
        <p:spPr>
          <a:xfrm>
            <a:off x="1773600" y="3831113"/>
            <a:ext cx="5596800" cy="396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81" name="Google Shape;181;p21"/>
          <p:cNvSpPr txBox="1">
            <a:spLocks noGrp="1"/>
          </p:cNvSpPr>
          <p:nvPr>
            <p:ph type="title" hasCustomPrompt="1"/>
          </p:nvPr>
        </p:nvSpPr>
        <p:spPr>
          <a:xfrm>
            <a:off x="2785125" y="916088"/>
            <a:ext cx="35262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82" name="Google Shape;182;p21"/>
          <p:cNvSpPr txBox="1">
            <a:spLocks noGrp="1"/>
          </p:cNvSpPr>
          <p:nvPr>
            <p:ph type="title" idx="4" hasCustomPrompt="1"/>
          </p:nvPr>
        </p:nvSpPr>
        <p:spPr>
          <a:xfrm>
            <a:off x="2785125" y="2127712"/>
            <a:ext cx="35262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83" name="Google Shape;183;p21"/>
          <p:cNvSpPr txBox="1">
            <a:spLocks noGrp="1"/>
          </p:cNvSpPr>
          <p:nvPr>
            <p:ph type="title" idx="5" hasCustomPrompt="1"/>
          </p:nvPr>
        </p:nvSpPr>
        <p:spPr>
          <a:xfrm>
            <a:off x="2785125" y="3323512"/>
            <a:ext cx="3526200" cy="50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ayout personalizzato 1">
  <p:cSld name="AUTOLAYOUT_3">
    <p:bg>
      <p:bgPr>
        <a:solidFill>
          <a:srgbClr val="FFFFFF"/>
        </a:solidFill>
        <a:effectLst/>
      </p:bgPr>
    </p:bg>
    <p:spTree>
      <p:nvGrpSpPr>
        <p:cNvPr id="1" name="Shape 184"/>
        <p:cNvGrpSpPr/>
        <p:nvPr/>
      </p:nvGrpSpPr>
      <p:grpSpPr>
        <a:xfrm>
          <a:off x="0" y="0"/>
          <a:ext cx="0" cy="0"/>
          <a:chOff x="0" y="0"/>
          <a:chExt cx="0" cy="0"/>
        </a:xfrm>
      </p:grpSpPr>
      <p:sp>
        <p:nvSpPr>
          <p:cNvPr id="185" name="Google Shape;185;p2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3389100" y="0"/>
            <a:ext cx="5754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
        <p:nvSpPr>
          <p:cNvPr id="188" name="Google Shape;188;p22"/>
          <p:cNvSpPr txBox="1">
            <a:spLocks noGrp="1"/>
          </p:cNvSpPr>
          <p:nvPr>
            <p:ph type="title"/>
          </p:nvPr>
        </p:nvSpPr>
        <p:spPr>
          <a:xfrm>
            <a:off x="321825" y="694100"/>
            <a:ext cx="2651400" cy="17817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None/>
              <a:defRPr sz="2600" b="1">
                <a:solidFill>
                  <a:schemeClr val="dk1"/>
                </a:solidFill>
              </a:defRPr>
            </a:lvl1pPr>
            <a:lvl2pPr lvl="1" algn="l">
              <a:lnSpc>
                <a:spcPct val="100000"/>
              </a:lnSpc>
              <a:spcBef>
                <a:spcPts val="0"/>
              </a:spcBef>
              <a:spcAft>
                <a:spcPts val="0"/>
              </a:spcAft>
              <a:buNone/>
              <a:defRPr sz="2600" b="1">
                <a:solidFill>
                  <a:schemeClr val="dk1"/>
                </a:solidFill>
              </a:defRPr>
            </a:lvl2pPr>
            <a:lvl3pPr lvl="2" algn="l">
              <a:lnSpc>
                <a:spcPct val="100000"/>
              </a:lnSpc>
              <a:spcBef>
                <a:spcPts val="0"/>
              </a:spcBef>
              <a:spcAft>
                <a:spcPts val="0"/>
              </a:spcAft>
              <a:buNone/>
              <a:defRPr sz="2600" b="1">
                <a:solidFill>
                  <a:schemeClr val="dk1"/>
                </a:solidFill>
              </a:defRPr>
            </a:lvl3pPr>
            <a:lvl4pPr lvl="3" algn="l">
              <a:lnSpc>
                <a:spcPct val="100000"/>
              </a:lnSpc>
              <a:spcBef>
                <a:spcPts val="0"/>
              </a:spcBef>
              <a:spcAft>
                <a:spcPts val="0"/>
              </a:spcAft>
              <a:buNone/>
              <a:defRPr sz="2600" b="1">
                <a:solidFill>
                  <a:schemeClr val="dk1"/>
                </a:solidFill>
              </a:defRPr>
            </a:lvl4pPr>
            <a:lvl5pPr lvl="4" algn="l">
              <a:lnSpc>
                <a:spcPct val="100000"/>
              </a:lnSpc>
              <a:spcBef>
                <a:spcPts val="0"/>
              </a:spcBef>
              <a:spcAft>
                <a:spcPts val="0"/>
              </a:spcAft>
              <a:buNone/>
              <a:defRPr sz="2600" b="1">
                <a:solidFill>
                  <a:schemeClr val="dk1"/>
                </a:solidFill>
              </a:defRPr>
            </a:lvl5pPr>
            <a:lvl6pPr lvl="5" algn="l">
              <a:lnSpc>
                <a:spcPct val="100000"/>
              </a:lnSpc>
              <a:spcBef>
                <a:spcPts val="0"/>
              </a:spcBef>
              <a:spcAft>
                <a:spcPts val="0"/>
              </a:spcAft>
              <a:buNone/>
              <a:defRPr sz="2600" b="1">
                <a:solidFill>
                  <a:schemeClr val="dk1"/>
                </a:solidFill>
              </a:defRPr>
            </a:lvl6pPr>
            <a:lvl7pPr lvl="6" algn="l">
              <a:lnSpc>
                <a:spcPct val="100000"/>
              </a:lnSpc>
              <a:spcBef>
                <a:spcPts val="0"/>
              </a:spcBef>
              <a:spcAft>
                <a:spcPts val="0"/>
              </a:spcAft>
              <a:buNone/>
              <a:defRPr sz="2600" b="1">
                <a:solidFill>
                  <a:schemeClr val="dk1"/>
                </a:solidFill>
              </a:defRPr>
            </a:lvl7pPr>
            <a:lvl8pPr lvl="7" algn="l">
              <a:lnSpc>
                <a:spcPct val="100000"/>
              </a:lnSpc>
              <a:spcBef>
                <a:spcPts val="0"/>
              </a:spcBef>
              <a:spcAft>
                <a:spcPts val="0"/>
              </a:spcAft>
              <a:buNone/>
              <a:defRPr sz="2600" b="1">
                <a:solidFill>
                  <a:schemeClr val="dk1"/>
                </a:solidFill>
              </a:defRPr>
            </a:lvl8pPr>
            <a:lvl9pPr lvl="8" algn="l">
              <a:lnSpc>
                <a:spcPct val="100000"/>
              </a:lnSpc>
              <a:spcBef>
                <a:spcPts val="0"/>
              </a:spcBef>
              <a:spcAft>
                <a:spcPts val="0"/>
              </a:spcAft>
              <a:buNone/>
              <a:defRPr sz="2600" b="1">
                <a:solidFill>
                  <a:schemeClr val="dk1"/>
                </a:solidFill>
              </a:defRPr>
            </a:lvl9pPr>
          </a:lstStyle>
          <a:p>
            <a:endParaRPr/>
          </a:p>
        </p:txBody>
      </p:sp>
      <p:cxnSp>
        <p:nvCxnSpPr>
          <p:cNvPr id="189" name="Google Shape;189;p22"/>
          <p:cNvCxnSpPr/>
          <p:nvPr/>
        </p:nvCxnSpPr>
        <p:spPr>
          <a:xfrm>
            <a:off x="372950" y="511683"/>
            <a:ext cx="642300" cy="0"/>
          </a:xfrm>
          <a:prstGeom prst="straightConnector1">
            <a:avLst/>
          </a:prstGeom>
          <a:noFill/>
          <a:ln w="76200" cap="flat" cmpd="sng">
            <a:solidFill>
              <a:schemeClr val="accent5"/>
            </a:solidFill>
            <a:prstDash val="solid"/>
            <a:round/>
            <a:headEnd type="none" w="sm" len="sm"/>
            <a:tailEnd type="none" w="sm" len="sm"/>
          </a:ln>
        </p:spPr>
      </p:cxnSp>
      <p:sp>
        <p:nvSpPr>
          <p:cNvPr id="190" name="Google Shape;190;p22"/>
          <p:cNvSpPr txBox="1">
            <a:spLocks noGrp="1"/>
          </p:cNvSpPr>
          <p:nvPr>
            <p:ph type="body" idx="1"/>
          </p:nvPr>
        </p:nvSpPr>
        <p:spPr>
          <a:xfrm>
            <a:off x="321825" y="2506879"/>
            <a:ext cx="2651400" cy="19371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1"/>
              </a:buClr>
              <a:buSzPts val="1400"/>
              <a:buChar char="●"/>
              <a:defRPr sz="1400">
                <a:solidFill>
                  <a:schemeClr val="dk1"/>
                </a:solidFill>
              </a:defRPr>
            </a:lvl1pPr>
            <a:lvl2pPr marL="914400" lvl="1" indent="-304800" algn="l">
              <a:lnSpc>
                <a:spcPct val="115000"/>
              </a:lnSpc>
              <a:spcBef>
                <a:spcPts val="1600"/>
              </a:spcBef>
              <a:spcAft>
                <a:spcPts val="0"/>
              </a:spcAft>
              <a:buClr>
                <a:schemeClr val="dk1"/>
              </a:buClr>
              <a:buSzPts val="1200"/>
              <a:buChar char="○"/>
              <a:defRPr sz="1200">
                <a:solidFill>
                  <a:schemeClr val="dk1"/>
                </a:solidFill>
              </a:defRPr>
            </a:lvl2pPr>
            <a:lvl3pPr marL="1371600" lvl="2" indent="-304800" algn="l">
              <a:lnSpc>
                <a:spcPct val="115000"/>
              </a:lnSpc>
              <a:spcBef>
                <a:spcPts val="1600"/>
              </a:spcBef>
              <a:spcAft>
                <a:spcPts val="0"/>
              </a:spcAft>
              <a:buClr>
                <a:schemeClr val="dk1"/>
              </a:buClr>
              <a:buSzPts val="1200"/>
              <a:buChar char="■"/>
              <a:defRPr sz="1200">
                <a:solidFill>
                  <a:schemeClr val="dk1"/>
                </a:solidFill>
              </a:defRPr>
            </a:lvl3pPr>
            <a:lvl4pPr marL="1828800" lvl="3" indent="-304800" algn="l">
              <a:lnSpc>
                <a:spcPct val="115000"/>
              </a:lnSpc>
              <a:spcBef>
                <a:spcPts val="1600"/>
              </a:spcBef>
              <a:spcAft>
                <a:spcPts val="0"/>
              </a:spcAft>
              <a:buClr>
                <a:schemeClr val="dk1"/>
              </a:buClr>
              <a:buSzPts val="1200"/>
              <a:buChar char="●"/>
              <a:defRPr sz="1200">
                <a:solidFill>
                  <a:schemeClr val="dk1"/>
                </a:solidFill>
              </a:defRPr>
            </a:lvl4pPr>
            <a:lvl5pPr marL="2286000" lvl="4" indent="-304800" algn="l">
              <a:lnSpc>
                <a:spcPct val="115000"/>
              </a:lnSpc>
              <a:spcBef>
                <a:spcPts val="1600"/>
              </a:spcBef>
              <a:spcAft>
                <a:spcPts val="0"/>
              </a:spcAft>
              <a:buClr>
                <a:schemeClr val="dk1"/>
              </a:buClr>
              <a:buSzPts val="1200"/>
              <a:buChar char="○"/>
              <a:defRPr sz="1200">
                <a:solidFill>
                  <a:schemeClr val="dk1"/>
                </a:solidFill>
              </a:defRPr>
            </a:lvl5pPr>
            <a:lvl6pPr marL="2743200" lvl="5" indent="-304800" algn="l">
              <a:lnSpc>
                <a:spcPct val="115000"/>
              </a:lnSpc>
              <a:spcBef>
                <a:spcPts val="1600"/>
              </a:spcBef>
              <a:spcAft>
                <a:spcPts val="0"/>
              </a:spcAft>
              <a:buClr>
                <a:schemeClr val="dk1"/>
              </a:buClr>
              <a:buSzPts val="1200"/>
              <a:buChar char="■"/>
              <a:defRPr sz="1200">
                <a:solidFill>
                  <a:schemeClr val="dk1"/>
                </a:solidFill>
              </a:defRPr>
            </a:lvl6pPr>
            <a:lvl7pPr marL="3200400" lvl="6" indent="-304800" algn="l">
              <a:lnSpc>
                <a:spcPct val="115000"/>
              </a:lnSpc>
              <a:spcBef>
                <a:spcPts val="1600"/>
              </a:spcBef>
              <a:spcAft>
                <a:spcPts val="0"/>
              </a:spcAft>
              <a:buClr>
                <a:schemeClr val="dk1"/>
              </a:buClr>
              <a:buSzPts val="1200"/>
              <a:buChar char="●"/>
              <a:defRPr sz="1200">
                <a:solidFill>
                  <a:schemeClr val="dk1"/>
                </a:solidFill>
              </a:defRPr>
            </a:lvl7pPr>
            <a:lvl8pPr marL="3657600" lvl="7" indent="-304800" algn="l">
              <a:lnSpc>
                <a:spcPct val="115000"/>
              </a:lnSpc>
              <a:spcBef>
                <a:spcPts val="1600"/>
              </a:spcBef>
              <a:spcAft>
                <a:spcPts val="0"/>
              </a:spcAft>
              <a:buClr>
                <a:schemeClr val="dk1"/>
              </a:buClr>
              <a:buSzPts val="1200"/>
              <a:buChar char="○"/>
              <a:defRPr sz="1200">
                <a:solidFill>
                  <a:schemeClr val="dk1"/>
                </a:solidFill>
              </a:defRPr>
            </a:lvl8pPr>
            <a:lvl9pPr marL="4114800" lvl="8" indent="-304800" algn="l">
              <a:lnSpc>
                <a:spcPct val="115000"/>
              </a:lnSpc>
              <a:spcBef>
                <a:spcPts val="1600"/>
              </a:spcBef>
              <a:spcAft>
                <a:spcPts val="160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grpSp>
        <p:nvGrpSpPr>
          <p:cNvPr id="26" name="Google Shape;26;p4"/>
          <p:cNvGrpSpPr/>
          <p:nvPr/>
        </p:nvGrpSpPr>
        <p:grpSpPr>
          <a:xfrm>
            <a:off x="6815956" y="3809663"/>
            <a:ext cx="603750" cy="553918"/>
            <a:chOff x="6815956" y="3809663"/>
            <a:chExt cx="603750" cy="553918"/>
          </a:xfrm>
        </p:grpSpPr>
        <p:sp>
          <p:nvSpPr>
            <p:cNvPr id="27" name="Google Shape;27;p4"/>
            <p:cNvSpPr/>
            <p:nvPr/>
          </p:nvSpPr>
          <p:spPr>
            <a:xfrm rot="459356">
              <a:off x="6845891" y="3843726"/>
              <a:ext cx="543879" cy="485791"/>
            </a:xfrm>
            <a:custGeom>
              <a:avLst/>
              <a:gdLst/>
              <a:ahLst/>
              <a:cxnLst/>
              <a:rect l="l" t="t" r="r" b="b"/>
              <a:pathLst>
                <a:path w="27087" h="24194" extrusionOk="0">
                  <a:moveTo>
                    <a:pt x="13465" y="0"/>
                  </a:moveTo>
                  <a:cubicBezTo>
                    <a:pt x="11907" y="0"/>
                    <a:pt x="10326" y="304"/>
                    <a:pt x="8807" y="941"/>
                  </a:cubicBezTo>
                  <a:cubicBezTo>
                    <a:pt x="2969" y="3376"/>
                    <a:pt x="1" y="9881"/>
                    <a:pt x="1969" y="15885"/>
                  </a:cubicBezTo>
                  <a:cubicBezTo>
                    <a:pt x="3633" y="20934"/>
                    <a:pt x="8372" y="24193"/>
                    <a:pt x="13487" y="24193"/>
                  </a:cubicBezTo>
                  <a:cubicBezTo>
                    <a:pt x="14422" y="24193"/>
                    <a:pt x="15369" y="24084"/>
                    <a:pt x="16312" y="23858"/>
                  </a:cubicBezTo>
                  <a:cubicBezTo>
                    <a:pt x="17546" y="23557"/>
                    <a:pt x="18747" y="23057"/>
                    <a:pt x="19815" y="22390"/>
                  </a:cubicBezTo>
                  <a:cubicBezTo>
                    <a:pt x="25185" y="19054"/>
                    <a:pt x="27087" y="12183"/>
                    <a:pt x="24218" y="6579"/>
                  </a:cubicBezTo>
                  <a:cubicBezTo>
                    <a:pt x="22075" y="2417"/>
                    <a:pt x="17860" y="0"/>
                    <a:pt x="1346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459356">
              <a:off x="7038467" y="3985241"/>
              <a:ext cx="162780" cy="148002"/>
            </a:xfrm>
            <a:custGeom>
              <a:avLst/>
              <a:gdLst/>
              <a:ahLst/>
              <a:cxnLst/>
              <a:rect l="l" t="t" r="r" b="b"/>
              <a:pathLst>
                <a:path w="8107" h="7371" extrusionOk="0">
                  <a:moveTo>
                    <a:pt x="4045" y="1"/>
                  </a:moveTo>
                  <a:cubicBezTo>
                    <a:pt x="3766" y="1"/>
                    <a:pt x="3484" y="33"/>
                    <a:pt x="3203" y="100"/>
                  </a:cubicBezTo>
                  <a:cubicBezTo>
                    <a:pt x="1234" y="567"/>
                    <a:pt x="0" y="2535"/>
                    <a:pt x="467" y="4536"/>
                  </a:cubicBezTo>
                  <a:cubicBezTo>
                    <a:pt x="867" y="6223"/>
                    <a:pt x="2370" y="7370"/>
                    <a:pt x="4051" y="7370"/>
                  </a:cubicBezTo>
                  <a:cubicBezTo>
                    <a:pt x="4332" y="7370"/>
                    <a:pt x="4617" y="7338"/>
                    <a:pt x="4904" y="7272"/>
                  </a:cubicBezTo>
                  <a:cubicBezTo>
                    <a:pt x="6872" y="6805"/>
                    <a:pt x="8106" y="4803"/>
                    <a:pt x="7639" y="2835"/>
                  </a:cubicBezTo>
                  <a:cubicBezTo>
                    <a:pt x="7239" y="1149"/>
                    <a:pt x="5712" y="1"/>
                    <a:pt x="40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459356">
              <a:off x="6968940" y="4137065"/>
              <a:ext cx="255204" cy="191092"/>
            </a:xfrm>
            <a:custGeom>
              <a:avLst/>
              <a:gdLst/>
              <a:ahLst/>
              <a:cxnLst/>
              <a:rect l="l" t="t" r="r" b="b"/>
              <a:pathLst>
                <a:path w="12710" h="9517" extrusionOk="0">
                  <a:moveTo>
                    <a:pt x="6338" y="0"/>
                  </a:moveTo>
                  <a:cubicBezTo>
                    <a:pt x="2903" y="0"/>
                    <a:pt x="101" y="2736"/>
                    <a:pt x="1" y="6172"/>
                  </a:cubicBezTo>
                  <a:lnTo>
                    <a:pt x="1" y="7706"/>
                  </a:lnTo>
                  <a:cubicBezTo>
                    <a:pt x="1917" y="8898"/>
                    <a:pt x="4128" y="9517"/>
                    <a:pt x="6358" y="9517"/>
                  </a:cubicBezTo>
                  <a:cubicBezTo>
                    <a:pt x="7311" y="9517"/>
                    <a:pt x="8268" y="9403"/>
                    <a:pt x="9207" y="9174"/>
                  </a:cubicBezTo>
                  <a:cubicBezTo>
                    <a:pt x="10441" y="8873"/>
                    <a:pt x="11642" y="8373"/>
                    <a:pt x="12710" y="7706"/>
                  </a:cubicBezTo>
                  <a:lnTo>
                    <a:pt x="12710" y="6172"/>
                  </a:lnTo>
                  <a:cubicBezTo>
                    <a:pt x="12610" y="2736"/>
                    <a:pt x="9808" y="0"/>
                    <a:pt x="6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4"/>
          <p:cNvSpPr/>
          <p:nvPr/>
        </p:nvSpPr>
        <p:spPr>
          <a:xfrm>
            <a:off x="664700" y="3382000"/>
            <a:ext cx="294250" cy="273725"/>
          </a:xfrm>
          <a:custGeom>
            <a:avLst/>
            <a:gdLst/>
            <a:ahLst/>
            <a:cxnLst/>
            <a:rect l="l" t="t" r="r" b="b"/>
            <a:pathLst>
              <a:path w="11770" h="10949" extrusionOk="0">
                <a:moveTo>
                  <a:pt x="8742" y="0"/>
                </a:moveTo>
                <a:cubicBezTo>
                  <a:pt x="8526" y="0"/>
                  <a:pt x="8302" y="35"/>
                  <a:pt x="8073" y="107"/>
                </a:cubicBezTo>
                <a:cubicBezTo>
                  <a:pt x="5705" y="808"/>
                  <a:pt x="5972" y="3944"/>
                  <a:pt x="5972" y="3944"/>
                </a:cubicBezTo>
                <a:cubicBezTo>
                  <a:pt x="5972" y="3944"/>
                  <a:pt x="4789" y="1762"/>
                  <a:pt x="2890" y="1762"/>
                </a:cubicBezTo>
                <a:cubicBezTo>
                  <a:pt x="2650" y="1762"/>
                  <a:pt x="2398" y="1797"/>
                  <a:pt x="2136" y="1875"/>
                </a:cubicBezTo>
                <a:cubicBezTo>
                  <a:pt x="1" y="2509"/>
                  <a:pt x="34" y="5511"/>
                  <a:pt x="2302" y="7780"/>
                </a:cubicBezTo>
                <a:cubicBezTo>
                  <a:pt x="4337" y="9781"/>
                  <a:pt x="8073" y="10949"/>
                  <a:pt x="8073" y="10949"/>
                </a:cubicBezTo>
                <a:cubicBezTo>
                  <a:pt x="8073" y="10949"/>
                  <a:pt x="10575" y="7913"/>
                  <a:pt x="11175" y="5111"/>
                </a:cubicBezTo>
                <a:cubicBezTo>
                  <a:pt x="11770" y="2317"/>
                  <a:pt x="10510" y="0"/>
                  <a:pt x="874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1418727">
            <a:off x="7561090" y="893601"/>
            <a:ext cx="294268" cy="273766"/>
          </a:xfrm>
          <a:custGeom>
            <a:avLst/>
            <a:gdLst/>
            <a:ahLst/>
            <a:cxnLst/>
            <a:rect l="l" t="t" r="r" b="b"/>
            <a:pathLst>
              <a:path w="11770" h="10950" extrusionOk="0">
                <a:moveTo>
                  <a:pt x="8742" y="1"/>
                </a:moveTo>
                <a:cubicBezTo>
                  <a:pt x="8526" y="1"/>
                  <a:pt x="8302" y="35"/>
                  <a:pt x="8073" y="108"/>
                </a:cubicBezTo>
                <a:cubicBezTo>
                  <a:pt x="5704" y="808"/>
                  <a:pt x="5971" y="3944"/>
                  <a:pt x="5971" y="3944"/>
                </a:cubicBezTo>
                <a:cubicBezTo>
                  <a:pt x="5971" y="3944"/>
                  <a:pt x="4788" y="1762"/>
                  <a:pt x="2889" y="1762"/>
                </a:cubicBezTo>
                <a:cubicBezTo>
                  <a:pt x="2649" y="1762"/>
                  <a:pt x="2397" y="1797"/>
                  <a:pt x="2135" y="1876"/>
                </a:cubicBezTo>
                <a:cubicBezTo>
                  <a:pt x="0" y="2510"/>
                  <a:pt x="34" y="5512"/>
                  <a:pt x="2302" y="7780"/>
                </a:cubicBezTo>
                <a:cubicBezTo>
                  <a:pt x="4337" y="9782"/>
                  <a:pt x="8073" y="10949"/>
                  <a:pt x="8073" y="10949"/>
                </a:cubicBezTo>
                <a:cubicBezTo>
                  <a:pt x="8073" y="10949"/>
                  <a:pt x="10575" y="7914"/>
                  <a:pt x="11175" y="5112"/>
                </a:cubicBezTo>
                <a:cubicBezTo>
                  <a:pt x="11769" y="2318"/>
                  <a:pt x="10510" y="1"/>
                  <a:pt x="8742"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4"/>
          <p:cNvGrpSpPr/>
          <p:nvPr/>
        </p:nvGrpSpPr>
        <p:grpSpPr>
          <a:xfrm rot="1687569">
            <a:off x="7681008" y="2403655"/>
            <a:ext cx="777871" cy="682642"/>
            <a:chOff x="3052913" y="1372363"/>
            <a:chExt cx="1023443" cy="898150"/>
          </a:xfrm>
        </p:grpSpPr>
        <p:sp>
          <p:nvSpPr>
            <p:cNvPr id="33" name="Google Shape;33;p4"/>
            <p:cNvSpPr/>
            <p:nvPr/>
          </p:nvSpPr>
          <p:spPr>
            <a:xfrm>
              <a:off x="3052912" y="1372363"/>
              <a:ext cx="1023443" cy="898150"/>
            </a:xfrm>
            <a:custGeom>
              <a:avLst/>
              <a:gdLst/>
              <a:ahLst/>
              <a:cxnLst/>
              <a:rect l="l" t="t" r="r" b="b"/>
              <a:pathLst>
                <a:path w="33858" h="29713" extrusionOk="0">
                  <a:moveTo>
                    <a:pt x="16900" y="1"/>
                  </a:moveTo>
                  <a:cubicBezTo>
                    <a:pt x="11309" y="1"/>
                    <a:pt x="5956" y="3169"/>
                    <a:pt x="3436" y="8572"/>
                  </a:cubicBezTo>
                  <a:cubicBezTo>
                    <a:pt x="0" y="16010"/>
                    <a:pt x="3203" y="24850"/>
                    <a:pt x="10641" y="28319"/>
                  </a:cubicBezTo>
                  <a:cubicBezTo>
                    <a:pt x="12669" y="29265"/>
                    <a:pt x="14800" y="29712"/>
                    <a:pt x="16899" y="29712"/>
                  </a:cubicBezTo>
                  <a:cubicBezTo>
                    <a:pt x="22500" y="29712"/>
                    <a:pt x="27865" y="26525"/>
                    <a:pt x="30389" y="21114"/>
                  </a:cubicBezTo>
                  <a:cubicBezTo>
                    <a:pt x="33858" y="13675"/>
                    <a:pt x="30622" y="4869"/>
                    <a:pt x="23184" y="1400"/>
                  </a:cubicBezTo>
                  <a:cubicBezTo>
                    <a:pt x="21148" y="451"/>
                    <a:pt x="19007" y="1"/>
                    <a:pt x="16900"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3096259" y="1641327"/>
              <a:ext cx="355778" cy="330961"/>
            </a:xfrm>
            <a:custGeom>
              <a:avLst/>
              <a:gdLst/>
              <a:ahLst/>
              <a:cxnLst/>
              <a:rect l="l" t="t" r="r" b="b"/>
              <a:pathLst>
                <a:path w="11770" h="10949" extrusionOk="0">
                  <a:moveTo>
                    <a:pt x="8742" y="0"/>
                  </a:moveTo>
                  <a:cubicBezTo>
                    <a:pt x="8526" y="0"/>
                    <a:pt x="8302" y="35"/>
                    <a:pt x="8073" y="107"/>
                  </a:cubicBezTo>
                  <a:cubicBezTo>
                    <a:pt x="5705" y="808"/>
                    <a:pt x="5972" y="3944"/>
                    <a:pt x="5972" y="3944"/>
                  </a:cubicBezTo>
                  <a:cubicBezTo>
                    <a:pt x="5972" y="3944"/>
                    <a:pt x="4789" y="1762"/>
                    <a:pt x="2890" y="1762"/>
                  </a:cubicBezTo>
                  <a:cubicBezTo>
                    <a:pt x="2650" y="1762"/>
                    <a:pt x="2398" y="1797"/>
                    <a:pt x="2136" y="1875"/>
                  </a:cubicBezTo>
                  <a:cubicBezTo>
                    <a:pt x="1" y="2509"/>
                    <a:pt x="34" y="5511"/>
                    <a:pt x="2302" y="7780"/>
                  </a:cubicBezTo>
                  <a:cubicBezTo>
                    <a:pt x="4337" y="9781"/>
                    <a:pt x="8073" y="10949"/>
                    <a:pt x="8073" y="10949"/>
                  </a:cubicBezTo>
                  <a:cubicBezTo>
                    <a:pt x="8073" y="10949"/>
                    <a:pt x="10575" y="7913"/>
                    <a:pt x="11175" y="5111"/>
                  </a:cubicBezTo>
                  <a:cubicBezTo>
                    <a:pt x="11770" y="2317"/>
                    <a:pt x="10510" y="0"/>
                    <a:pt x="87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3589330" y="1493091"/>
              <a:ext cx="355778" cy="330991"/>
            </a:xfrm>
            <a:custGeom>
              <a:avLst/>
              <a:gdLst/>
              <a:ahLst/>
              <a:cxnLst/>
              <a:rect l="l" t="t" r="r" b="b"/>
              <a:pathLst>
                <a:path w="11770" h="10950" extrusionOk="0">
                  <a:moveTo>
                    <a:pt x="8742" y="1"/>
                  </a:moveTo>
                  <a:cubicBezTo>
                    <a:pt x="8526" y="1"/>
                    <a:pt x="8302" y="35"/>
                    <a:pt x="8073" y="108"/>
                  </a:cubicBezTo>
                  <a:cubicBezTo>
                    <a:pt x="5704" y="808"/>
                    <a:pt x="5971" y="3944"/>
                    <a:pt x="5971" y="3944"/>
                  </a:cubicBezTo>
                  <a:cubicBezTo>
                    <a:pt x="5971" y="3944"/>
                    <a:pt x="4788" y="1762"/>
                    <a:pt x="2889" y="1762"/>
                  </a:cubicBezTo>
                  <a:cubicBezTo>
                    <a:pt x="2649" y="1762"/>
                    <a:pt x="2397" y="1797"/>
                    <a:pt x="2135" y="1876"/>
                  </a:cubicBezTo>
                  <a:cubicBezTo>
                    <a:pt x="0" y="2510"/>
                    <a:pt x="34" y="5512"/>
                    <a:pt x="2302" y="7780"/>
                  </a:cubicBezTo>
                  <a:cubicBezTo>
                    <a:pt x="4337" y="9782"/>
                    <a:pt x="8073" y="10949"/>
                    <a:pt x="8073" y="10949"/>
                  </a:cubicBezTo>
                  <a:cubicBezTo>
                    <a:pt x="8073" y="10949"/>
                    <a:pt x="10575" y="7914"/>
                    <a:pt x="11175" y="5112"/>
                  </a:cubicBezTo>
                  <a:cubicBezTo>
                    <a:pt x="11769" y="2318"/>
                    <a:pt x="10510" y="1"/>
                    <a:pt x="87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3453215" y="1787749"/>
              <a:ext cx="223865" cy="126321"/>
            </a:xfrm>
            <a:custGeom>
              <a:avLst/>
              <a:gdLst/>
              <a:ahLst/>
              <a:cxnLst/>
              <a:rect l="l" t="t" r="r" b="b"/>
              <a:pathLst>
                <a:path w="7406" h="4179" extrusionOk="0">
                  <a:moveTo>
                    <a:pt x="7339" y="0"/>
                  </a:moveTo>
                  <a:lnTo>
                    <a:pt x="0" y="2235"/>
                  </a:lnTo>
                  <a:cubicBezTo>
                    <a:pt x="0" y="2235"/>
                    <a:pt x="1230" y="4178"/>
                    <a:pt x="3394" y="4178"/>
                  </a:cubicBezTo>
                  <a:cubicBezTo>
                    <a:pt x="3750" y="4178"/>
                    <a:pt x="4131" y="4126"/>
                    <a:pt x="4537" y="4003"/>
                  </a:cubicBezTo>
                  <a:cubicBezTo>
                    <a:pt x="7405" y="3136"/>
                    <a:pt x="7339" y="0"/>
                    <a:pt x="73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4"/>
          <p:cNvSpPr txBox="1">
            <a:spLocks noGrp="1"/>
          </p:cNvSpPr>
          <p:nvPr>
            <p:ph type="body" idx="1"/>
          </p:nvPr>
        </p:nvSpPr>
        <p:spPr>
          <a:xfrm>
            <a:off x="713225" y="1152600"/>
            <a:ext cx="6888300" cy="34881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Font typeface="Arial"/>
              <a:buChar char="●"/>
              <a:defRPr sz="1300">
                <a:latin typeface="Hind Guntur"/>
                <a:ea typeface="Hind Guntur"/>
                <a:cs typeface="Hind Guntur"/>
                <a:sym typeface="Hind Guntur"/>
              </a:defRPr>
            </a:lvl1pPr>
            <a:lvl2pPr marL="914400" lvl="1" indent="-317500">
              <a:spcBef>
                <a:spcPts val="1600"/>
              </a:spcBef>
              <a:spcAft>
                <a:spcPts val="0"/>
              </a:spcAft>
              <a:buSzPts val="1400"/>
              <a:buFont typeface="Arial"/>
              <a:buChar char="○"/>
              <a:defRPr/>
            </a:lvl2pPr>
            <a:lvl3pPr marL="1371600" lvl="2" indent="-317500">
              <a:spcBef>
                <a:spcPts val="1600"/>
              </a:spcBef>
              <a:spcAft>
                <a:spcPts val="0"/>
              </a:spcAft>
              <a:buSzPts val="1400"/>
              <a:buFont typeface="Arial"/>
              <a:buChar char="■"/>
              <a:defRPr/>
            </a:lvl3pPr>
            <a:lvl4pPr marL="1828800" lvl="3" indent="-317500">
              <a:spcBef>
                <a:spcPts val="1600"/>
              </a:spcBef>
              <a:spcAft>
                <a:spcPts val="0"/>
              </a:spcAft>
              <a:buSzPts val="1400"/>
              <a:buFont typeface="Arial"/>
              <a:buChar char="●"/>
              <a:defRPr/>
            </a:lvl4pPr>
            <a:lvl5pPr marL="2286000" lvl="4" indent="-317500">
              <a:spcBef>
                <a:spcPts val="1600"/>
              </a:spcBef>
              <a:spcAft>
                <a:spcPts val="0"/>
              </a:spcAft>
              <a:buSzPts val="1400"/>
              <a:buFont typeface="Arial"/>
              <a:buChar char="○"/>
              <a:defRPr/>
            </a:lvl5pPr>
            <a:lvl6pPr marL="2743200" lvl="5" indent="-317500">
              <a:spcBef>
                <a:spcPts val="1600"/>
              </a:spcBef>
              <a:spcAft>
                <a:spcPts val="0"/>
              </a:spcAft>
              <a:buSzPts val="1400"/>
              <a:buFont typeface="Arial"/>
              <a:buChar char="■"/>
              <a:defRPr/>
            </a:lvl6pPr>
            <a:lvl7pPr marL="3200400" lvl="6" indent="-317500">
              <a:spcBef>
                <a:spcPts val="1600"/>
              </a:spcBef>
              <a:spcAft>
                <a:spcPts val="0"/>
              </a:spcAft>
              <a:buSzPts val="1400"/>
              <a:buFont typeface="Arial"/>
              <a:buChar char="●"/>
              <a:defRPr/>
            </a:lvl7pPr>
            <a:lvl8pPr marL="3657600" lvl="7" indent="-317500">
              <a:spcBef>
                <a:spcPts val="1600"/>
              </a:spcBef>
              <a:spcAft>
                <a:spcPts val="0"/>
              </a:spcAft>
              <a:buSzPts val="1400"/>
              <a:buFont typeface="Arial"/>
              <a:buChar char="○"/>
              <a:defRPr/>
            </a:lvl8pPr>
            <a:lvl9pPr marL="4114800" lvl="8" indent="-317500">
              <a:spcBef>
                <a:spcPts val="1600"/>
              </a:spcBef>
              <a:spcAft>
                <a:spcPts val="1600"/>
              </a:spcAft>
              <a:buSzPts val="1400"/>
              <a:buFont typeface="Arial"/>
              <a:buChar char="■"/>
              <a:defRPr/>
            </a:lvl9pPr>
          </a:lstStyle>
          <a:p>
            <a:endParaRPr/>
          </a:p>
        </p:txBody>
      </p:sp>
      <p:sp>
        <p:nvSpPr>
          <p:cNvPr id="38" name="Google Shape;38;p4"/>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995598" y="648125"/>
            <a:ext cx="680622" cy="675372"/>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168213" y="4317446"/>
            <a:ext cx="527373" cy="530583"/>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4606836" y="4188225"/>
            <a:ext cx="368943" cy="366939"/>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596653" y="648119"/>
            <a:ext cx="680626" cy="589921"/>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1045624" y="587869"/>
            <a:ext cx="295496" cy="338557"/>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body" idx="1"/>
          </p:nvPr>
        </p:nvSpPr>
        <p:spPr>
          <a:xfrm>
            <a:off x="1460175" y="2043688"/>
            <a:ext cx="2689500" cy="2148300"/>
          </a:xfrm>
          <a:prstGeom prst="rect">
            <a:avLst/>
          </a:prstGeom>
        </p:spPr>
        <p:txBody>
          <a:bodyPr spcFirstLastPara="1" wrap="square" lIns="91425" tIns="91425" rIns="91425" bIns="91425" anchor="ctr" anchorCtr="0">
            <a:noAutofit/>
          </a:bodyPr>
          <a:lstStyle>
            <a:lvl1pPr marL="457200" marR="72000" lvl="0" indent="-317500">
              <a:lnSpc>
                <a:spcPct val="100000"/>
              </a:lnSpc>
              <a:spcBef>
                <a:spcPts val="0"/>
              </a:spcBef>
              <a:spcAft>
                <a:spcPts val="0"/>
              </a:spcAft>
              <a:buSzPts val="1400"/>
              <a:buChar char="●"/>
              <a:defRPr sz="1600">
                <a:latin typeface="Hind Guntur"/>
                <a:ea typeface="Hind Guntur"/>
                <a:cs typeface="Hind Guntur"/>
                <a:sym typeface="Hind Guntur"/>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6" name="Google Shape;46;p5"/>
          <p:cNvSpPr txBox="1">
            <a:spLocks noGrp="1"/>
          </p:cNvSpPr>
          <p:nvPr>
            <p:ph type="body" idx="2"/>
          </p:nvPr>
        </p:nvSpPr>
        <p:spPr>
          <a:xfrm>
            <a:off x="4994350" y="2043688"/>
            <a:ext cx="2689500" cy="21483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SzPts val="1400"/>
              <a:buChar char="●"/>
              <a:defRPr sz="1600">
                <a:solidFill>
                  <a:srgbClr val="434343"/>
                </a:solidFill>
                <a:latin typeface="Hind Guntur"/>
                <a:ea typeface="Hind Guntur"/>
                <a:cs typeface="Hind Guntur"/>
                <a:sym typeface="Hind Guntur"/>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7" name="Google Shape;47;p5"/>
          <p:cNvSpPr txBox="1">
            <a:spLocks noGrp="1"/>
          </p:cNvSpPr>
          <p:nvPr>
            <p:ph type="title"/>
          </p:nvPr>
        </p:nvSpPr>
        <p:spPr>
          <a:xfrm>
            <a:off x="1460148" y="1568788"/>
            <a:ext cx="2689500" cy="47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1900"/>
            </a:lvl1pPr>
            <a:lvl2pPr lvl="1">
              <a:spcBef>
                <a:spcPts val="0"/>
              </a:spcBef>
              <a:spcAft>
                <a:spcPts val="0"/>
              </a:spcAft>
              <a:buSzPts val="2800"/>
              <a:buNone/>
              <a:defRPr>
                <a:latin typeface="Changa"/>
                <a:ea typeface="Changa"/>
                <a:cs typeface="Changa"/>
                <a:sym typeface="Changa"/>
              </a:defRPr>
            </a:lvl2pPr>
            <a:lvl3pPr lvl="2">
              <a:spcBef>
                <a:spcPts val="0"/>
              </a:spcBef>
              <a:spcAft>
                <a:spcPts val="0"/>
              </a:spcAft>
              <a:buSzPts val="2800"/>
              <a:buNone/>
              <a:defRPr>
                <a:latin typeface="Changa"/>
                <a:ea typeface="Changa"/>
                <a:cs typeface="Changa"/>
                <a:sym typeface="Changa"/>
              </a:defRPr>
            </a:lvl3pPr>
            <a:lvl4pPr lvl="3">
              <a:spcBef>
                <a:spcPts val="0"/>
              </a:spcBef>
              <a:spcAft>
                <a:spcPts val="0"/>
              </a:spcAft>
              <a:buSzPts val="2800"/>
              <a:buNone/>
              <a:defRPr>
                <a:latin typeface="Changa"/>
                <a:ea typeface="Changa"/>
                <a:cs typeface="Changa"/>
                <a:sym typeface="Changa"/>
              </a:defRPr>
            </a:lvl4pPr>
            <a:lvl5pPr lvl="4">
              <a:spcBef>
                <a:spcPts val="0"/>
              </a:spcBef>
              <a:spcAft>
                <a:spcPts val="0"/>
              </a:spcAft>
              <a:buSzPts val="2800"/>
              <a:buNone/>
              <a:defRPr>
                <a:latin typeface="Changa"/>
                <a:ea typeface="Changa"/>
                <a:cs typeface="Changa"/>
                <a:sym typeface="Changa"/>
              </a:defRPr>
            </a:lvl5pPr>
            <a:lvl6pPr lvl="5">
              <a:spcBef>
                <a:spcPts val="0"/>
              </a:spcBef>
              <a:spcAft>
                <a:spcPts val="0"/>
              </a:spcAft>
              <a:buSzPts val="2800"/>
              <a:buNone/>
              <a:defRPr>
                <a:latin typeface="Changa"/>
                <a:ea typeface="Changa"/>
                <a:cs typeface="Changa"/>
                <a:sym typeface="Changa"/>
              </a:defRPr>
            </a:lvl6pPr>
            <a:lvl7pPr lvl="6">
              <a:spcBef>
                <a:spcPts val="0"/>
              </a:spcBef>
              <a:spcAft>
                <a:spcPts val="0"/>
              </a:spcAft>
              <a:buSzPts val="2800"/>
              <a:buNone/>
              <a:defRPr>
                <a:latin typeface="Changa"/>
                <a:ea typeface="Changa"/>
                <a:cs typeface="Changa"/>
                <a:sym typeface="Changa"/>
              </a:defRPr>
            </a:lvl7pPr>
            <a:lvl8pPr lvl="7">
              <a:spcBef>
                <a:spcPts val="0"/>
              </a:spcBef>
              <a:spcAft>
                <a:spcPts val="0"/>
              </a:spcAft>
              <a:buSzPts val="2800"/>
              <a:buNone/>
              <a:defRPr>
                <a:latin typeface="Changa"/>
                <a:ea typeface="Changa"/>
                <a:cs typeface="Changa"/>
                <a:sym typeface="Changa"/>
              </a:defRPr>
            </a:lvl8pPr>
            <a:lvl9pPr lvl="8">
              <a:spcBef>
                <a:spcPts val="0"/>
              </a:spcBef>
              <a:spcAft>
                <a:spcPts val="0"/>
              </a:spcAft>
              <a:buSzPts val="2800"/>
              <a:buNone/>
              <a:defRPr>
                <a:latin typeface="Changa"/>
                <a:ea typeface="Changa"/>
                <a:cs typeface="Changa"/>
                <a:sym typeface="Changa"/>
              </a:defRPr>
            </a:lvl9pPr>
          </a:lstStyle>
          <a:p>
            <a:endParaRPr/>
          </a:p>
        </p:txBody>
      </p:sp>
      <p:sp>
        <p:nvSpPr>
          <p:cNvPr id="48" name="Google Shape;48;p5"/>
          <p:cNvSpPr txBox="1">
            <a:spLocks noGrp="1"/>
          </p:cNvSpPr>
          <p:nvPr>
            <p:ph type="title" idx="3"/>
          </p:nvPr>
        </p:nvSpPr>
        <p:spPr>
          <a:xfrm>
            <a:off x="4994298" y="1568788"/>
            <a:ext cx="2689500" cy="47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900"/>
            </a:lvl1pPr>
            <a:lvl2pPr lvl="1" rtl="0">
              <a:spcBef>
                <a:spcPts val="0"/>
              </a:spcBef>
              <a:spcAft>
                <a:spcPts val="0"/>
              </a:spcAft>
              <a:buSzPts val="2800"/>
              <a:buNone/>
              <a:defRPr>
                <a:latin typeface="Changa"/>
                <a:ea typeface="Changa"/>
                <a:cs typeface="Changa"/>
                <a:sym typeface="Changa"/>
              </a:defRPr>
            </a:lvl2pPr>
            <a:lvl3pPr lvl="2" rtl="0">
              <a:spcBef>
                <a:spcPts val="0"/>
              </a:spcBef>
              <a:spcAft>
                <a:spcPts val="0"/>
              </a:spcAft>
              <a:buSzPts val="2800"/>
              <a:buNone/>
              <a:defRPr>
                <a:latin typeface="Changa"/>
                <a:ea typeface="Changa"/>
                <a:cs typeface="Changa"/>
                <a:sym typeface="Changa"/>
              </a:defRPr>
            </a:lvl3pPr>
            <a:lvl4pPr lvl="3" rtl="0">
              <a:spcBef>
                <a:spcPts val="0"/>
              </a:spcBef>
              <a:spcAft>
                <a:spcPts val="0"/>
              </a:spcAft>
              <a:buSzPts val="2800"/>
              <a:buNone/>
              <a:defRPr>
                <a:latin typeface="Changa"/>
                <a:ea typeface="Changa"/>
                <a:cs typeface="Changa"/>
                <a:sym typeface="Changa"/>
              </a:defRPr>
            </a:lvl4pPr>
            <a:lvl5pPr lvl="4" rtl="0">
              <a:spcBef>
                <a:spcPts val="0"/>
              </a:spcBef>
              <a:spcAft>
                <a:spcPts val="0"/>
              </a:spcAft>
              <a:buSzPts val="2800"/>
              <a:buNone/>
              <a:defRPr>
                <a:latin typeface="Changa"/>
                <a:ea typeface="Changa"/>
                <a:cs typeface="Changa"/>
                <a:sym typeface="Changa"/>
              </a:defRPr>
            </a:lvl5pPr>
            <a:lvl6pPr lvl="5" rtl="0">
              <a:spcBef>
                <a:spcPts val="0"/>
              </a:spcBef>
              <a:spcAft>
                <a:spcPts val="0"/>
              </a:spcAft>
              <a:buSzPts val="2800"/>
              <a:buNone/>
              <a:defRPr>
                <a:latin typeface="Changa"/>
                <a:ea typeface="Changa"/>
                <a:cs typeface="Changa"/>
                <a:sym typeface="Changa"/>
              </a:defRPr>
            </a:lvl6pPr>
            <a:lvl7pPr lvl="6" rtl="0">
              <a:spcBef>
                <a:spcPts val="0"/>
              </a:spcBef>
              <a:spcAft>
                <a:spcPts val="0"/>
              </a:spcAft>
              <a:buSzPts val="2800"/>
              <a:buNone/>
              <a:defRPr>
                <a:latin typeface="Changa"/>
                <a:ea typeface="Changa"/>
                <a:cs typeface="Changa"/>
                <a:sym typeface="Changa"/>
              </a:defRPr>
            </a:lvl7pPr>
            <a:lvl8pPr lvl="7" rtl="0">
              <a:spcBef>
                <a:spcPts val="0"/>
              </a:spcBef>
              <a:spcAft>
                <a:spcPts val="0"/>
              </a:spcAft>
              <a:buSzPts val="2800"/>
              <a:buNone/>
              <a:defRPr>
                <a:latin typeface="Changa"/>
                <a:ea typeface="Changa"/>
                <a:cs typeface="Changa"/>
                <a:sym typeface="Changa"/>
              </a:defRPr>
            </a:lvl8pPr>
            <a:lvl9pPr lvl="8" rtl="0">
              <a:spcBef>
                <a:spcPts val="0"/>
              </a:spcBef>
              <a:spcAft>
                <a:spcPts val="0"/>
              </a:spcAft>
              <a:buSzPts val="2800"/>
              <a:buNone/>
              <a:defRPr>
                <a:latin typeface="Changa"/>
                <a:ea typeface="Changa"/>
                <a:cs typeface="Changa"/>
                <a:sym typeface="Changa"/>
              </a:defRPr>
            </a:lvl9pPr>
          </a:lstStyle>
          <a:p>
            <a:endParaRPr/>
          </a:p>
        </p:txBody>
      </p:sp>
      <p:sp>
        <p:nvSpPr>
          <p:cNvPr id="49" name="Google Shape;49;p5"/>
          <p:cNvSpPr txBox="1">
            <a:spLocks noGrp="1"/>
          </p:cNvSpPr>
          <p:nvPr>
            <p:ph type="title" idx="4"/>
          </p:nvPr>
        </p:nvSpPr>
        <p:spPr>
          <a:xfrm>
            <a:off x="713225" y="545475"/>
            <a:ext cx="7717500" cy="25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0"/>
        <p:cNvGrpSpPr/>
        <p:nvPr/>
      </p:nvGrpSpPr>
      <p:grpSpPr>
        <a:xfrm>
          <a:off x="0" y="0"/>
          <a:ext cx="0" cy="0"/>
          <a:chOff x="0" y="0"/>
          <a:chExt cx="0" cy="0"/>
        </a:xfrm>
      </p:grpSpPr>
      <p:sp>
        <p:nvSpPr>
          <p:cNvPr id="51" name="Google Shape;51;p6"/>
          <p:cNvSpPr/>
          <p:nvPr/>
        </p:nvSpPr>
        <p:spPr>
          <a:xfrm>
            <a:off x="7995598" y="648125"/>
            <a:ext cx="680622" cy="675372"/>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4168213" y="4317446"/>
            <a:ext cx="527373" cy="530583"/>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4606836" y="4188225"/>
            <a:ext cx="368943" cy="366939"/>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596653" y="648119"/>
            <a:ext cx="680626" cy="589921"/>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1045624" y="587869"/>
            <a:ext cx="295496" cy="338557"/>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7" name="Google Shape;57;p6"/>
          <p:cNvSpPr txBox="1">
            <a:spLocks noGrp="1"/>
          </p:cNvSpPr>
          <p:nvPr>
            <p:ph type="title" idx="2"/>
          </p:nvPr>
        </p:nvSpPr>
        <p:spPr>
          <a:xfrm>
            <a:off x="1474313" y="2579675"/>
            <a:ext cx="2713800" cy="35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900"/>
              <a:buNone/>
              <a:defRPr sz="1900"/>
            </a:lvl1pPr>
            <a:lvl2pPr lvl="1">
              <a:spcBef>
                <a:spcPts val="0"/>
              </a:spcBef>
              <a:spcAft>
                <a:spcPts val="0"/>
              </a:spcAft>
              <a:buSzPts val="2800"/>
              <a:buNone/>
              <a:defRPr>
                <a:latin typeface="Cantarell"/>
                <a:ea typeface="Cantarell"/>
                <a:cs typeface="Cantarell"/>
                <a:sym typeface="Cantarell"/>
              </a:defRPr>
            </a:lvl2pPr>
            <a:lvl3pPr lvl="2">
              <a:spcBef>
                <a:spcPts val="0"/>
              </a:spcBef>
              <a:spcAft>
                <a:spcPts val="0"/>
              </a:spcAft>
              <a:buSzPts val="2800"/>
              <a:buNone/>
              <a:defRPr>
                <a:latin typeface="Cantarell"/>
                <a:ea typeface="Cantarell"/>
                <a:cs typeface="Cantarell"/>
                <a:sym typeface="Cantarell"/>
              </a:defRPr>
            </a:lvl3pPr>
            <a:lvl4pPr lvl="3">
              <a:spcBef>
                <a:spcPts val="0"/>
              </a:spcBef>
              <a:spcAft>
                <a:spcPts val="0"/>
              </a:spcAft>
              <a:buSzPts val="2800"/>
              <a:buNone/>
              <a:defRPr>
                <a:latin typeface="Cantarell"/>
                <a:ea typeface="Cantarell"/>
                <a:cs typeface="Cantarell"/>
                <a:sym typeface="Cantarell"/>
              </a:defRPr>
            </a:lvl4pPr>
            <a:lvl5pPr lvl="4">
              <a:spcBef>
                <a:spcPts val="0"/>
              </a:spcBef>
              <a:spcAft>
                <a:spcPts val="0"/>
              </a:spcAft>
              <a:buSzPts val="2800"/>
              <a:buNone/>
              <a:defRPr>
                <a:latin typeface="Cantarell"/>
                <a:ea typeface="Cantarell"/>
                <a:cs typeface="Cantarell"/>
                <a:sym typeface="Cantarell"/>
              </a:defRPr>
            </a:lvl5pPr>
            <a:lvl6pPr lvl="5">
              <a:spcBef>
                <a:spcPts val="0"/>
              </a:spcBef>
              <a:spcAft>
                <a:spcPts val="0"/>
              </a:spcAft>
              <a:buSzPts val="2800"/>
              <a:buNone/>
              <a:defRPr>
                <a:latin typeface="Cantarell"/>
                <a:ea typeface="Cantarell"/>
                <a:cs typeface="Cantarell"/>
                <a:sym typeface="Cantarell"/>
              </a:defRPr>
            </a:lvl6pPr>
            <a:lvl7pPr lvl="6">
              <a:spcBef>
                <a:spcPts val="0"/>
              </a:spcBef>
              <a:spcAft>
                <a:spcPts val="0"/>
              </a:spcAft>
              <a:buSzPts val="2800"/>
              <a:buNone/>
              <a:defRPr>
                <a:latin typeface="Cantarell"/>
                <a:ea typeface="Cantarell"/>
                <a:cs typeface="Cantarell"/>
                <a:sym typeface="Cantarell"/>
              </a:defRPr>
            </a:lvl7pPr>
            <a:lvl8pPr lvl="7">
              <a:spcBef>
                <a:spcPts val="0"/>
              </a:spcBef>
              <a:spcAft>
                <a:spcPts val="0"/>
              </a:spcAft>
              <a:buSzPts val="2800"/>
              <a:buNone/>
              <a:defRPr>
                <a:latin typeface="Cantarell"/>
                <a:ea typeface="Cantarell"/>
                <a:cs typeface="Cantarell"/>
                <a:sym typeface="Cantarell"/>
              </a:defRPr>
            </a:lvl8pPr>
            <a:lvl9pPr lvl="8">
              <a:spcBef>
                <a:spcPts val="0"/>
              </a:spcBef>
              <a:spcAft>
                <a:spcPts val="0"/>
              </a:spcAft>
              <a:buSzPts val="2800"/>
              <a:buNone/>
              <a:defRPr>
                <a:latin typeface="Cantarell"/>
                <a:ea typeface="Cantarell"/>
                <a:cs typeface="Cantarell"/>
                <a:sym typeface="Cantarell"/>
              </a:defRPr>
            </a:lvl9pPr>
          </a:lstStyle>
          <a:p>
            <a:endParaRPr/>
          </a:p>
        </p:txBody>
      </p:sp>
      <p:sp>
        <p:nvSpPr>
          <p:cNvPr id="58" name="Google Shape;58;p6"/>
          <p:cNvSpPr txBox="1">
            <a:spLocks noGrp="1"/>
          </p:cNvSpPr>
          <p:nvPr>
            <p:ph type="title" idx="3"/>
          </p:nvPr>
        </p:nvSpPr>
        <p:spPr>
          <a:xfrm>
            <a:off x="4955888" y="2579675"/>
            <a:ext cx="2713800" cy="35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900"/>
              <a:buNone/>
              <a:defRPr sz="1900"/>
            </a:lvl1pPr>
            <a:lvl2pPr lvl="1" rtl="0">
              <a:spcBef>
                <a:spcPts val="0"/>
              </a:spcBef>
              <a:spcAft>
                <a:spcPts val="0"/>
              </a:spcAft>
              <a:buSzPts val="2800"/>
              <a:buNone/>
              <a:defRPr>
                <a:latin typeface="Cantarell"/>
                <a:ea typeface="Cantarell"/>
                <a:cs typeface="Cantarell"/>
                <a:sym typeface="Cantarell"/>
              </a:defRPr>
            </a:lvl2pPr>
            <a:lvl3pPr lvl="2" rtl="0">
              <a:spcBef>
                <a:spcPts val="0"/>
              </a:spcBef>
              <a:spcAft>
                <a:spcPts val="0"/>
              </a:spcAft>
              <a:buSzPts val="2800"/>
              <a:buNone/>
              <a:defRPr>
                <a:latin typeface="Cantarell"/>
                <a:ea typeface="Cantarell"/>
                <a:cs typeface="Cantarell"/>
                <a:sym typeface="Cantarell"/>
              </a:defRPr>
            </a:lvl3pPr>
            <a:lvl4pPr lvl="3" rtl="0">
              <a:spcBef>
                <a:spcPts val="0"/>
              </a:spcBef>
              <a:spcAft>
                <a:spcPts val="0"/>
              </a:spcAft>
              <a:buSzPts val="2800"/>
              <a:buNone/>
              <a:defRPr>
                <a:latin typeface="Cantarell"/>
                <a:ea typeface="Cantarell"/>
                <a:cs typeface="Cantarell"/>
                <a:sym typeface="Cantarell"/>
              </a:defRPr>
            </a:lvl4pPr>
            <a:lvl5pPr lvl="4" rtl="0">
              <a:spcBef>
                <a:spcPts val="0"/>
              </a:spcBef>
              <a:spcAft>
                <a:spcPts val="0"/>
              </a:spcAft>
              <a:buSzPts val="2800"/>
              <a:buNone/>
              <a:defRPr>
                <a:latin typeface="Cantarell"/>
                <a:ea typeface="Cantarell"/>
                <a:cs typeface="Cantarell"/>
                <a:sym typeface="Cantarell"/>
              </a:defRPr>
            </a:lvl5pPr>
            <a:lvl6pPr lvl="5" rtl="0">
              <a:spcBef>
                <a:spcPts val="0"/>
              </a:spcBef>
              <a:spcAft>
                <a:spcPts val="0"/>
              </a:spcAft>
              <a:buSzPts val="2800"/>
              <a:buNone/>
              <a:defRPr>
                <a:latin typeface="Cantarell"/>
                <a:ea typeface="Cantarell"/>
                <a:cs typeface="Cantarell"/>
                <a:sym typeface="Cantarell"/>
              </a:defRPr>
            </a:lvl6pPr>
            <a:lvl7pPr lvl="6" rtl="0">
              <a:spcBef>
                <a:spcPts val="0"/>
              </a:spcBef>
              <a:spcAft>
                <a:spcPts val="0"/>
              </a:spcAft>
              <a:buSzPts val="2800"/>
              <a:buNone/>
              <a:defRPr>
                <a:latin typeface="Cantarell"/>
                <a:ea typeface="Cantarell"/>
                <a:cs typeface="Cantarell"/>
                <a:sym typeface="Cantarell"/>
              </a:defRPr>
            </a:lvl7pPr>
            <a:lvl8pPr lvl="7" rtl="0">
              <a:spcBef>
                <a:spcPts val="0"/>
              </a:spcBef>
              <a:spcAft>
                <a:spcPts val="0"/>
              </a:spcAft>
              <a:buSzPts val="2800"/>
              <a:buNone/>
              <a:defRPr>
                <a:latin typeface="Cantarell"/>
                <a:ea typeface="Cantarell"/>
                <a:cs typeface="Cantarell"/>
                <a:sym typeface="Cantarell"/>
              </a:defRPr>
            </a:lvl8pPr>
            <a:lvl9pPr lvl="8" rtl="0">
              <a:spcBef>
                <a:spcPts val="0"/>
              </a:spcBef>
              <a:spcAft>
                <a:spcPts val="0"/>
              </a:spcAft>
              <a:buSzPts val="2800"/>
              <a:buNone/>
              <a:defRPr>
                <a:latin typeface="Cantarell"/>
                <a:ea typeface="Cantarell"/>
                <a:cs typeface="Cantarell"/>
                <a:sym typeface="Cantarell"/>
              </a:defRPr>
            </a:lvl9pPr>
          </a:lstStyle>
          <a:p>
            <a:endParaRPr/>
          </a:p>
        </p:txBody>
      </p:sp>
      <p:sp>
        <p:nvSpPr>
          <p:cNvPr id="59" name="Google Shape;59;p6"/>
          <p:cNvSpPr txBox="1">
            <a:spLocks noGrp="1"/>
          </p:cNvSpPr>
          <p:nvPr>
            <p:ph type="subTitle" idx="1"/>
          </p:nvPr>
        </p:nvSpPr>
        <p:spPr>
          <a:xfrm>
            <a:off x="1474313" y="2947375"/>
            <a:ext cx="2713800" cy="114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Font typeface="Hind Guntur"/>
              <a:buNone/>
              <a:defRPr sz="1600">
                <a:latin typeface="Hind Guntur"/>
                <a:ea typeface="Hind Guntur"/>
                <a:cs typeface="Hind Guntur"/>
                <a:sym typeface="Hind Guntur"/>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0" name="Google Shape;60;p6"/>
          <p:cNvSpPr txBox="1">
            <a:spLocks noGrp="1"/>
          </p:cNvSpPr>
          <p:nvPr>
            <p:ph type="subTitle" idx="4"/>
          </p:nvPr>
        </p:nvSpPr>
        <p:spPr>
          <a:xfrm>
            <a:off x="4955888" y="2947375"/>
            <a:ext cx="2713800" cy="11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Hind Guntur"/>
              <a:buNone/>
              <a:defRPr sz="1600">
                <a:latin typeface="Hind Guntur"/>
                <a:ea typeface="Hind Guntur"/>
                <a:cs typeface="Hind Guntur"/>
                <a:sym typeface="Hind Guntur"/>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7"/>
          <p:cNvSpPr/>
          <p:nvPr/>
        </p:nvSpPr>
        <p:spPr>
          <a:xfrm rot="2051380">
            <a:off x="118307" y="4394678"/>
            <a:ext cx="629545" cy="633333"/>
          </a:xfrm>
          <a:custGeom>
            <a:avLst/>
            <a:gdLst/>
            <a:ahLst/>
            <a:cxnLst/>
            <a:rect l="l" t="t" r="r" b="b"/>
            <a:pathLst>
              <a:path w="16880" h="16980" extrusionOk="0">
                <a:moveTo>
                  <a:pt x="8388" y="4587"/>
                </a:moveTo>
                <a:cubicBezTo>
                  <a:pt x="8772" y="4587"/>
                  <a:pt x="9170" y="4645"/>
                  <a:pt x="9574" y="4770"/>
                </a:cubicBezTo>
                <a:cubicBezTo>
                  <a:pt x="12877" y="5771"/>
                  <a:pt x="13344" y="10274"/>
                  <a:pt x="10275" y="11909"/>
                </a:cubicBezTo>
                <a:cubicBezTo>
                  <a:pt x="9688" y="12228"/>
                  <a:pt x="9060" y="12379"/>
                  <a:pt x="8441" y="12379"/>
                </a:cubicBezTo>
                <a:cubicBezTo>
                  <a:pt x="7056" y="12379"/>
                  <a:pt x="5719" y="11622"/>
                  <a:pt x="5004" y="10308"/>
                </a:cubicBezTo>
                <a:cubicBezTo>
                  <a:pt x="3568" y="7640"/>
                  <a:pt x="5609" y="4587"/>
                  <a:pt x="8388" y="4587"/>
                </a:cubicBezTo>
                <a:close/>
                <a:moveTo>
                  <a:pt x="6572" y="0"/>
                </a:moveTo>
                <a:lnTo>
                  <a:pt x="2369" y="2235"/>
                </a:lnTo>
                <a:lnTo>
                  <a:pt x="3070" y="3503"/>
                </a:lnTo>
                <a:cubicBezTo>
                  <a:pt x="3270" y="3903"/>
                  <a:pt x="3236" y="4337"/>
                  <a:pt x="3003" y="4704"/>
                </a:cubicBezTo>
                <a:cubicBezTo>
                  <a:pt x="2869" y="4904"/>
                  <a:pt x="2736" y="5104"/>
                  <a:pt x="2636" y="5304"/>
                </a:cubicBezTo>
                <a:cubicBezTo>
                  <a:pt x="2402" y="5671"/>
                  <a:pt x="2035" y="5905"/>
                  <a:pt x="1602" y="5905"/>
                </a:cubicBezTo>
                <a:lnTo>
                  <a:pt x="134" y="5838"/>
                </a:lnTo>
                <a:lnTo>
                  <a:pt x="1" y="10608"/>
                </a:lnTo>
                <a:lnTo>
                  <a:pt x="1435" y="10641"/>
                </a:lnTo>
                <a:cubicBezTo>
                  <a:pt x="1869" y="10675"/>
                  <a:pt x="2236" y="10941"/>
                  <a:pt x="2436" y="11308"/>
                </a:cubicBezTo>
                <a:cubicBezTo>
                  <a:pt x="2469" y="11408"/>
                  <a:pt x="2536" y="11542"/>
                  <a:pt x="2603" y="11642"/>
                </a:cubicBezTo>
                <a:cubicBezTo>
                  <a:pt x="2636" y="11742"/>
                  <a:pt x="2703" y="11842"/>
                  <a:pt x="2769" y="11942"/>
                </a:cubicBezTo>
                <a:cubicBezTo>
                  <a:pt x="2969" y="12309"/>
                  <a:pt x="2969" y="12743"/>
                  <a:pt x="2769" y="13110"/>
                </a:cubicBezTo>
                <a:lnTo>
                  <a:pt x="2002" y="14344"/>
                </a:lnTo>
                <a:lnTo>
                  <a:pt x="6038" y="16846"/>
                </a:lnTo>
                <a:lnTo>
                  <a:pt x="6806" y="15611"/>
                </a:lnTo>
                <a:cubicBezTo>
                  <a:pt x="7022" y="15271"/>
                  <a:pt x="7382" y="15074"/>
                  <a:pt x="7780" y="15074"/>
                </a:cubicBezTo>
                <a:cubicBezTo>
                  <a:pt x="7811" y="15074"/>
                  <a:pt x="7842" y="15075"/>
                  <a:pt x="7873" y="15078"/>
                </a:cubicBezTo>
                <a:cubicBezTo>
                  <a:pt x="8106" y="15078"/>
                  <a:pt x="8340" y="15111"/>
                  <a:pt x="8607" y="15111"/>
                </a:cubicBezTo>
                <a:cubicBezTo>
                  <a:pt x="8632" y="15109"/>
                  <a:pt x="8658" y="15108"/>
                  <a:pt x="8683" y="15108"/>
                </a:cubicBezTo>
                <a:cubicBezTo>
                  <a:pt x="9057" y="15108"/>
                  <a:pt x="9420" y="15335"/>
                  <a:pt x="9608" y="15678"/>
                </a:cubicBezTo>
                <a:lnTo>
                  <a:pt x="10308" y="16979"/>
                </a:lnTo>
                <a:lnTo>
                  <a:pt x="14511" y="14711"/>
                </a:lnTo>
                <a:lnTo>
                  <a:pt x="13811" y="13443"/>
                </a:lnTo>
                <a:cubicBezTo>
                  <a:pt x="13610" y="13076"/>
                  <a:pt x="13610" y="12609"/>
                  <a:pt x="13877" y="12276"/>
                </a:cubicBezTo>
                <a:cubicBezTo>
                  <a:pt x="14011" y="12076"/>
                  <a:pt x="14144" y="11875"/>
                  <a:pt x="14244" y="11675"/>
                </a:cubicBezTo>
                <a:cubicBezTo>
                  <a:pt x="14444" y="11308"/>
                  <a:pt x="14845" y="11075"/>
                  <a:pt x="15278" y="11075"/>
                </a:cubicBezTo>
                <a:lnTo>
                  <a:pt x="16746" y="11108"/>
                </a:lnTo>
                <a:lnTo>
                  <a:pt x="16879" y="6372"/>
                </a:lnTo>
                <a:lnTo>
                  <a:pt x="15412" y="6338"/>
                </a:lnTo>
                <a:cubicBezTo>
                  <a:pt x="14978" y="6305"/>
                  <a:pt x="14611" y="6038"/>
                  <a:pt x="14444" y="5671"/>
                </a:cubicBezTo>
                <a:cubicBezTo>
                  <a:pt x="14378" y="5538"/>
                  <a:pt x="14344" y="5438"/>
                  <a:pt x="14278" y="5337"/>
                </a:cubicBezTo>
                <a:cubicBezTo>
                  <a:pt x="14211" y="5237"/>
                  <a:pt x="14177" y="5137"/>
                  <a:pt x="14111" y="5037"/>
                </a:cubicBezTo>
                <a:cubicBezTo>
                  <a:pt x="13877" y="4670"/>
                  <a:pt x="13877" y="4237"/>
                  <a:pt x="14111" y="3870"/>
                </a:cubicBezTo>
                <a:lnTo>
                  <a:pt x="14878" y="2602"/>
                </a:lnTo>
                <a:lnTo>
                  <a:pt x="10842" y="100"/>
                </a:lnTo>
                <a:lnTo>
                  <a:pt x="10075" y="1368"/>
                </a:lnTo>
                <a:cubicBezTo>
                  <a:pt x="9868" y="1663"/>
                  <a:pt x="9505" y="1880"/>
                  <a:pt x="9147" y="1880"/>
                </a:cubicBezTo>
                <a:cubicBezTo>
                  <a:pt x="9100" y="1880"/>
                  <a:pt x="9053" y="1876"/>
                  <a:pt x="9007" y="1868"/>
                </a:cubicBezTo>
                <a:lnTo>
                  <a:pt x="8273" y="1868"/>
                </a:lnTo>
                <a:cubicBezTo>
                  <a:pt x="7873" y="1868"/>
                  <a:pt x="7473" y="1635"/>
                  <a:pt x="7273" y="1268"/>
                </a:cubicBezTo>
                <a:lnTo>
                  <a:pt x="657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2051380">
            <a:off x="782603" y="4548143"/>
            <a:ext cx="440420" cy="437999"/>
          </a:xfrm>
          <a:custGeom>
            <a:avLst/>
            <a:gdLst/>
            <a:ahLst/>
            <a:cxnLst/>
            <a:rect l="l" t="t" r="r" b="b"/>
            <a:pathLst>
              <a:path w="11809" h="11743" extrusionOk="0">
                <a:moveTo>
                  <a:pt x="5936" y="3141"/>
                </a:moveTo>
                <a:cubicBezTo>
                  <a:pt x="6607" y="3141"/>
                  <a:pt x="7289" y="3387"/>
                  <a:pt x="7839" y="3937"/>
                </a:cubicBezTo>
                <a:cubicBezTo>
                  <a:pt x="9574" y="5671"/>
                  <a:pt x="8339" y="8607"/>
                  <a:pt x="5904" y="8607"/>
                </a:cubicBezTo>
                <a:cubicBezTo>
                  <a:pt x="4403" y="8607"/>
                  <a:pt x="3169" y="7373"/>
                  <a:pt x="3169" y="5872"/>
                </a:cubicBezTo>
                <a:cubicBezTo>
                  <a:pt x="3169" y="4223"/>
                  <a:pt x="4529" y="3141"/>
                  <a:pt x="5936" y="3141"/>
                </a:cubicBezTo>
                <a:close/>
                <a:moveTo>
                  <a:pt x="4270" y="1"/>
                </a:moveTo>
                <a:lnTo>
                  <a:pt x="4270" y="1001"/>
                </a:lnTo>
                <a:cubicBezTo>
                  <a:pt x="4270" y="1302"/>
                  <a:pt x="4103" y="1569"/>
                  <a:pt x="3836" y="1735"/>
                </a:cubicBezTo>
                <a:cubicBezTo>
                  <a:pt x="3669" y="1802"/>
                  <a:pt x="3536" y="1869"/>
                  <a:pt x="3402" y="1969"/>
                </a:cubicBezTo>
                <a:cubicBezTo>
                  <a:pt x="3279" y="2057"/>
                  <a:pt x="3128" y="2098"/>
                  <a:pt x="2974" y="2098"/>
                </a:cubicBezTo>
                <a:cubicBezTo>
                  <a:pt x="2835" y="2098"/>
                  <a:pt x="2695" y="2065"/>
                  <a:pt x="2569" y="2002"/>
                </a:cubicBezTo>
                <a:lnTo>
                  <a:pt x="1701" y="1502"/>
                </a:lnTo>
                <a:lnTo>
                  <a:pt x="33" y="4371"/>
                </a:lnTo>
                <a:lnTo>
                  <a:pt x="901" y="4871"/>
                </a:lnTo>
                <a:cubicBezTo>
                  <a:pt x="1168" y="5038"/>
                  <a:pt x="1301" y="5305"/>
                  <a:pt x="1301" y="5605"/>
                </a:cubicBezTo>
                <a:lnTo>
                  <a:pt x="1301" y="5872"/>
                </a:lnTo>
                <a:lnTo>
                  <a:pt x="1301" y="6105"/>
                </a:lnTo>
                <a:cubicBezTo>
                  <a:pt x="1301" y="6405"/>
                  <a:pt x="1168" y="6706"/>
                  <a:pt x="901" y="6839"/>
                </a:cubicBezTo>
                <a:lnTo>
                  <a:pt x="0" y="7373"/>
                </a:lnTo>
                <a:lnTo>
                  <a:pt x="1668" y="10241"/>
                </a:lnTo>
                <a:lnTo>
                  <a:pt x="2535" y="9741"/>
                </a:lnTo>
                <a:cubicBezTo>
                  <a:pt x="2655" y="9666"/>
                  <a:pt x="2789" y="9631"/>
                  <a:pt x="2921" y="9631"/>
                </a:cubicBezTo>
                <a:cubicBezTo>
                  <a:pt x="3082" y="9631"/>
                  <a:pt x="3241" y="9683"/>
                  <a:pt x="3369" y="9774"/>
                </a:cubicBezTo>
                <a:cubicBezTo>
                  <a:pt x="3503" y="9841"/>
                  <a:pt x="3636" y="9941"/>
                  <a:pt x="3803" y="10008"/>
                </a:cubicBezTo>
                <a:cubicBezTo>
                  <a:pt x="4070" y="10141"/>
                  <a:pt x="4236" y="10408"/>
                  <a:pt x="4270" y="10742"/>
                </a:cubicBezTo>
                <a:lnTo>
                  <a:pt x="4270" y="11742"/>
                </a:lnTo>
                <a:lnTo>
                  <a:pt x="7605" y="11742"/>
                </a:lnTo>
                <a:lnTo>
                  <a:pt x="7605" y="10742"/>
                </a:lnTo>
                <a:cubicBezTo>
                  <a:pt x="7572" y="10442"/>
                  <a:pt x="7739" y="10175"/>
                  <a:pt x="8006" y="10008"/>
                </a:cubicBezTo>
                <a:cubicBezTo>
                  <a:pt x="8139" y="9941"/>
                  <a:pt x="8273" y="9874"/>
                  <a:pt x="8439" y="9774"/>
                </a:cubicBezTo>
                <a:cubicBezTo>
                  <a:pt x="8563" y="9686"/>
                  <a:pt x="8714" y="9645"/>
                  <a:pt x="8868" y="9645"/>
                </a:cubicBezTo>
                <a:cubicBezTo>
                  <a:pt x="9006" y="9645"/>
                  <a:pt x="9147" y="9678"/>
                  <a:pt x="9273" y="9741"/>
                </a:cubicBezTo>
                <a:lnTo>
                  <a:pt x="10141" y="10241"/>
                </a:lnTo>
                <a:lnTo>
                  <a:pt x="11808" y="7373"/>
                </a:lnTo>
                <a:lnTo>
                  <a:pt x="10941" y="6839"/>
                </a:lnTo>
                <a:cubicBezTo>
                  <a:pt x="10674" y="6706"/>
                  <a:pt x="10508" y="6405"/>
                  <a:pt x="10541" y="6105"/>
                </a:cubicBezTo>
                <a:lnTo>
                  <a:pt x="10541" y="5872"/>
                </a:lnTo>
                <a:lnTo>
                  <a:pt x="10541" y="5638"/>
                </a:lnTo>
                <a:cubicBezTo>
                  <a:pt x="10508" y="5338"/>
                  <a:pt x="10674" y="5038"/>
                  <a:pt x="10941" y="4904"/>
                </a:cubicBezTo>
                <a:lnTo>
                  <a:pt x="11808" y="4371"/>
                </a:lnTo>
                <a:lnTo>
                  <a:pt x="10141" y="1502"/>
                </a:lnTo>
                <a:lnTo>
                  <a:pt x="9273" y="2002"/>
                </a:lnTo>
                <a:cubicBezTo>
                  <a:pt x="9147" y="2065"/>
                  <a:pt x="9006" y="2098"/>
                  <a:pt x="8868" y="2098"/>
                </a:cubicBezTo>
                <a:cubicBezTo>
                  <a:pt x="8714" y="2098"/>
                  <a:pt x="8563" y="2057"/>
                  <a:pt x="8439" y="1969"/>
                </a:cubicBezTo>
                <a:cubicBezTo>
                  <a:pt x="8306" y="1869"/>
                  <a:pt x="8173" y="1802"/>
                  <a:pt x="8006" y="1735"/>
                </a:cubicBezTo>
                <a:cubicBezTo>
                  <a:pt x="7739" y="1569"/>
                  <a:pt x="7605" y="1302"/>
                  <a:pt x="7605" y="1001"/>
                </a:cubicBezTo>
                <a:lnTo>
                  <a:pt x="760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8199849" y="219397"/>
            <a:ext cx="692096" cy="686758"/>
          </a:xfrm>
          <a:custGeom>
            <a:avLst/>
            <a:gdLst/>
            <a:ahLst/>
            <a:cxnLst/>
            <a:rect l="l" t="t" r="r" b="b"/>
            <a:pathLst>
              <a:path w="21650" h="21483" extrusionOk="0">
                <a:moveTo>
                  <a:pt x="10862" y="5719"/>
                </a:moveTo>
                <a:cubicBezTo>
                  <a:pt x="12093" y="5719"/>
                  <a:pt x="13351" y="6179"/>
                  <a:pt x="14378" y="7206"/>
                </a:cubicBezTo>
                <a:cubicBezTo>
                  <a:pt x="17513" y="10341"/>
                  <a:pt x="15278" y="15745"/>
                  <a:pt x="10842" y="15745"/>
                </a:cubicBezTo>
                <a:cubicBezTo>
                  <a:pt x="8073" y="15745"/>
                  <a:pt x="5805" y="13510"/>
                  <a:pt x="5838" y="10741"/>
                </a:cubicBezTo>
                <a:cubicBezTo>
                  <a:pt x="5838" y="7720"/>
                  <a:pt x="8293" y="5719"/>
                  <a:pt x="10862" y="5719"/>
                </a:cubicBezTo>
                <a:close/>
                <a:moveTo>
                  <a:pt x="7773" y="0"/>
                </a:moveTo>
                <a:lnTo>
                  <a:pt x="7773" y="1868"/>
                </a:lnTo>
                <a:cubicBezTo>
                  <a:pt x="7773" y="2402"/>
                  <a:pt x="7473" y="2902"/>
                  <a:pt x="6973" y="3169"/>
                </a:cubicBezTo>
                <a:cubicBezTo>
                  <a:pt x="6706" y="3303"/>
                  <a:pt x="6439" y="3436"/>
                  <a:pt x="6172" y="3603"/>
                </a:cubicBezTo>
                <a:cubicBezTo>
                  <a:pt x="5936" y="3766"/>
                  <a:pt x="5651" y="3851"/>
                  <a:pt x="5364" y="3851"/>
                </a:cubicBezTo>
                <a:cubicBezTo>
                  <a:pt x="5125" y="3851"/>
                  <a:pt x="4884" y="3791"/>
                  <a:pt x="4671" y="3670"/>
                </a:cubicBezTo>
                <a:lnTo>
                  <a:pt x="3036" y="2736"/>
                </a:lnTo>
                <a:lnTo>
                  <a:pt x="1" y="8006"/>
                </a:lnTo>
                <a:lnTo>
                  <a:pt x="1602" y="8940"/>
                </a:lnTo>
                <a:cubicBezTo>
                  <a:pt x="2069" y="9207"/>
                  <a:pt x="2369" y="9741"/>
                  <a:pt x="2336" y="10274"/>
                </a:cubicBezTo>
                <a:lnTo>
                  <a:pt x="2336" y="10741"/>
                </a:lnTo>
                <a:lnTo>
                  <a:pt x="2336" y="11175"/>
                </a:lnTo>
                <a:cubicBezTo>
                  <a:pt x="2369" y="11742"/>
                  <a:pt x="2069" y="12243"/>
                  <a:pt x="1602" y="12543"/>
                </a:cubicBezTo>
                <a:lnTo>
                  <a:pt x="1" y="13477"/>
                </a:lnTo>
                <a:lnTo>
                  <a:pt x="3036" y="18747"/>
                </a:lnTo>
                <a:lnTo>
                  <a:pt x="4638" y="17813"/>
                </a:lnTo>
                <a:cubicBezTo>
                  <a:pt x="4850" y="17691"/>
                  <a:pt x="5091" y="17632"/>
                  <a:pt x="5334" y="17632"/>
                </a:cubicBezTo>
                <a:cubicBezTo>
                  <a:pt x="5624" y="17632"/>
                  <a:pt x="5918" y="17717"/>
                  <a:pt x="6172" y="17880"/>
                </a:cubicBezTo>
                <a:cubicBezTo>
                  <a:pt x="6405" y="18047"/>
                  <a:pt x="6672" y="18180"/>
                  <a:pt x="6939" y="18347"/>
                </a:cubicBezTo>
                <a:cubicBezTo>
                  <a:pt x="7440" y="18580"/>
                  <a:pt x="7740" y="19081"/>
                  <a:pt x="7740" y="19614"/>
                </a:cubicBezTo>
                <a:lnTo>
                  <a:pt x="7740" y="21482"/>
                </a:lnTo>
                <a:lnTo>
                  <a:pt x="13877" y="21482"/>
                </a:lnTo>
                <a:lnTo>
                  <a:pt x="13877" y="19614"/>
                </a:lnTo>
                <a:cubicBezTo>
                  <a:pt x="13877" y="19081"/>
                  <a:pt x="14178" y="18580"/>
                  <a:pt x="14678" y="18347"/>
                </a:cubicBezTo>
                <a:cubicBezTo>
                  <a:pt x="14945" y="18180"/>
                  <a:pt x="15212" y="18047"/>
                  <a:pt x="15445" y="17880"/>
                </a:cubicBezTo>
                <a:cubicBezTo>
                  <a:pt x="15699" y="17717"/>
                  <a:pt x="15993" y="17632"/>
                  <a:pt x="16283" y="17632"/>
                </a:cubicBezTo>
                <a:cubicBezTo>
                  <a:pt x="16526" y="17632"/>
                  <a:pt x="16767" y="17691"/>
                  <a:pt x="16980" y="17813"/>
                </a:cubicBezTo>
                <a:lnTo>
                  <a:pt x="18581" y="18747"/>
                </a:lnTo>
                <a:lnTo>
                  <a:pt x="21650" y="13477"/>
                </a:lnTo>
                <a:lnTo>
                  <a:pt x="20015" y="12543"/>
                </a:lnTo>
                <a:cubicBezTo>
                  <a:pt x="19548" y="12276"/>
                  <a:pt x="19281" y="11742"/>
                  <a:pt x="19315" y="11208"/>
                </a:cubicBezTo>
                <a:lnTo>
                  <a:pt x="19315" y="10741"/>
                </a:lnTo>
                <a:lnTo>
                  <a:pt x="19315" y="10308"/>
                </a:lnTo>
                <a:cubicBezTo>
                  <a:pt x="19281" y="9741"/>
                  <a:pt x="19548" y="9240"/>
                  <a:pt x="20015" y="8940"/>
                </a:cubicBezTo>
                <a:lnTo>
                  <a:pt x="21650" y="8006"/>
                </a:lnTo>
                <a:lnTo>
                  <a:pt x="18614" y="2736"/>
                </a:lnTo>
                <a:lnTo>
                  <a:pt x="16980" y="3670"/>
                </a:lnTo>
                <a:cubicBezTo>
                  <a:pt x="16767" y="3791"/>
                  <a:pt x="16526" y="3851"/>
                  <a:pt x="16283" y="3851"/>
                </a:cubicBezTo>
                <a:cubicBezTo>
                  <a:pt x="15993" y="3851"/>
                  <a:pt x="15699" y="3766"/>
                  <a:pt x="15445" y="3603"/>
                </a:cubicBezTo>
                <a:cubicBezTo>
                  <a:pt x="15212" y="3436"/>
                  <a:pt x="14945" y="3303"/>
                  <a:pt x="14678" y="3169"/>
                </a:cubicBezTo>
                <a:cubicBezTo>
                  <a:pt x="14178" y="2902"/>
                  <a:pt x="13877" y="2402"/>
                  <a:pt x="13877" y="1868"/>
                </a:cubicBezTo>
                <a:lnTo>
                  <a:pt x="138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7"/>
          <p:cNvGrpSpPr/>
          <p:nvPr/>
        </p:nvGrpSpPr>
        <p:grpSpPr>
          <a:xfrm>
            <a:off x="126928" y="237691"/>
            <a:ext cx="744467" cy="650170"/>
            <a:chOff x="126928" y="152094"/>
            <a:chExt cx="744467" cy="650170"/>
          </a:xfrm>
        </p:grpSpPr>
        <p:sp>
          <p:nvSpPr>
            <p:cNvPr id="66" name="Google Shape;66;p7"/>
            <p:cNvSpPr/>
            <p:nvPr/>
          </p:nvSpPr>
          <p:spPr>
            <a:xfrm>
              <a:off x="126928" y="212344"/>
              <a:ext cx="680626" cy="589921"/>
            </a:xfrm>
            <a:custGeom>
              <a:avLst/>
              <a:gdLst/>
              <a:ahLst/>
              <a:cxnLst/>
              <a:rect l="l" t="t" r="r" b="b"/>
              <a:pathLst>
                <a:path w="31657" h="27435" extrusionOk="0">
                  <a:moveTo>
                    <a:pt x="18080" y="0"/>
                  </a:moveTo>
                  <a:cubicBezTo>
                    <a:pt x="6338" y="0"/>
                    <a:pt x="0" y="13777"/>
                    <a:pt x="7673" y="22683"/>
                  </a:cubicBezTo>
                  <a:cubicBezTo>
                    <a:pt x="10313" y="25751"/>
                    <a:pt x="14129" y="27435"/>
                    <a:pt x="18062" y="27435"/>
                  </a:cubicBezTo>
                  <a:cubicBezTo>
                    <a:pt x="19347" y="27435"/>
                    <a:pt x="20644" y="27255"/>
                    <a:pt x="21916" y="26886"/>
                  </a:cubicBezTo>
                  <a:cubicBezTo>
                    <a:pt x="27053" y="25418"/>
                    <a:pt x="30856" y="21048"/>
                    <a:pt x="31656" y="15745"/>
                  </a:cubicBezTo>
                  <a:lnTo>
                    <a:pt x="18080" y="13710"/>
                  </a:lnTo>
                  <a:lnTo>
                    <a:pt x="1808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575899" y="152094"/>
              <a:ext cx="295496" cy="338557"/>
            </a:xfrm>
            <a:custGeom>
              <a:avLst/>
              <a:gdLst/>
              <a:ahLst/>
              <a:cxnLst/>
              <a:rect l="l" t="t" r="r" b="b"/>
              <a:pathLst>
                <a:path w="13744" h="15745" extrusionOk="0">
                  <a:moveTo>
                    <a:pt x="0" y="0"/>
                  </a:moveTo>
                  <a:lnTo>
                    <a:pt x="0" y="13710"/>
                  </a:lnTo>
                  <a:lnTo>
                    <a:pt x="13576" y="15745"/>
                  </a:lnTo>
                  <a:cubicBezTo>
                    <a:pt x="13676" y="15078"/>
                    <a:pt x="13743" y="14377"/>
                    <a:pt x="13743" y="13710"/>
                  </a:cubicBezTo>
                  <a:cubicBezTo>
                    <a:pt x="13743" y="6138"/>
                    <a:pt x="7572" y="0"/>
                    <a:pt x="0"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7"/>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9"/>
        <p:cNvGrpSpPr/>
        <p:nvPr/>
      </p:nvGrpSpPr>
      <p:grpSpPr>
        <a:xfrm>
          <a:off x="0" y="0"/>
          <a:ext cx="0" cy="0"/>
          <a:chOff x="0" y="0"/>
          <a:chExt cx="0" cy="0"/>
        </a:xfrm>
      </p:grpSpPr>
      <p:sp>
        <p:nvSpPr>
          <p:cNvPr id="70" name="Google Shape;70;p8"/>
          <p:cNvSpPr/>
          <p:nvPr/>
        </p:nvSpPr>
        <p:spPr>
          <a:xfrm>
            <a:off x="278225" y="1518825"/>
            <a:ext cx="294250" cy="273725"/>
          </a:xfrm>
          <a:custGeom>
            <a:avLst/>
            <a:gdLst/>
            <a:ahLst/>
            <a:cxnLst/>
            <a:rect l="l" t="t" r="r" b="b"/>
            <a:pathLst>
              <a:path w="11770" h="10949" extrusionOk="0">
                <a:moveTo>
                  <a:pt x="8742" y="0"/>
                </a:moveTo>
                <a:cubicBezTo>
                  <a:pt x="8526" y="0"/>
                  <a:pt x="8302" y="35"/>
                  <a:pt x="8073" y="107"/>
                </a:cubicBezTo>
                <a:cubicBezTo>
                  <a:pt x="5705" y="808"/>
                  <a:pt x="5972" y="3944"/>
                  <a:pt x="5972" y="3944"/>
                </a:cubicBezTo>
                <a:cubicBezTo>
                  <a:pt x="5972" y="3944"/>
                  <a:pt x="4789" y="1762"/>
                  <a:pt x="2890" y="1762"/>
                </a:cubicBezTo>
                <a:cubicBezTo>
                  <a:pt x="2650" y="1762"/>
                  <a:pt x="2398" y="1797"/>
                  <a:pt x="2136" y="1875"/>
                </a:cubicBezTo>
                <a:cubicBezTo>
                  <a:pt x="1" y="2509"/>
                  <a:pt x="34" y="5511"/>
                  <a:pt x="2302" y="7780"/>
                </a:cubicBezTo>
                <a:cubicBezTo>
                  <a:pt x="4337" y="9781"/>
                  <a:pt x="8073" y="10949"/>
                  <a:pt x="8073" y="10949"/>
                </a:cubicBezTo>
                <a:cubicBezTo>
                  <a:pt x="8073" y="10949"/>
                  <a:pt x="10575" y="7913"/>
                  <a:pt x="11175" y="5111"/>
                </a:cubicBezTo>
                <a:cubicBezTo>
                  <a:pt x="11770" y="2317"/>
                  <a:pt x="10510" y="0"/>
                  <a:pt x="874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1418727">
            <a:off x="7561090" y="893601"/>
            <a:ext cx="294268" cy="273766"/>
          </a:xfrm>
          <a:custGeom>
            <a:avLst/>
            <a:gdLst/>
            <a:ahLst/>
            <a:cxnLst/>
            <a:rect l="l" t="t" r="r" b="b"/>
            <a:pathLst>
              <a:path w="11770" h="10950" extrusionOk="0">
                <a:moveTo>
                  <a:pt x="8742" y="1"/>
                </a:moveTo>
                <a:cubicBezTo>
                  <a:pt x="8526" y="1"/>
                  <a:pt x="8302" y="35"/>
                  <a:pt x="8073" y="108"/>
                </a:cubicBezTo>
                <a:cubicBezTo>
                  <a:pt x="5704" y="808"/>
                  <a:pt x="5971" y="3944"/>
                  <a:pt x="5971" y="3944"/>
                </a:cubicBezTo>
                <a:cubicBezTo>
                  <a:pt x="5971" y="3944"/>
                  <a:pt x="4788" y="1762"/>
                  <a:pt x="2889" y="1762"/>
                </a:cubicBezTo>
                <a:cubicBezTo>
                  <a:pt x="2649" y="1762"/>
                  <a:pt x="2397" y="1797"/>
                  <a:pt x="2135" y="1876"/>
                </a:cubicBezTo>
                <a:cubicBezTo>
                  <a:pt x="0" y="2510"/>
                  <a:pt x="34" y="5512"/>
                  <a:pt x="2302" y="7780"/>
                </a:cubicBezTo>
                <a:cubicBezTo>
                  <a:pt x="4337" y="9782"/>
                  <a:pt x="8073" y="10949"/>
                  <a:pt x="8073" y="10949"/>
                </a:cubicBezTo>
                <a:cubicBezTo>
                  <a:pt x="8073" y="10949"/>
                  <a:pt x="10575" y="7914"/>
                  <a:pt x="11175" y="5112"/>
                </a:cubicBezTo>
                <a:cubicBezTo>
                  <a:pt x="11769" y="2318"/>
                  <a:pt x="10510" y="1"/>
                  <a:pt x="8742"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3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9"/>
          <p:cNvSpPr/>
          <p:nvPr/>
        </p:nvSpPr>
        <p:spPr>
          <a:xfrm>
            <a:off x="506398" y="556229"/>
            <a:ext cx="1098200" cy="600718"/>
          </a:xfrm>
          <a:custGeom>
            <a:avLst/>
            <a:gdLst/>
            <a:ahLst/>
            <a:cxnLst/>
            <a:rect l="l" t="t" r="r" b="b"/>
            <a:pathLst>
              <a:path w="34359" h="18793" extrusionOk="0">
                <a:moveTo>
                  <a:pt x="13570" y="1"/>
                </a:moveTo>
                <a:cubicBezTo>
                  <a:pt x="13110" y="1"/>
                  <a:pt x="12644" y="37"/>
                  <a:pt x="12176" y="113"/>
                </a:cubicBezTo>
                <a:cubicBezTo>
                  <a:pt x="8073" y="780"/>
                  <a:pt x="5004" y="4282"/>
                  <a:pt x="4838" y="8452"/>
                </a:cubicBezTo>
                <a:cubicBezTo>
                  <a:pt x="2102" y="8685"/>
                  <a:pt x="1" y="11087"/>
                  <a:pt x="134" y="13856"/>
                </a:cubicBezTo>
                <a:cubicBezTo>
                  <a:pt x="268" y="16624"/>
                  <a:pt x="2569" y="18793"/>
                  <a:pt x="5338" y="18793"/>
                </a:cubicBezTo>
                <a:lnTo>
                  <a:pt x="30289" y="18793"/>
                </a:lnTo>
                <a:cubicBezTo>
                  <a:pt x="32591" y="18593"/>
                  <a:pt x="34359" y="16691"/>
                  <a:pt x="34359" y="14390"/>
                </a:cubicBezTo>
                <a:cubicBezTo>
                  <a:pt x="34359" y="11954"/>
                  <a:pt x="32391" y="9986"/>
                  <a:pt x="29956" y="9953"/>
                </a:cubicBezTo>
                <a:cubicBezTo>
                  <a:pt x="29722" y="9953"/>
                  <a:pt x="29489" y="9986"/>
                  <a:pt x="29255" y="10020"/>
                </a:cubicBezTo>
                <a:cubicBezTo>
                  <a:pt x="29088" y="7284"/>
                  <a:pt x="26820" y="5183"/>
                  <a:pt x="24085" y="5150"/>
                </a:cubicBezTo>
                <a:cubicBezTo>
                  <a:pt x="23284" y="5150"/>
                  <a:pt x="22483" y="5350"/>
                  <a:pt x="21750" y="5717"/>
                </a:cubicBezTo>
                <a:cubicBezTo>
                  <a:pt x="20477" y="2255"/>
                  <a:pt x="17185" y="1"/>
                  <a:pt x="135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txBox="1">
            <a:spLocks noGrp="1"/>
          </p:cNvSpPr>
          <p:nvPr>
            <p:ph type="title"/>
          </p:nvPr>
        </p:nvSpPr>
        <p:spPr>
          <a:xfrm>
            <a:off x="721700" y="1675825"/>
            <a:ext cx="3219300" cy="513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6" name="Google Shape;76;p9"/>
          <p:cNvSpPr txBox="1">
            <a:spLocks noGrp="1"/>
          </p:cNvSpPr>
          <p:nvPr>
            <p:ph type="body" idx="1"/>
          </p:nvPr>
        </p:nvSpPr>
        <p:spPr>
          <a:xfrm>
            <a:off x="721700" y="2190875"/>
            <a:ext cx="3219300" cy="1276800"/>
          </a:xfrm>
          <a:prstGeom prst="rect">
            <a:avLst/>
          </a:prstGeom>
        </p:spPr>
        <p:txBody>
          <a:bodyPr spcFirstLastPara="1" wrap="square" lIns="91425" tIns="91425" rIns="91425" bIns="91425" anchor="ctr" anchorCtr="0">
            <a:noAutofit/>
          </a:bodyPr>
          <a:lstStyle>
            <a:lvl1pPr marL="457200" marR="72000" lvl="0" indent="-304800">
              <a:lnSpc>
                <a:spcPct val="100000"/>
              </a:lnSpc>
              <a:spcBef>
                <a:spcPts val="0"/>
              </a:spcBef>
              <a:spcAft>
                <a:spcPts val="0"/>
              </a:spcAft>
              <a:buSzPts val="1200"/>
              <a:buChar char="●"/>
              <a:defRPr sz="1600">
                <a:latin typeface="Hind Guntur"/>
                <a:ea typeface="Hind Guntur"/>
                <a:cs typeface="Hind Guntur"/>
                <a:sym typeface="Hind Guntur"/>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grpSp>
        <p:nvGrpSpPr>
          <p:cNvPr id="78" name="Google Shape;78;p10"/>
          <p:cNvGrpSpPr/>
          <p:nvPr/>
        </p:nvGrpSpPr>
        <p:grpSpPr>
          <a:xfrm>
            <a:off x="816871" y="1248175"/>
            <a:ext cx="3253318" cy="1889907"/>
            <a:chOff x="5680171" y="443900"/>
            <a:chExt cx="3253318" cy="1889907"/>
          </a:xfrm>
        </p:grpSpPr>
        <p:sp>
          <p:nvSpPr>
            <p:cNvPr id="79" name="Google Shape;79;p10"/>
            <p:cNvSpPr/>
            <p:nvPr/>
          </p:nvSpPr>
          <p:spPr>
            <a:xfrm flipH="1">
              <a:off x="5680171" y="443900"/>
              <a:ext cx="2813704" cy="1889907"/>
            </a:xfrm>
            <a:custGeom>
              <a:avLst/>
              <a:gdLst/>
              <a:ahLst/>
              <a:cxnLst/>
              <a:rect l="l" t="t" r="r" b="b"/>
              <a:pathLst>
                <a:path w="28221" h="15913" extrusionOk="0">
                  <a:moveTo>
                    <a:pt x="0" y="1"/>
                  </a:moveTo>
                  <a:lnTo>
                    <a:pt x="0" y="15912"/>
                  </a:lnTo>
                  <a:lnTo>
                    <a:pt x="28220" y="15912"/>
                  </a:lnTo>
                  <a:lnTo>
                    <a:pt x="28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rot="-5400000" flipH="1">
              <a:off x="8495998" y="1896299"/>
              <a:ext cx="431477" cy="443506"/>
            </a:xfrm>
            <a:custGeom>
              <a:avLst/>
              <a:gdLst/>
              <a:ahLst/>
              <a:cxnLst/>
              <a:rect l="l" t="t" r="r" b="b"/>
              <a:pathLst>
                <a:path w="4771" h="4904" extrusionOk="0">
                  <a:moveTo>
                    <a:pt x="0" y="0"/>
                  </a:moveTo>
                  <a:lnTo>
                    <a:pt x="0" y="4904"/>
                  </a:lnTo>
                  <a:lnTo>
                    <a:pt x="4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0"/>
          <p:cNvSpPr/>
          <p:nvPr/>
        </p:nvSpPr>
        <p:spPr>
          <a:xfrm>
            <a:off x="6917891" y="2720393"/>
            <a:ext cx="3935093" cy="3935093"/>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a:off x="361925" y="2887638"/>
            <a:ext cx="1183496" cy="647372"/>
          </a:xfrm>
          <a:custGeom>
            <a:avLst/>
            <a:gdLst/>
            <a:ahLst/>
            <a:cxnLst/>
            <a:rect l="l" t="t" r="r" b="b"/>
            <a:pathLst>
              <a:path w="34359" h="18793" extrusionOk="0">
                <a:moveTo>
                  <a:pt x="13570" y="1"/>
                </a:moveTo>
                <a:cubicBezTo>
                  <a:pt x="13110" y="1"/>
                  <a:pt x="12644" y="37"/>
                  <a:pt x="12176" y="113"/>
                </a:cubicBezTo>
                <a:cubicBezTo>
                  <a:pt x="8073" y="780"/>
                  <a:pt x="5004" y="4282"/>
                  <a:pt x="4838" y="8452"/>
                </a:cubicBezTo>
                <a:cubicBezTo>
                  <a:pt x="2102" y="8685"/>
                  <a:pt x="1" y="11087"/>
                  <a:pt x="134" y="13856"/>
                </a:cubicBezTo>
                <a:cubicBezTo>
                  <a:pt x="268" y="16624"/>
                  <a:pt x="2569" y="18793"/>
                  <a:pt x="5338" y="18793"/>
                </a:cubicBezTo>
                <a:lnTo>
                  <a:pt x="30289" y="18793"/>
                </a:lnTo>
                <a:cubicBezTo>
                  <a:pt x="32591" y="18593"/>
                  <a:pt x="34359" y="16691"/>
                  <a:pt x="34359" y="14390"/>
                </a:cubicBezTo>
                <a:cubicBezTo>
                  <a:pt x="34359" y="11954"/>
                  <a:pt x="32391" y="9986"/>
                  <a:pt x="29956" y="9953"/>
                </a:cubicBezTo>
                <a:cubicBezTo>
                  <a:pt x="29722" y="9953"/>
                  <a:pt x="29489" y="9986"/>
                  <a:pt x="29255" y="10020"/>
                </a:cubicBezTo>
                <a:cubicBezTo>
                  <a:pt x="29088" y="7284"/>
                  <a:pt x="26820" y="5183"/>
                  <a:pt x="24085" y="5150"/>
                </a:cubicBezTo>
                <a:cubicBezTo>
                  <a:pt x="23284" y="5150"/>
                  <a:pt x="22483" y="5350"/>
                  <a:pt x="21750" y="5717"/>
                </a:cubicBezTo>
                <a:cubicBezTo>
                  <a:pt x="20477" y="2255"/>
                  <a:pt x="17185" y="1"/>
                  <a:pt x="135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txBox="1">
            <a:spLocks noGrp="1"/>
          </p:cNvSpPr>
          <p:nvPr>
            <p:ph type="title"/>
          </p:nvPr>
        </p:nvSpPr>
        <p:spPr>
          <a:xfrm>
            <a:off x="826125" y="1248175"/>
            <a:ext cx="2796300" cy="189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2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1pPr>
            <a:lvl2pPr lvl="1">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2pPr>
            <a:lvl3pPr lvl="2">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3pPr>
            <a:lvl4pPr lvl="3">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4pPr>
            <a:lvl5pPr lvl="4">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5pPr>
            <a:lvl6pPr lvl="5">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6pPr>
            <a:lvl7pPr lvl="6">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7pPr>
            <a:lvl8pPr lvl="7">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8pPr>
            <a:lvl9pPr lvl="8">
              <a:spcBef>
                <a:spcPts val="0"/>
              </a:spcBef>
              <a:spcAft>
                <a:spcPts val="0"/>
              </a:spcAft>
              <a:buClr>
                <a:schemeClr val="dk1"/>
              </a:buClr>
              <a:buSzPts val="2800"/>
              <a:buFont typeface="Alfa Slab One"/>
              <a:buNone/>
              <a:defRPr sz="2800">
                <a:solidFill>
                  <a:schemeClr val="dk1"/>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Cantarell"/>
              <a:buChar char="●"/>
              <a:defRPr sz="1800">
                <a:solidFill>
                  <a:schemeClr val="dk1"/>
                </a:solidFill>
                <a:latin typeface="Cantarell"/>
                <a:ea typeface="Cantarell"/>
                <a:cs typeface="Cantarell"/>
                <a:sym typeface="Cantarell"/>
              </a:defRPr>
            </a:lvl1pPr>
            <a:lvl2pPr marL="914400" lvl="1"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2pPr>
            <a:lvl3pPr marL="1371600" lvl="2"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3pPr>
            <a:lvl4pPr marL="1828800" lvl="3"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4pPr>
            <a:lvl5pPr marL="2286000" lvl="4"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5pPr>
            <a:lvl6pPr marL="2743200" lvl="5"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6pPr>
            <a:lvl7pPr marL="3200400" lvl="6"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7pPr>
            <a:lvl8pPr marL="3657600" lvl="7" indent="-317500">
              <a:lnSpc>
                <a:spcPct val="115000"/>
              </a:lnSpc>
              <a:spcBef>
                <a:spcPts val="1600"/>
              </a:spcBef>
              <a:spcAft>
                <a:spcPts val="0"/>
              </a:spcAft>
              <a:buClr>
                <a:schemeClr val="dk1"/>
              </a:buClr>
              <a:buSzPts val="1400"/>
              <a:buFont typeface="Cantarell"/>
              <a:buChar char="○"/>
              <a:defRPr>
                <a:solidFill>
                  <a:schemeClr val="dk1"/>
                </a:solidFill>
                <a:latin typeface="Cantarell"/>
                <a:ea typeface="Cantarell"/>
                <a:cs typeface="Cantarell"/>
                <a:sym typeface="Cantarell"/>
              </a:defRPr>
            </a:lvl8pPr>
            <a:lvl9pPr marL="4114800" lvl="8" indent="-317500">
              <a:lnSpc>
                <a:spcPct val="115000"/>
              </a:lnSpc>
              <a:spcBef>
                <a:spcPts val="1600"/>
              </a:spcBef>
              <a:spcAft>
                <a:spcPts val="1600"/>
              </a:spcAft>
              <a:buClr>
                <a:schemeClr val="dk1"/>
              </a:buClr>
              <a:buSzPts val="1400"/>
              <a:buFont typeface="Cantarell"/>
              <a:buChar char="■"/>
              <a:defRPr>
                <a:solidFill>
                  <a:schemeClr val="dk1"/>
                </a:solidFill>
                <a:latin typeface="Cantarell"/>
                <a:ea typeface="Cantarell"/>
                <a:cs typeface="Cantarell"/>
                <a:sym typeface="Cantare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cinqusara/progetto_visualizzazione_scientifica_2022.git" TargetMode="External"/><Relationship Id="rId3" Type="http://schemas.openxmlformats.org/officeDocument/2006/relationships/hyperlink" Target="https://edition.cnn.com/2019/05/15/politics/donald-trump-iran-barack-obama-2013/index.html" TargetMode="External"/><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www.ansa.it/usa_2016/notizie/2016/04/19/crooked-hillary-i-soprannomi-affibbiati-da-trump_4fe26650-fd71-48eb-ae9b-03a0bb7e601f.html" TargetMode="External"/><Relationship Id="rId5" Type="http://schemas.openxmlformats.org/officeDocument/2006/relationships/hyperlink" Target="https://www.theguardian.com/media/2022/may/07/fox-news-donald-trump-meadows-hannity-texts" TargetMode="External"/><Relationship Id="rId4" Type="http://schemas.openxmlformats.org/officeDocument/2006/relationships/hyperlink" Target="https://www.ipresslive.it/comunicates/25094/donald-trump-vero-tweeter-in-chief-sulla-rete-ecco-i-5-tweet-piu-social-di-potu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23"/>
          <p:cNvSpPr txBox="1">
            <a:spLocks noGrp="1"/>
          </p:cNvSpPr>
          <p:nvPr>
            <p:ph type="ctrTitle" idx="4294967295"/>
          </p:nvPr>
        </p:nvSpPr>
        <p:spPr>
          <a:xfrm>
            <a:off x="237675" y="871338"/>
            <a:ext cx="4644600" cy="23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a:solidFill>
                  <a:schemeClr val="lt1"/>
                </a:solidFill>
              </a:rPr>
              <a:t>‘Oh, No’:</a:t>
            </a:r>
            <a:r>
              <a:rPr lang="en" sz="4000">
                <a:solidFill>
                  <a:schemeClr val="lt1"/>
                </a:solidFill>
              </a:rPr>
              <a:t> </a:t>
            </a:r>
            <a:br>
              <a:rPr lang="en" sz="4000">
                <a:solidFill>
                  <a:schemeClr val="lt1"/>
                </a:solidFill>
              </a:rPr>
            </a:br>
            <a:r>
              <a:rPr lang="en" sz="4000">
                <a:solidFill>
                  <a:schemeClr val="lt1"/>
                </a:solidFill>
              </a:rPr>
              <a:t>The day Trump learned to tweet</a:t>
            </a:r>
            <a:endParaRPr sz="4000">
              <a:solidFill>
                <a:schemeClr val="lt1"/>
              </a:solidFill>
            </a:endParaRPr>
          </a:p>
        </p:txBody>
      </p:sp>
      <p:sp>
        <p:nvSpPr>
          <p:cNvPr id="196" name="Google Shape;196;p23"/>
          <p:cNvSpPr txBox="1">
            <a:spLocks noGrp="1"/>
          </p:cNvSpPr>
          <p:nvPr>
            <p:ph type="subTitle" idx="4294967295"/>
          </p:nvPr>
        </p:nvSpPr>
        <p:spPr>
          <a:xfrm>
            <a:off x="90975" y="3338188"/>
            <a:ext cx="4938000" cy="111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00">
                <a:solidFill>
                  <a:schemeClr val="lt1"/>
                </a:solidFill>
                <a:latin typeface="Comfortaa"/>
                <a:ea typeface="Comfortaa"/>
                <a:cs typeface="Comfortaa"/>
                <a:sym typeface="Comfortaa"/>
              </a:rPr>
              <a:t>Progetto di Visualizzazione Scientifica 2022</a:t>
            </a:r>
            <a:endParaRPr sz="1500">
              <a:solidFill>
                <a:schemeClr val="lt1"/>
              </a:solidFill>
              <a:latin typeface="Comfortaa"/>
              <a:ea typeface="Comfortaa"/>
              <a:cs typeface="Comfortaa"/>
              <a:sym typeface="Comfortaa"/>
            </a:endParaRPr>
          </a:p>
          <a:p>
            <a:pPr marL="0" lvl="0" indent="0" algn="ctr" rtl="0">
              <a:lnSpc>
                <a:spcPct val="100000"/>
              </a:lnSpc>
              <a:spcBef>
                <a:spcPts val="1600"/>
              </a:spcBef>
              <a:spcAft>
                <a:spcPts val="1600"/>
              </a:spcAft>
              <a:buNone/>
            </a:pPr>
            <a:r>
              <a:rPr lang="en" sz="1500">
                <a:solidFill>
                  <a:schemeClr val="lt1"/>
                </a:solidFill>
                <a:latin typeface="Comfortaa"/>
                <a:ea typeface="Comfortaa"/>
                <a:cs typeface="Comfortaa"/>
                <a:sym typeface="Comfortaa"/>
              </a:rPr>
              <a:t>Sara Cinquini, Francesca Martinucci</a:t>
            </a:r>
            <a:endParaRPr sz="1500">
              <a:solidFill>
                <a:schemeClr val="lt1"/>
              </a:solidFill>
              <a:latin typeface="Comfortaa"/>
              <a:ea typeface="Comfortaa"/>
              <a:cs typeface="Comfortaa"/>
              <a:sym typeface="Comforta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2"/>
          <p:cNvSpPr txBox="1">
            <a:spLocks noGrp="1"/>
          </p:cNvSpPr>
          <p:nvPr>
            <p:ph type="title"/>
          </p:nvPr>
        </p:nvSpPr>
        <p:spPr>
          <a:xfrm>
            <a:off x="264500" y="1675825"/>
            <a:ext cx="3219300" cy="6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t>Numero di </a:t>
            </a:r>
            <a:r>
              <a:rPr lang="en" sz="2300" u="sng"/>
              <a:t>tweet</a:t>
            </a:r>
            <a:r>
              <a:rPr lang="en" sz="2300"/>
              <a:t> negli anni</a:t>
            </a:r>
            <a:endParaRPr/>
          </a:p>
        </p:txBody>
      </p:sp>
      <p:sp>
        <p:nvSpPr>
          <p:cNvPr id="709" name="Google Shape;709;p32"/>
          <p:cNvSpPr txBox="1">
            <a:spLocks noGrp="1"/>
          </p:cNvSpPr>
          <p:nvPr>
            <p:ph type="body" idx="1"/>
          </p:nvPr>
        </p:nvSpPr>
        <p:spPr>
          <a:xfrm>
            <a:off x="264500" y="2338725"/>
            <a:ext cx="3219300" cy="127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i="1"/>
              <a:t>Come mai così tanti tweet nel </a:t>
            </a:r>
            <a:r>
              <a:rPr lang="en" b="1" i="1"/>
              <a:t>2013?</a:t>
            </a:r>
            <a:endParaRPr b="1" i="1"/>
          </a:p>
        </p:txBody>
      </p:sp>
      <p:pic>
        <p:nvPicPr>
          <p:cNvPr id="710" name="Google Shape;710;p32"/>
          <p:cNvPicPr preferRelativeResize="0"/>
          <p:nvPr/>
        </p:nvPicPr>
        <p:blipFill>
          <a:blip r:embed="rId3">
            <a:alphaModFix/>
          </a:blip>
          <a:stretch>
            <a:fillRect/>
          </a:stretch>
        </p:blipFill>
        <p:spPr>
          <a:xfrm>
            <a:off x="3581375" y="747063"/>
            <a:ext cx="5275400" cy="364937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33"/>
          <p:cNvPicPr preferRelativeResize="0"/>
          <p:nvPr/>
        </p:nvPicPr>
        <p:blipFill>
          <a:blip r:embed="rId3">
            <a:alphaModFix/>
          </a:blip>
          <a:stretch>
            <a:fillRect/>
          </a:stretch>
        </p:blipFill>
        <p:spPr>
          <a:xfrm rot="-473360">
            <a:off x="631550" y="755375"/>
            <a:ext cx="3957926" cy="2072875"/>
          </a:xfrm>
          <a:prstGeom prst="rect">
            <a:avLst/>
          </a:prstGeom>
          <a:noFill/>
          <a:ln>
            <a:noFill/>
          </a:ln>
        </p:spPr>
      </p:pic>
      <p:pic>
        <p:nvPicPr>
          <p:cNvPr id="716" name="Google Shape;716;p33"/>
          <p:cNvPicPr preferRelativeResize="0"/>
          <p:nvPr/>
        </p:nvPicPr>
        <p:blipFill rotWithShape="1">
          <a:blip r:embed="rId4">
            <a:alphaModFix/>
          </a:blip>
          <a:srcRect l="4022" t="8675" r="5984"/>
          <a:stretch/>
        </p:blipFill>
        <p:spPr>
          <a:xfrm rot="837088">
            <a:off x="4613825" y="853500"/>
            <a:ext cx="3713500" cy="2020850"/>
          </a:xfrm>
          <a:prstGeom prst="rect">
            <a:avLst/>
          </a:prstGeom>
          <a:noFill/>
          <a:ln>
            <a:noFill/>
          </a:ln>
        </p:spPr>
      </p:pic>
      <p:pic>
        <p:nvPicPr>
          <p:cNvPr id="717" name="Google Shape;717;p33"/>
          <p:cNvPicPr preferRelativeResize="0"/>
          <p:nvPr/>
        </p:nvPicPr>
        <p:blipFill>
          <a:blip r:embed="rId5">
            <a:alphaModFix/>
          </a:blip>
          <a:stretch>
            <a:fillRect/>
          </a:stretch>
        </p:blipFill>
        <p:spPr>
          <a:xfrm rot="618212">
            <a:off x="4535575" y="2815112"/>
            <a:ext cx="3962575" cy="1593900"/>
          </a:xfrm>
          <a:prstGeom prst="rect">
            <a:avLst/>
          </a:prstGeom>
          <a:noFill/>
          <a:ln>
            <a:noFill/>
          </a:ln>
        </p:spPr>
      </p:pic>
      <p:pic>
        <p:nvPicPr>
          <p:cNvPr id="718" name="Google Shape;718;p33"/>
          <p:cNvPicPr preferRelativeResize="0"/>
          <p:nvPr/>
        </p:nvPicPr>
        <p:blipFill>
          <a:blip r:embed="rId6">
            <a:alphaModFix/>
          </a:blip>
          <a:stretch>
            <a:fillRect/>
          </a:stretch>
        </p:blipFill>
        <p:spPr>
          <a:xfrm rot="-716862">
            <a:off x="1001575" y="2887920"/>
            <a:ext cx="3600525" cy="14482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grpSp>
        <p:nvGrpSpPr>
          <p:cNvPr id="723" name="Google Shape;723;p34"/>
          <p:cNvGrpSpPr/>
          <p:nvPr/>
        </p:nvGrpSpPr>
        <p:grpSpPr>
          <a:xfrm>
            <a:off x="1092341" y="2351388"/>
            <a:ext cx="6959317" cy="1490840"/>
            <a:chOff x="1808063" y="4294338"/>
            <a:chExt cx="3370782" cy="721817"/>
          </a:xfrm>
        </p:grpSpPr>
        <p:sp>
          <p:nvSpPr>
            <p:cNvPr id="724" name="Google Shape;724;p3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5FDD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FAF7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34"/>
          <p:cNvSpPr txBox="1">
            <a:spLocks noGrp="1"/>
          </p:cNvSpPr>
          <p:nvPr>
            <p:ph type="title" idx="4294967295"/>
          </p:nvPr>
        </p:nvSpPr>
        <p:spPr>
          <a:xfrm>
            <a:off x="5362659" y="2675825"/>
            <a:ext cx="11967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sadness</a:t>
            </a:r>
            <a:endParaRPr sz="1600"/>
          </a:p>
        </p:txBody>
      </p:sp>
      <p:sp>
        <p:nvSpPr>
          <p:cNvPr id="730" name="Google Shape;730;p34"/>
          <p:cNvSpPr txBox="1">
            <a:spLocks noGrp="1"/>
          </p:cNvSpPr>
          <p:nvPr>
            <p:ph type="title" idx="4294967295"/>
          </p:nvPr>
        </p:nvSpPr>
        <p:spPr>
          <a:xfrm>
            <a:off x="3980972" y="2675825"/>
            <a:ext cx="11967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surprise</a:t>
            </a:r>
            <a:endParaRPr sz="1600"/>
          </a:p>
        </p:txBody>
      </p:sp>
      <p:sp>
        <p:nvSpPr>
          <p:cNvPr id="731" name="Google Shape;731;p34"/>
          <p:cNvSpPr txBox="1">
            <a:spLocks noGrp="1"/>
          </p:cNvSpPr>
          <p:nvPr>
            <p:ph type="title" idx="4294967295"/>
          </p:nvPr>
        </p:nvSpPr>
        <p:spPr>
          <a:xfrm>
            <a:off x="1233134" y="2675825"/>
            <a:ext cx="11988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joy</a:t>
            </a:r>
            <a:endParaRPr sz="1600"/>
          </a:p>
        </p:txBody>
      </p:sp>
      <p:sp>
        <p:nvSpPr>
          <p:cNvPr id="732" name="Google Shape;732;p34"/>
          <p:cNvSpPr txBox="1">
            <a:spLocks noGrp="1"/>
          </p:cNvSpPr>
          <p:nvPr>
            <p:ph type="title" idx="4294967295"/>
          </p:nvPr>
        </p:nvSpPr>
        <p:spPr>
          <a:xfrm>
            <a:off x="2599282" y="2675825"/>
            <a:ext cx="11988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anger</a:t>
            </a:r>
            <a:endParaRPr sz="1600"/>
          </a:p>
        </p:txBody>
      </p:sp>
      <p:sp>
        <p:nvSpPr>
          <p:cNvPr id="733" name="Google Shape;733;p34"/>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Emotional Analysis</a:t>
            </a:r>
            <a:endParaRPr i="1"/>
          </a:p>
        </p:txBody>
      </p:sp>
      <p:sp>
        <p:nvSpPr>
          <p:cNvPr id="734" name="Google Shape;734;p34"/>
          <p:cNvSpPr txBox="1">
            <a:spLocks noGrp="1"/>
          </p:cNvSpPr>
          <p:nvPr>
            <p:ph type="subTitle" idx="4294967295"/>
          </p:nvPr>
        </p:nvSpPr>
        <p:spPr>
          <a:xfrm>
            <a:off x="1233125" y="963275"/>
            <a:ext cx="6691500" cy="60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Hind Guntur"/>
                <a:ea typeface="Hind Guntur"/>
                <a:cs typeface="Hind Guntur"/>
                <a:sym typeface="Hind Guntur"/>
              </a:rPr>
              <a:t>Analisi delle emozioni presenti nei tweet di Trump tramite la libreria </a:t>
            </a:r>
            <a:r>
              <a:rPr lang="en" sz="1600" b="1" i="1">
                <a:latin typeface="Hind Guntur"/>
                <a:ea typeface="Hind Guntur"/>
                <a:cs typeface="Hind Guntur"/>
                <a:sym typeface="Hind Guntur"/>
              </a:rPr>
              <a:t>text2emotion</a:t>
            </a:r>
            <a:r>
              <a:rPr lang="en" sz="1600" b="1">
                <a:latin typeface="Hind Guntur"/>
                <a:ea typeface="Hind Guntur"/>
                <a:cs typeface="Hind Guntur"/>
                <a:sym typeface="Hind Guntur"/>
              </a:rPr>
              <a:t> </a:t>
            </a:r>
            <a:endParaRPr sz="1600">
              <a:latin typeface="Hind Guntur"/>
              <a:ea typeface="Hind Guntur"/>
              <a:cs typeface="Hind Guntur"/>
              <a:sym typeface="Hind Guntur"/>
            </a:endParaRPr>
          </a:p>
        </p:txBody>
      </p:sp>
      <p:sp>
        <p:nvSpPr>
          <p:cNvPr id="735" name="Google Shape;735;p34"/>
          <p:cNvSpPr txBox="1">
            <a:spLocks noGrp="1"/>
          </p:cNvSpPr>
          <p:nvPr>
            <p:ph type="title" idx="4294967295"/>
          </p:nvPr>
        </p:nvSpPr>
        <p:spPr>
          <a:xfrm>
            <a:off x="6727759" y="2675825"/>
            <a:ext cx="11967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fear</a:t>
            </a:r>
            <a:endParaRPr sz="16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35"/>
          <p:cNvSpPr txBox="1">
            <a:spLocks noGrp="1"/>
          </p:cNvSpPr>
          <p:nvPr>
            <p:ph type="title" idx="4294967295"/>
          </p:nvPr>
        </p:nvSpPr>
        <p:spPr>
          <a:xfrm>
            <a:off x="713250" y="281550"/>
            <a:ext cx="7717500" cy="82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i="1"/>
              <a:t>Emotional Analysis</a:t>
            </a:r>
            <a:endParaRPr sz="2100"/>
          </a:p>
          <a:p>
            <a:pPr marL="0" lvl="0" indent="0" algn="ctr" rtl="0">
              <a:spcBef>
                <a:spcPts val="0"/>
              </a:spcBef>
              <a:spcAft>
                <a:spcPts val="0"/>
              </a:spcAft>
              <a:buNone/>
            </a:pPr>
            <a:r>
              <a:rPr lang="en" sz="2100"/>
              <a:t>Pulizia del Dato</a:t>
            </a:r>
            <a:endParaRPr sz="2100"/>
          </a:p>
        </p:txBody>
      </p:sp>
      <p:pic>
        <p:nvPicPr>
          <p:cNvPr id="741" name="Google Shape;741;p35"/>
          <p:cNvPicPr preferRelativeResize="0"/>
          <p:nvPr/>
        </p:nvPicPr>
        <p:blipFill>
          <a:blip r:embed="rId3">
            <a:alphaModFix/>
          </a:blip>
          <a:stretch>
            <a:fillRect/>
          </a:stretch>
        </p:blipFill>
        <p:spPr>
          <a:xfrm rot="3401851">
            <a:off x="8582530" y="4283723"/>
            <a:ext cx="324916" cy="334204"/>
          </a:xfrm>
          <a:prstGeom prst="rect">
            <a:avLst/>
          </a:prstGeom>
          <a:noFill/>
          <a:ln>
            <a:noFill/>
          </a:ln>
        </p:spPr>
      </p:pic>
      <p:sp>
        <p:nvSpPr>
          <p:cNvPr id="742" name="Google Shape;742;p35"/>
          <p:cNvSpPr txBox="1"/>
          <p:nvPr/>
        </p:nvSpPr>
        <p:spPr>
          <a:xfrm>
            <a:off x="1146600" y="1090100"/>
            <a:ext cx="6850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ntarell"/>
                <a:ea typeface="Cantarell"/>
                <a:cs typeface="Cantarell"/>
                <a:sym typeface="Cantarell"/>
              </a:rPr>
              <a:t>Dall’analisi delle emozioni si ottiene, per </a:t>
            </a:r>
            <a:r>
              <a:rPr lang="en" b="1">
                <a:latin typeface="Cantarell"/>
                <a:ea typeface="Cantarell"/>
                <a:cs typeface="Cantarell"/>
                <a:sym typeface="Cantarell"/>
              </a:rPr>
              <a:t>ogni testo processato, </a:t>
            </a:r>
            <a:r>
              <a:rPr lang="en">
                <a:latin typeface="Cantarell"/>
                <a:ea typeface="Cantarell"/>
                <a:cs typeface="Cantarell"/>
                <a:sym typeface="Cantarell"/>
              </a:rPr>
              <a:t>un dizionario con le % delle varie emozioni</a:t>
            </a:r>
            <a:endParaRPr>
              <a:latin typeface="Cantarell"/>
              <a:ea typeface="Cantarell"/>
              <a:cs typeface="Cantarell"/>
              <a:sym typeface="Cantarell"/>
            </a:endParaRPr>
          </a:p>
        </p:txBody>
      </p:sp>
      <p:sp>
        <p:nvSpPr>
          <p:cNvPr id="743" name="Google Shape;743;p35"/>
          <p:cNvSpPr txBox="1"/>
          <p:nvPr/>
        </p:nvSpPr>
        <p:spPr>
          <a:xfrm>
            <a:off x="1146600" y="1712525"/>
            <a:ext cx="6850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ntarell"/>
                <a:ea typeface="Cantarell"/>
                <a:cs typeface="Cantarell"/>
                <a:sym typeface="Cantarell"/>
              </a:rPr>
              <a:t>Il dato ottenuto è stato analizzato per poter essere </a:t>
            </a:r>
            <a:r>
              <a:rPr lang="en" b="1">
                <a:latin typeface="Cantarell"/>
                <a:ea typeface="Cantarell"/>
                <a:cs typeface="Cantarell"/>
                <a:sym typeface="Cantarell"/>
              </a:rPr>
              <a:t>classificato</a:t>
            </a:r>
            <a:r>
              <a:rPr lang="en">
                <a:latin typeface="Cantarell"/>
                <a:ea typeface="Cantarell"/>
                <a:cs typeface="Cantarell"/>
                <a:sym typeface="Cantarell"/>
              </a:rPr>
              <a:t> con una unica </a:t>
            </a:r>
            <a:r>
              <a:rPr lang="en" b="1">
                <a:latin typeface="Cantarell"/>
                <a:ea typeface="Cantarell"/>
                <a:cs typeface="Cantarell"/>
                <a:sym typeface="Cantarell"/>
              </a:rPr>
              <a:t>emozione</a:t>
            </a:r>
            <a:endParaRPr b="1">
              <a:latin typeface="Cantarell"/>
              <a:ea typeface="Cantarell"/>
              <a:cs typeface="Cantarell"/>
              <a:sym typeface="Cantarell"/>
            </a:endParaRPr>
          </a:p>
        </p:txBody>
      </p:sp>
      <p:sp>
        <p:nvSpPr>
          <p:cNvPr id="744" name="Google Shape;744;p35"/>
          <p:cNvSpPr txBox="1"/>
          <p:nvPr/>
        </p:nvSpPr>
        <p:spPr>
          <a:xfrm>
            <a:off x="1146600" y="2334950"/>
            <a:ext cx="6850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ntarell"/>
                <a:ea typeface="Cantarell"/>
                <a:cs typeface="Cantarell"/>
                <a:sym typeface="Cantarell"/>
              </a:rPr>
              <a:t>È stata creata una file csv che riepilogasse il numero di tweet, per ogni emozione, in un determinato anno</a:t>
            </a:r>
            <a:endParaRPr b="1">
              <a:latin typeface="Cantarell"/>
              <a:ea typeface="Cantarell"/>
              <a:cs typeface="Cantarell"/>
              <a:sym typeface="Cantarell"/>
            </a:endParaRPr>
          </a:p>
        </p:txBody>
      </p:sp>
      <p:pic>
        <p:nvPicPr>
          <p:cNvPr id="745" name="Google Shape;745;p35"/>
          <p:cNvPicPr preferRelativeResize="0"/>
          <p:nvPr/>
        </p:nvPicPr>
        <p:blipFill>
          <a:blip r:embed="rId4">
            <a:alphaModFix/>
          </a:blip>
          <a:stretch>
            <a:fillRect/>
          </a:stretch>
        </p:blipFill>
        <p:spPr>
          <a:xfrm>
            <a:off x="2976737" y="3121900"/>
            <a:ext cx="3190526" cy="18827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6"/>
          <p:cNvSpPr txBox="1">
            <a:spLocks noGrp="1"/>
          </p:cNvSpPr>
          <p:nvPr>
            <p:ph type="title" idx="4294967295"/>
          </p:nvPr>
        </p:nvSpPr>
        <p:spPr>
          <a:xfrm>
            <a:off x="713250" y="281550"/>
            <a:ext cx="7717500" cy="82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i="1"/>
              <a:t>Emotional Analysis</a:t>
            </a:r>
            <a:endParaRPr sz="2100"/>
          </a:p>
          <a:p>
            <a:pPr marL="0" lvl="0" indent="0" algn="ctr" rtl="0">
              <a:spcBef>
                <a:spcPts val="0"/>
              </a:spcBef>
              <a:spcAft>
                <a:spcPts val="0"/>
              </a:spcAft>
              <a:buNone/>
            </a:pPr>
            <a:r>
              <a:rPr lang="en" sz="2100"/>
              <a:t>Visualizzazione</a:t>
            </a:r>
            <a:endParaRPr sz="2100"/>
          </a:p>
        </p:txBody>
      </p:sp>
      <p:pic>
        <p:nvPicPr>
          <p:cNvPr id="751" name="Google Shape;751;p36"/>
          <p:cNvPicPr preferRelativeResize="0"/>
          <p:nvPr/>
        </p:nvPicPr>
        <p:blipFill>
          <a:blip r:embed="rId3">
            <a:alphaModFix/>
          </a:blip>
          <a:stretch>
            <a:fillRect/>
          </a:stretch>
        </p:blipFill>
        <p:spPr>
          <a:xfrm rot="3401851">
            <a:off x="8582530" y="4283723"/>
            <a:ext cx="324916" cy="334204"/>
          </a:xfrm>
          <a:prstGeom prst="rect">
            <a:avLst/>
          </a:prstGeom>
          <a:noFill/>
          <a:ln>
            <a:noFill/>
          </a:ln>
        </p:spPr>
      </p:pic>
      <p:pic>
        <p:nvPicPr>
          <p:cNvPr id="752" name="Google Shape;752;p36"/>
          <p:cNvPicPr preferRelativeResize="0"/>
          <p:nvPr/>
        </p:nvPicPr>
        <p:blipFill>
          <a:blip r:embed="rId4">
            <a:alphaModFix/>
          </a:blip>
          <a:stretch>
            <a:fillRect/>
          </a:stretch>
        </p:blipFill>
        <p:spPr>
          <a:xfrm>
            <a:off x="291825" y="1240350"/>
            <a:ext cx="8560349" cy="3539074"/>
          </a:xfrm>
          <a:prstGeom prst="rect">
            <a:avLst/>
          </a:prstGeom>
          <a:noFill/>
          <a:ln>
            <a:noFill/>
          </a:ln>
        </p:spPr>
      </p:pic>
      <p:sp>
        <p:nvSpPr>
          <p:cNvPr id="753" name="Google Shape;753;p36"/>
          <p:cNvSpPr/>
          <p:nvPr/>
        </p:nvSpPr>
        <p:spPr>
          <a:xfrm>
            <a:off x="8451700" y="3850875"/>
            <a:ext cx="522300" cy="92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37"/>
          <p:cNvSpPr txBox="1">
            <a:spLocks noGrp="1"/>
          </p:cNvSpPr>
          <p:nvPr>
            <p:ph type="title" idx="4294967295"/>
          </p:nvPr>
        </p:nvSpPr>
        <p:spPr>
          <a:xfrm>
            <a:off x="713250" y="281550"/>
            <a:ext cx="7717500" cy="82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i="1"/>
              <a:t>Emotional Analysis</a:t>
            </a:r>
            <a:endParaRPr sz="2100"/>
          </a:p>
          <a:p>
            <a:pPr marL="0" lvl="0" indent="0" algn="ctr" rtl="0">
              <a:spcBef>
                <a:spcPts val="0"/>
              </a:spcBef>
              <a:spcAft>
                <a:spcPts val="0"/>
              </a:spcAft>
              <a:buNone/>
            </a:pPr>
            <a:r>
              <a:rPr lang="en" sz="2100"/>
              <a:t>Visualizzazione</a:t>
            </a:r>
            <a:endParaRPr sz="2100"/>
          </a:p>
        </p:txBody>
      </p:sp>
      <p:pic>
        <p:nvPicPr>
          <p:cNvPr id="759" name="Google Shape;759;p37"/>
          <p:cNvPicPr preferRelativeResize="0"/>
          <p:nvPr/>
        </p:nvPicPr>
        <p:blipFill>
          <a:blip r:embed="rId3">
            <a:alphaModFix/>
          </a:blip>
          <a:stretch>
            <a:fillRect/>
          </a:stretch>
        </p:blipFill>
        <p:spPr>
          <a:xfrm rot="3401851">
            <a:off x="8582530" y="4283723"/>
            <a:ext cx="324916" cy="334204"/>
          </a:xfrm>
          <a:prstGeom prst="rect">
            <a:avLst/>
          </a:prstGeom>
          <a:noFill/>
          <a:ln>
            <a:noFill/>
          </a:ln>
        </p:spPr>
      </p:pic>
      <p:pic>
        <p:nvPicPr>
          <p:cNvPr id="760" name="Google Shape;760;p37"/>
          <p:cNvPicPr preferRelativeResize="0"/>
          <p:nvPr/>
        </p:nvPicPr>
        <p:blipFill>
          <a:blip r:embed="rId4">
            <a:alphaModFix/>
          </a:blip>
          <a:stretch>
            <a:fillRect/>
          </a:stretch>
        </p:blipFill>
        <p:spPr>
          <a:xfrm>
            <a:off x="211085" y="1106250"/>
            <a:ext cx="8721828" cy="40372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8"/>
          <p:cNvSpPr txBox="1">
            <a:spLocks noGrp="1"/>
          </p:cNvSpPr>
          <p:nvPr>
            <p:ph type="title" idx="4294967295"/>
          </p:nvPr>
        </p:nvSpPr>
        <p:spPr>
          <a:xfrm>
            <a:off x="713250" y="281550"/>
            <a:ext cx="7717500" cy="82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i="1"/>
              <a:t>Emotional Analysis</a:t>
            </a:r>
            <a:endParaRPr sz="2100"/>
          </a:p>
          <a:p>
            <a:pPr marL="0" lvl="0" indent="0" algn="ctr" rtl="0">
              <a:spcBef>
                <a:spcPts val="0"/>
              </a:spcBef>
              <a:spcAft>
                <a:spcPts val="0"/>
              </a:spcAft>
              <a:buNone/>
            </a:pPr>
            <a:r>
              <a:rPr lang="en" sz="2100"/>
              <a:t>Visualizzazione</a:t>
            </a:r>
            <a:endParaRPr sz="2100"/>
          </a:p>
        </p:txBody>
      </p:sp>
      <p:pic>
        <p:nvPicPr>
          <p:cNvPr id="766" name="Google Shape;766;p38"/>
          <p:cNvPicPr preferRelativeResize="0"/>
          <p:nvPr/>
        </p:nvPicPr>
        <p:blipFill>
          <a:blip r:embed="rId3">
            <a:alphaModFix/>
          </a:blip>
          <a:stretch>
            <a:fillRect/>
          </a:stretch>
        </p:blipFill>
        <p:spPr>
          <a:xfrm>
            <a:off x="243088" y="1106250"/>
            <a:ext cx="8657823" cy="40076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39"/>
          <p:cNvSpPr txBox="1">
            <a:spLocks noGrp="1"/>
          </p:cNvSpPr>
          <p:nvPr>
            <p:ph type="title" idx="4294967295"/>
          </p:nvPr>
        </p:nvSpPr>
        <p:spPr>
          <a:xfrm>
            <a:off x="713250" y="282200"/>
            <a:ext cx="7717500" cy="25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Media giornaliera di tweet + trend</a:t>
            </a:r>
            <a:endParaRPr/>
          </a:p>
        </p:txBody>
      </p:sp>
      <p:pic>
        <p:nvPicPr>
          <p:cNvPr id="772" name="Google Shape;772;p39"/>
          <p:cNvPicPr preferRelativeResize="0"/>
          <p:nvPr/>
        </p:nvPicPr>
        <p:blipFill rotWithShape="1">
          <a:blip r:embed="rId3">
            <a:alphaModFix/>
          </a:blip>
          <a:srcRect t="18885" r="2324" b="4749"/>
          <a:stretch/>
        </p:blipFill>
        <p:spPr>
          <a:xfrm>
            <a:off x="1196500" y="1002850"/>
            <a:ext cx="7177349" cy="3994177"/>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graphicFrame>
        <p:nvGraphicFramePr>
          <p:cNvPr id="777" name="Google Shape;777;p40"/>
          <p:cNvGraphicFramePr/>
          <p:nvPr/>
        </p:nvGraphicFramePr>
        <p:xfrm>
          <a:off x="1104125" y="1625350"/>
          <a:ext cx="6935750" cy="2591760"/>
        </p:xfrm>
        <a:graphic>
          <a:graphicData uri="http://schemas.openxmlformats.org/drawingml/2006/table">
            <a:tbl>
              <a:tblPr>
                <a:noFill/>
                <a:tableStyleId>{FC28463B-9A32-4A1D-9966-1407545A818F}</a:tableStyleId>
              </a:tblPr>
              <a:tblGrid>
                <a:gridCol w="1104550">
                  <a:extLst>
                    <a:ext uri="{9D8B030D-6E8A-4147-A177-3AD203B41FA5}">
                      <a16:colId xmlns:a16="http://schemas.microsoft.com/office/drawing/2014/main" val="20000"/>
                    </a:ext>
                  </a:extLst>
                </a:gridCol>
                <a:gridCol w="3576725">
                  <a:extLst>
                    <a:ext uri="{9D8B030D-6E8A-4147-A177-3AD203B41FA5}">
                      <a16:colId xmlns:a16="http://schemas.microsoft.com/office/drawing/2014/main" val="20001"/>
                    </a:ext>
                  </a:extLst>
                </a:gridCol>
                <a:gridCol w="962225">
                  <a:extLst>
                    <a:ext uri="{9D8B030D-6E8A-4147-A177-3AD203B41FA5}">
                      <a16:colId xmlns:a16="http://schemas.microsoft.com/office/drawing/2014/main" val="20002"/>
                    </a:ext>
                  </a:extLst>
                </a:gridCol>
                <a:gridCol w="1292250">
                  <a:extLst>
                    <a:ext uri="{9D8B030D-6E8A-4147-A177-3AD203B41FA5}">
                      <a16:colId xmlns:a16="http://schemas.microsoft.com/office/drawing/2014/main" val="20003"/>
                    </a:ext>
                  </a:extLst>
                </a:gridCol>
              </a:tblGrid>
              <a:tr h="6253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Testo</a:t>
                      </a:r>
                      <a:endParaRPr sz="1600">
                        <a:solidFill>
                          <a:schemeClr val="lt1"/>
                        </a:solidFill>
                        <a:latin typeface="Alfa Slab One"/>
                        <a:ea typeface="Alfa Slab One"/>
                        <a:cs typeface="Alfa Slab One"/>
                        <a:sym typeface="Alfa Slab One"/>
                      </a:endParaRPr>
                    </a:p>
                  </a:txBody>
                  <a:tcPr marL="91425" marR="91425" marT="91425" marB="91425" anchor="ctr">
                    <a:lnL w="19050" cap="flat" cmpd="sng">
                      <a:solidFill>
                        <a:schemeClr val="accent1">
                          <a:alpha val="0"/>
                        </a:schemeClr>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Anno</a:t>
                      </a:r>
                      <a:endParaRPr sz="1600">
                        <a:solidFill>
                          <a:schemeClr val="lt1"/>
                        </a:solidFill>
                        <a:latin typeface="Alfa Slab One"/>
                        <a:ea typeface="Alfa Slab One"/>
                        <a:cs typeface="Alfa Slab One"/>
                        <a:sym typeface="Alfa Slab One"/>
                      </a:endParaRPr>
                    </a:p>
                  </a:txBody>
                  <a:tcPr marL="91425" marR="91425" marT="91425" marB="91425" anchor="ctr">
                    <a:lnL w="19050" cap="flat" cmpd="sng">
                      <a:solidFill>
                        <a:schemeClr val="accent1">
                          <a:alpha val="0"/>
                        </a:schemeClr>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Retweets</a:t>
                      </a:r>
                      <a:endParaRPr sz="1600">
                        <a:solidFill>
                          <a:schemeClr val="lt1"/>
                        </a:solidFill>
                        <a:latin typeface="Alfa Slab One"/>
                        <a:ea typeface="Alfa Slab One"/>
                        <a:cs typeface="Alfa Slab One"/>
                        <a:sym typeface="Alfa Slab One"/>
                      </a:endParaRPr>
                    </a:p>
                  </a:txBody>
                  <a:tcPr marL="91425" marR="91425" marT="91425" marB="91425" anchor="ctr">
                    <a:lnL w="19050" cap="flat" cmpd="sng">
                      <a:solidFill>
                        <a:schemeClr val="accent1">
                          <a:alpha val="0"/>
                        </a:schemeClr>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625350">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1🥇</a:t>
                      </a:r>
                      <a:endParaRPr sz="1600">
                        <a:solidFill>
                          <a:schemeClr val="lt1"/>
                        </a:solidFill>
                        <a:latin typeface="Alfa Slab One"/>
                        <a:ea typeface="Alfa Slab One"/>
                        <a:cs typeface="Alfa Slab One"/>
                        <a:sym typeface="Alfa Slab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Hind Guntur"/>
                          <a:ea typeface="Hind Guntur"/>
                          <a:cs typeface="Hind Guntur"/>
                          <a:sym typeface="Hind Guntur"/>
                        </a:rPr>
                        <a:t>#FraudNewsCNN #FNN </a:t>
                      </a:r>
                      <a:r>
                        <a:rPr lang="en" sz="1300">
                          <a:solidFill>
                            <a:schemeClr val="dk1"/>
                          </a:solidFill>
                          <a:latin typeface="Hind Guntur"/>
                          <a:ea typeface="Hind Guntur"/>
                          <a:cs typeface="Hind Guntur"/>
                          <a:sym typeface="Hind Guntur"/>
                        </a:rPr>
                        <a:t>pic.twitter.com/WYUnHjjUjg</a:t>
                      </a:r>
                      <a:endParaRPr sz="2000">
                        <a:latin typeface="Hind Guntur"/>
                        <a:ea typeface="Hind Guntur"/>
                        <a:cs typeface="Hind Guntur"/>
                        <a:sym typeface="Hind Guntu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Hind Guntur"/>
                          <a:ea typeface="Hind Guntur"/>
                          <a:cs typeface="Hind Guntur"/>
                          <a:sym typeface="Hind Guntur"/>
                        </a:rPr>
                        <a:t>2017</a:t>
                      </a:r>
                      <a:endParaRPr sz="1600">
                        <a:latin typeface="Hind Guntur"/>
                        <a:ea typeface="Hind Guntur"/>
                        <a:cs typeface="Hind Guntur"/>
                        <a:sym typeface="Hind Guntu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Guntur Medium"/>
                          <a:ea typeface="Hind Guntur Medium"/>
                          <a:cs typeface="Hind Guntur Medium"/>
                          <a:sym typeface="Hind Guntur Medium"/>
                        </a:rPr>
                        <a:t>309.892</a:t>
                      </a:r>
                      <a:endParaRPr sz="1600">
                        <a:latin typeface="Hind Guntur Medium"/>
                        <a:ea typeface="Hind Guntur Medium"/>
                        <a:cs typeface="Hind Guntur Medium"/>
                        <a:sym typeface="Hind Guntur Medium"/>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25350">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2🥈</a:t>
                      </a:r>
                      <a:endParaRPr sz="1600">
                        <a:solidFill>
                          <a:schemeClr val="lt1"/>
                        </a:solidFill>
                        <a:latin typeface="Alfa Slab One"/>
                        <a:ea typeface="Alfa Slab One"/>
                        <a:cs typeface="Alfa Slab One"/>
                        <a:sym typeface="Alfa Slab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Hind Guntur"/>
                          <a:ea typeface="Hind Guntur"/>
                          <a:cs typeface="Hind Guntur"/>
                          <a:sym typeface="Hind Guntur"/>
                        </a:rPr>
                        <a:t>TODAY WE MAKE AMERICA GREAT AGAIN!</a:t>
                      </a:r>
                      <a:endParaRPr sz="1600">
                        <a:latin typeface="Hind Guntur"/>
                        <a:ea typeface="Hind Guntur"/>
                        <a:cs typeface="Hind Guntur"/>
                        <a:sym typeface="Hind Guntu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Hind Guntur"/>
                          <a:ea typeface="Hind Guntur"/>
                          <a:cs typeface="Hind Guntur"/>
                          <a:sym typeface="Hind Guntur"/>
                        </a:rPr>
                        <a:t>2016</a:t>
                      </a:r>
                      <a:endParaRPr sz="1600">
                        <a:latin typeface="Hind Guntur"/>
                        <a:ea typeface="Hind Guntur"/>
                        <a:cs typeface="Hind Guntur"/>
                        <a:sym typeface="Hind Guntu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600">
                          <a:solidFill>
                            <a:schemeClr val="dk1"/>
                          </a:solidFill>
                          <a:latin typeface="Hind Guntur Medium"/>
                          <a:ea typeface="Hind Guntur Medium"/>
                          <a:cs typeface="Hind Guntur Medium"/>
                          <a:sym typeface="Hind Guntur Medium"/>
                        </a:rPr>
                        <a:t>295.817</a:t>
                      </a:r>
                      <a:endParaRPr sz="1600">
                        <a:solidFill>
                          <a:schemeClr val="dk1"/>
                        </a:solidFill>
                        <a:latin typeface="Hind Guntur Medium"/>
                        <a:ea typeface="Hind Guntur Medium"/>
                        <a:cs typeface="Hind Guntur Medium"/>
                        <a:sym typeface="Hind Guntur Medium"/>
                      </a:endParaRPr>
                    </a:p>
                    <a:p>
                      <a:pPr marL="0" lvl="0" indent="0" algn="ctr" rtl="0">
                        <a:spcBef>
                          <a:spcPts val="0"/>
                        </a:spcBef>
                        <a:spcAft>
                          <a:spcPts val="0"/>
                        </a:spcAft>
                        <a:buNone/>
                      </a:pPr>
                      <a:endParaRPr sz="1600">
                        <a:latin typeface="Hind Guntur"/>
                        <a:ea typeface="Hind Guntur"/>
                        <a:cs typeface="Hind Guntur"/>
                        <a:sym typeface="Hind Guntu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25350">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3🥉</a:t>
                      </a:r>
                      <a:endParaRPr sz="1600">
                        <a:solidFill>
                          <a:schemeClr val="lt1"/>
                        </a:solidFill>
                        <a:latin typeface="Alfa Slab One"/>
                        <a:ea typeface="Alfa Slab One"/>
                        <a:cs typeface="Alfa Slab One"/>
                        <a:sym typeface="Alfa Slab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Hind Guntur"/>
                          <a:ea typeface="Hind Guntur"/>
                          <a:cs typeface="Hind Guntur"/>
                          <a:sym typeface="Hind Guntur"/>
                        </a:rPr>
                        <a:t>Are you allowed to impeach a president for gross incompetence?</a:t>
                      </a:r>
                      <a:endParaRPr sz="1600">
                        <a:latin typeface="Hind Guntur"/>
                        <a:ea typeface="Hind Guntur"/>
                        <a:cs typeface="Hind Guntur"/>
                        <a:sym typeface="Hind Guntu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Hind Guntur"/>
                          <a:ea typeface="Hind Guntur"/>
                          <a:cs typeface="Hind Guntur"/>
                          <a:sym typeface="Hind Guntur"/>
                        </a:rPr>
                        <a:t>2014</a:t>
                      </a:r>
                      <a:endParaRPr sz="1600">
                        <a:latin typeface="Hind Guntur"/>
                        <a:ea typeface="Hind Guntur"/>
                        <a:cs typeface="Hind Guntur"/>
                        <a:sym typeface="Hind Guntu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600">
                          <a:solidFill>
                            <a:schemeClr val="dk1"/>
                          </a:solidFill>
                          <a:latin typeface="Hind Guntur Medium"/>
                          <a:ea typeface="Hind Guntur Medium"/>
                          <a:cs typeface="Hind Guntur Medium"/>
                          <a:sym typeface="Hind Guntur Medium"/>
                        </a:rPr>
                        <a:t>246.232</a:t>
                      </a:r>
                      <a:endParaRPr sz="1600">
                        <a:solidFill>
                          <a:schemeClr val="dk1"/>
                        </a:solidFill>
                        <a:latin typeface="Hind Guntur Medium"/>
                        <a:ea typeface="Hind Guntur Medium"/>
                        <a:cs typeface="Hind Guntur Medium"/>
                        <a:sym typeface="Hind Guntur Medium"/>
                      </a:endParaRPr>
                    </a:p>
                    <a:p>
                      <a:pPr marL="0" lvl="0" indent="0" algn="ctr" rtl="0">
                        <a:spcBef>
                          <a:spcPts val="0"/>
                        </a:spcBef>
                        <a:spcAft>
                          <a:spcPts val="0"/>
                        </a:spcAft>
                        <a:buNone/>
                      </a:pPr>
                      <a:endParaRPr sz="1600">
                        <a:latin typeface="Hind Guntur"/>
                        <a:ea typeface="Hind Guntur"/>
                        <a:cs typeface="Hind Guntur"/>
                        <a:sym typeface="Hind Guntu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78" name="Google Shape;778;p40"/>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Top 3 tweet più retwittati</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pic>
        <p:nvPicPr>
          <p:cNvPr id="783" name="Google Shape;783;p41"/>
          <p:cNvPicPr preferRelativeResize="0"/>
          <p:nvPr/>
        </p:nvPicPr>
        <p:blipFill>
          <a:blip r:embed="rId3">
            <a:alphaModFix/>
          </a:blip>
          <a:stretch>
            <a:fillRect/>
          </a:stretch>
        </p:blipFill>
        <p:spPr>
          <a:xfrm>
            <a:off x="4320525" y="539000"/>
            <a:ext cx="4592675" cy="4014225"/>
          </a:xfrm>
          <a:prstGeom prst="rect">
            <a:avLst/>
          </a:prstGeom>
          <a:noFill/>
          <a:ln>
            <a:noFill/>
          </a:ln>
        </p:spPr>
      </p:pic>
      <p:grpSp>
        <p:nvGrpSpPr>
          <p:cNvPr id="784" name="Google Shape;784;p41"/>
          <p:cNvGrpSpPr/>
          <p:nvPr/>
        </p:nvGrpSpPr>
        <p:grpSpPr>
          <a:xfrm>
            <a:off x="308952" y="937051"/>
            <a:ext cx="3436661" cy="3172227"/>
            <a:chOff x="1442025" y="818525"/>
            <a:chExt cx="4708400" cy="4150500"/>
          </a:xfrm>
        </p:grpSpPr>
        <p:sp>
          <p:nvSpPr>
            <p:cNvPr id="785" name="Google Shape;785;p41"/>
            <p:cNvSpPr/>
            <p:nvPr/>
          </p:nvSpPr>
          <p:spPr>
            <a:xfrm>
              <a:off x="5007075" y="1025850"/>
              <a:ext cx="172650" cy="156300"/>
            </a:xfrm>
            <a:custGeom>
              <a:avLst/>
              <a:gdLst/>
              <a:ahLst/>
              <a:cxnLst/>
              <a:rect l="l" t="t" r="r" b="b"/>
              <a:pathLst>
                <a:path w="6906" h="6252" extrusionOk="0">
                  <a:moveTo>
                    <a:pt x="1722" y="0"/>
                  </a:moveTo>
                  <a:cubicBezTo>
                    <a:pt x="1684" y="0"/>
                    <a:pt x="1660" y="31"/>
                    <a:pt x="1635" y="80"/>
                  </a:cubicBezTo>
                  <a:cubicBezTo>
                    <a:pt x="1101" y="1181"/>
                    <a:pt x="701" y="2315"/>
                    <a:pt x="401" y="3483"/>
                  </a:cubicBezTo>
                  <a:cubicBezTo>
                    <a:pt x="234" y="4217"/>
                    <a:pt x="101" y="4950"/>
                    <a:pt x="34" y="5684"/>
                  </a:cubicBezTo>
                  <a:cubicBezTo>
                    <a:pt x="34" y="5818"/>
                    <a:pt x="1" y="5951"/>
                    <a:pt x="1" y="6085"/>
                  </a:cubicBezTo>
                  <a:lnTo>
                    <a:pt x="1" y="6251"/>
                  </a:lnTo>
                  <a:lnTo>
                    <a:pt x="5538" y="6251"/>
                  </a:lnTo>
                  <a:cubicBezTo>
                    <a:pt x="5671" y="4117"/>
                    <a:pt x="6138" y="1982"/>
                    <a:pt x="6906" y="14"/>
                  </a:cubicBezTo>
                  <a:lnTo>
                    <a:pt x="1769" y="14"/>
                  </a:lnTo>
                  <a:cubicBezTo>
                    <a:pt x="1751" y="5"/>
                    <a:pt x="1735" y="0"/>
                    <a:pt x="172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5007925" y="1222975"/>
              <a:ext cx="167625" cy="152650"/>
            </a:xfrm>
            <a:custGeom>
              <a:avLst/>
              <a:gdLst/>
              <a:ahLst/>
              <a:cxnLst/>
              <a:rect l="l" t="t" r="r" b="b"/>
              <a:pathLst>
                <a:path w="6705" h="6106" extrusionOk="0">
                  <a:moveTo>
                    <a:pt x="0" y="1"/>
                  </a:moveTo>
                  <a:lnTo>
                    <a:pt x="0" y="134"/>
                  </a:lnTo>
                  <a:lnTo>
                    <a:pt x="0" y="201"/>
                  </a:lnTo>
                  <a:cubicBezTo>
                    <a:pt x="33" y="868"/>
                    <a:pt x="100" y="1502"/>
                    <a:pt x="234" y="2169"/>
                  </a:cubicBezTo>
                  <a:cubicBezTo>
                    <a:pt x="500" y="3503"/>
                    <a:pt x="901" y="4771"/>
                    <a:pt x="1501" y="6005"/>
                  </a:cubicBezTo>
                  <a:cubicBezTo>
                    <a:pt x="1501" y="6072"/>
                    <a:pt x="1568" y="6105"/>
                    <a:pt x="1635" y="6105"/>
                  </a:cubicBezTo>
                  <a:lnTo>
                    <a:pt x="6705" y="6105"/>
                  </a:lnTo>
                  <a:cubicBezTo>
                    <a:pt x="6705" y="6072"/>
                    <a:pt x="6705" y="6072"/>
                    <a:pt x="6705" y="6005"/>
                  </a:cubicBezTo>
                  <a:cubicBezTo>
                    <a:pt x="6405" y="5205"/>
                    <a:pt x="6171" y="4371"/>
                    <a:pt x="6004" y="3503"/>
                  </a:cubicBezTo>
                  <a:cubicBezTo>
                    <a:pt x="5838" y="2836"/>
                    <a:pt x="5704" y="2136"/>
                    <a:pt x="5637" y="1435"/>
                  </a:cubicBezTo>
                  <a:cubicBezTo>
                    <a:pt x="5604" y="968"/>
                    <a:pt x="5571" y="535"/>
                    <a:pt x="5537" y="101"/>
                  </a:cubicBezTo>
                  <a:cubicBezTo>
                    <a:pt x="5537" y="1"/>
                    <a:pt x="5537" y="1"/>
                    <a:pt x="543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5432375" y="1415625"/>
              <a:ext cx="278575" cy="171800"/>
            </a:xfrm>
            <a:custGeom>
              <a:avLst/>
              <a:gdLst/>
              <a:ahLst/>
              <a:cxnLst/>
              <a:rect l="l" t="t" r="r" b="b"/>
              <a:pathLst>
                <a:path w="11143" h="6872" extrusionOk="0">
                  <a:moveTo>
                    <a:pt x="5938" y="0"/>
                  </a:moveTo>
                  <a:cubicBezTo>
                    <a:pt x="5872" y="0"/>
                    <a:pt x="5838" y="34"/>
                    <a:pt x="5805" y="67"/>
                  </a:cubicBezTo>
                  <a:cubicBezTo>
                    <a:pt x="5338" y="1034"/>
                    <a:pt x="4771" y="1935"/>
                    <a:pt x="4170" y="2802"/>
                  </a:cubicBezTo>
                  <a:cubicBezTo>
                    <a:pt x="3070" y="4337"/>
                    <a:pt x="1702" y="5638"/>
                    <a:pt x="134" y="6705"/>
                  </a:cubicBezTo>
                  <a:lnTo>
                    <a:pt x="1" y="6805"/>
                  </a:lnTo>
                  <a:lnTo>
                    <a:pt x="134" y="6872"/>
                  </a:lnTo>
                  <a:lnTo>
                    <a:pt x="268" y="6872"/>
                  </a:lnTo>
                  <a:lnTo>
                    <a:pt x="468" y="6839"/>
                  </a:lnTo>
                  <a:cubicBezTo>
                    <a:pt x="3036" y="6472"/>
                    <a:pt x="5471" y="5471"/>
                    <a:pt x="7540" y="3903"/>
                  </a:cubicBezTo>
                  <a:cubicBezTo>
                    <a:pt x="8307" y="3336"/>
                    <a:pt x="9041" y="2669"/>
                    <a:pt x="9674" y="1968"/>
                  </a:cubicBezTo>
                  <a:cubicBezTo>
                    <a:pt x="10175" y="1368"/>
                    <a:pt x="10675" y="768"/>
                    <a:pt x="11109" y="100"/>
                  </a:cubicBezTo>
                  <a:lnTo>
                    <a:pt x="11142" y="34"/>
                  </a:lnTo>
                  <a:lnTo>
                    <a:pt x="111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5404875" y="1025850"/>
              <a:ext cx="178475" cy="156300"/>
            </a:xfrm>
            <a:custGeom>
              <a:avLst/>
              <a:gdLst/>
              <a:ahLst/>
              <a:cxnLst/>
              <a:rect l="l" t="t" r="r" b="b"/>
              <a:pathLst>
                <a:path w="7139" h="6252" extrusionOk="0">
                  <a:moveTo>
                    <a:pt x="5618" y="0"/>
                  </a:moveTo>
                  <a:cubicBezTo>
                    <a:pt x="5604" y="0"/>
                    <a:pt x="5589" y="5"/>
                    <a:pt x="5571" y="14"/>
                  </a:cubicBezTo>
                  <a:lnTo>
                    <a:pt x="0" y="14"/>
                  </a:lnTo>
                  <a:lnTo>
                    <a:pt x="0" y="6251"/>
                  </a:lnTo>
                  <a:lnTo>
                    <a:pt x="7138" y="6251"/>
                  </a:lnTo>
                  <a:cubicBezTo>
                    <a:pt x="7138" y="6085"/>
                    <a:pt x="7138" y="5884"/>
                    <a:pt x="7105" y="5718"/>
                  </a:cubicBezTo>
                  <a:cubicBezTo>
                    <a:pt x="7038" y="5051"/>
                    <a:pt x="6972" y="4383"/>
                    <a:pt x="6838" y="3750"/>
                  </a:cubicBezTo>
                  <a:cubicBezTo>
                    <a:pt x="6605" y="2482"/>
                    <a:pt x="6204" y="1248"/>
                    <a:pt x="5704" y="80"/>
                  </a:cubicBezTo>
                  <a:cubicBezTo>
                    <a:pt x="5680" y="31"/>
                    <a:pt x="5655" y="0"/>
                    <a:pt x="56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5404025" y="1223825"/>
              <a:ext cx="178500" cy="150950"/>
            </a:xfrm>
            <a:custGeom>
              <a:avLst/>
              <a:gdLst/>
              <a:ahLst/>
              <a:cxnLst/>
              <a:rect l="l" t="t" r="r" b="b"/>
              <a:pathLst>
                <a:path w="7140" h="6038" extrusionOk="0">
                  <a:moveTo>
                    <a:pt x="1" y="0"/>
                  </a:moveTo>
                  <a:lnTo>
                    <a:pt x="1" y="6038"/>
                  </a:lnTo>
                  <a:lnTo>
                    <a:pt x="5738" y="6038"/>
                  </a:lnTo>
                  <a:cubicBezTo>
                    <a:pt x="5771" y="6038"/>
                    <a:pt x="5838" y="6005"/>
                    <a:pt x="5872" y="5938"/>
                  </a:cubicBezTo>
                  <a:cubicBezTo>
                    <a:pt x="6272" y="4970"/>
                    <a:pt x="6572" y="3936"/>
                    <a:pt x="6772" y="2902"/>
                  </a:cubicBezTo>
                  <a:cubicBezTo>
                    <a:pt x="6872" y="2435"/>
                    <a:pt x="6939" y="1935"/>
                    <a:pt x="7006" y="1468"/>
                  </a:cubicBezTo>
                  <a:cubicBezTo>
                    <a:pt x="7072" y="1134"/>
                    <a:pt x="7106" y="767"/>
                    <a:pt x="7139" y="434"/>
                  </a:cubicBezTo>
                  <a:cubicBezTo>
                    <a:pt x="7139" y="300"/>
                    <a:pt x="7139" y="134"/>
                    <a:pt x="713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5189700" y="1026175"/>
              <a:ext cx="175150" cy="156800"/>
            </a:xfrm>
            <a:custGeom>
              <a:avLst/>
              <a:gdLst/>
              <a:ahLst/>
              <a:cxnLst/>
              <a:rect l="l" t="t" r="r" b="b"/>
              <a:pathLst>
                <a:path w="7006" h="6272" extrusionOk="0">
                  <a:moveTo>
                    <a:pt x="1569" y="1"/>
                  </a:moveTo>
                  <a:cubicBezTo>
                    <a:pt x="1535" y="1"/>
                    <a:pt x="1469" y="34"/>
                    <a:pt x="1469" y="101"/>
                  </a:cubicBezTo>
                  <a:cubicBezTo>
                    <a:pt x="1035" y="1068"/>
                    <a:pt x="668" y="2102"/>
                    <a:pt x="468" y="3170"/>
                  </a:cubicBezTo>
                  <a:cubicBezTo>
                    <a:pt x="334" y="3703"/>
                    <a:pt x="234" y="4237"/>
                    <a:pt x="168" y="4771"/>
                  </a:cubicBezTo>
                  <a:cubicBezTo>
                    <a:pt x="101" y="5104"/>
                    <a:pt x="68" y="5471"/>
                    <a:pt x="34" y="5805"/>
                  </a:cubicBezTo>
                  <a:cubicBezTo>
                    <a:pt x="1" y="5972"/>
                    <a:pt x="1" y="6105"/>
                    <a:pt x="1" y="6272"/>
                  </a:cubicBezTo>
                  <a:lnTo>
                    <a:pt x="7006" y="6272"/>
                  </a:lnTo>
                  <a:lnTo>
                    <a:pt x="7006" y="34"/>
                  </a:lnTo>
                  <a:lnTo>
                    <a:pt x="700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5189700" y="1223825"/>
              <a:ext cx="175150" cy="151800"/>
            </a:xfrm>
            <a:custGeom>
              <a:avLst/>
              <a:gdLst/>
              <a:ahLst/>
              <a:cxnLst/>
              <a:rect l="l" t="t" r="r" b="b"/>
              <a:pathLst>
                <a:path w="7006" h="6072" extrusionOk="0">
                  <a:moveTo>
                    <a:pt x="1" y="0"/>
                  </a:moveTo>
                  <a:lnTo>
                    <a:pt x="1" y="34"/>
                  </a:lnTo>
                  <a:cubicBezTo>
                    <a:pt x="34" y="401"/>
                    <a:pt x="34" y="801"/>
                    <a:pt x="101" y="1168"/>
                  </a:cubicBezTo>
                  <a:cubicBezTo>
                    <a:pt x="168" y="1701"/>
                    <a:pt x="234" y="2269"/>
                    <a:pt x="334" y="2836"/>
                  </a:cubicBezTo>
                  <a:cubicBezTo>
                    <a:pt x="535" y="3903"/>
                    <a:pt x="868" y="4970"/>
                    <a:pt x="1302" y="5971"/>
                  </a:cubicBezTo>
                  <a:cubicBezTo>
                    <a:pt x="1302" y="6038"/>
                    <a:pt x="1369" y="6071"/>
                    <a:pt x="1435" y="6071"/>
                  </a:cubicBezTo>
                  <a:lnTo>
                    <a:pt x="7006" y="6071"/>
                  </a:lnTo>
                  <a:lnTo>
                    <a:pt x="7006" y="5971"/>
                  </a:lnTo>
                  <a:lnTo>
                    <a:pt x="7006" y="100"/>
                  </a:lnTo>
                  <a:cubicBezTo>
                    <a:pt x="7006" y="0"/>
                    <a:pt x="6973" y="0"/>
                    <a:pt x="690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5592500" y="1025850"/>
              <a:ext cx="180975" cy="157125"/>
            </a:xfrm>
            <a:custGeom>
              <a:avLst/>
              <a:gdLst/>
              <a:ahLst/>
              <a:cxnLst/>
              <a:rect l="l" t="t" r="r" b="b"/>
              <a:pathLst>
                <a:path w="7239" h="6285" extrusionOk="0">
                  <a:moveTo>
                    <a:pt x="5518" y="0"/>
                  </a:moveTo>
                  <a:cubicBezTo>
                    <a:pt x="5504" y="0"/>
                    <a:pt x="5489" y="5"/>
                    <a:pt x="5471" y="14"/>
                  </a:cubicBezTo>
                  <a:lnTo>
                    <a:pt x="0" y="14"/>
                  </a:lnTo>
                  <a:cubicBezTo>
                    <a:pt x="801" y="2015"/>
                    <a:pt x="1268" y="4150"/>
                    <a:pt x="1368" y="6285"/>
                  </a:cubicBezTo>
                  <a:lnTo>
                    <a:pt x="7239" y="6285"/>
                  </a:lnTo>
                  <a:lnTo>
                    <a:pt x="7239" y="6185"/>
                  </a:lnTo>
                  <a:cubicBezTo>
                    <a:pt x="7172" y="5451"/>
                    <a:pt x="7105" y="4717"/>
                    <a:pt x="6939" y="3983"/>
                  </a:cubicBezTo>
                  <a:cubicBezTo>
                    <a:pt x="6672" y="2649"/>
                    <a:pt x="6238" y="1314"/>
                    <a:pt x="5604" y="80"/>
                  </a:cubicBezTo>
                  <a:cubicBezTo>
                    <a:pt x="5580" y="31"/>
                    <a:pt x="5556" y="0"/>
                    <a:pt x="551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5597500" y="1222150"/>
              <a:ext cx="175975" cy="153475"/>
            </a:xfrm>
            <a:custGeom>
              <a:avLst/>
              <a:gdLst/>
              <a:ahLst/>
              <a:cxnLst/>
              <a:rect l="l" t="t" r="r" b="b"/>
              <a:pathLst>
                <a:path w="7039" h="6139" extrusionOk="0">
                  <a:moveTo>
                    <a:pt x="1268" y="1"/>
                  </a:moveTo>
                  <a:cubicBezTo>
                    <a:pt x="1201" y="1"/>
                    <a:pt x="1201" y="34"/>
                    <a:pt x="1201" y="67"/>
                  </a:cubicBezTo>
                  <a:cubicBezTo>
                    <a:pt x="1201" y="234"/>
                    <a:pt x="1168" y="401"/>
                    <a:pt x="1168" y="568"/>
                  </a:cubicBezTo>
                  <a:cubicBezTo>
                    <a:pt x="1068" y="2269"/>
                    <a:pt x="734" y="3970"/>
                    <a:pt x="201" y="5571"/>
                  </a:cubicBezTo>
                  <a:cubicBezTo>
                    <a:pt x="134" y="5771"/>
                    <a:pt x="67" y="5938"/>
                    <a:pt x="1" y="6138"/>
                  </a:cubicBezTo>
                  <a:lnTo>
                    <a:pt x="5438" y="6138"/>
                  </a:lnTo>
                  <a:cubicBezTo>
                    <a:pt x="5471" y="6138"/>
                    <a:pt x="5504" y="6105"/>
                    <a:pt x="5504" y="6072"/>
                  </a:cubicBezTo>
                  <a:cubicBezTo>
                    <a:pt x="5605" y="5905"/>
                    <a:pt x="5705" y="5705"/>
                    <a:pt x="5771" y="5538"/>
                  </a:cubicBezTo>
                  <a:cubicBezTo>
                    <a:pt x="6472" y="3903"/>
                    <a:pt x="6905" y="2202"/>
                    <a:pt x="7006" y="434"/>
                  </a:cubicBezTo>
                  <a:cubicBezTo>
                    <a:pt x="7039" y="301"/>
                    <a:pt x="7039" y="167"/>
                    <a:pt x="7039" y="34"/>
                  </a:cubicBezTo>
                  <a:lnTo>
                    <a:pt x="13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5433225" y="821025"/>
              <a:ext cx="273550" cy="165475"/>
            </a:xfrm>
            <a:custGeom>
              <a:avLst/>
              <a:gdLst/>
              <a:ahLst/>
              <a:cxnLst/>
              <a:rect l="l" t="t" r="r" b="b"/>
              <a:pathLst>
                <a:path w="10942" h="6619" extrusionOk="0">
                  <a:moveTo>
                    <a:pt x="34" y="1"/>
                  </a:moveTo>
                  <a:cubicBezTo>
                    <a:pt x="34" y="34"/>
                    <a:pt x="67" y="67"/>
                    <a:pt x="67" y="101"/>
                  </a:cubicBezTo>
                  <a:lnTo>
                    <a:pt x="0" y="167"/>
                  </a:lnTo>
                  <a:lnTo>
                    <a:pt x="67" y="201"/>
                  </a:lnTo>
                  <a:cubicBezTo>
                    <a:pt x="400" y="468"/>
                    <a:pt x="767" y="701"/>
                    <a:pt x="1134" y="968"/>
                  </a:cubicBezTo>
                  <a:cubicBezTo>
                    <a:pt x="1835" y="1502"/>
                    <a:pt x="2469" y="2102"/>
                    <a:pt x="3069" y="2769"/>
                  </a:cubicBezTo>
                  <a:cubicBezTo>
                    <a:pt x="4070" y="3903"/>
                    <a:pt x="4937" y="5171"/>
                    <a:pt x="5604" y="6539"/>
                  </a:cubicBezTo>
                  <a:cubicBezTo>
                    <a:pt x="5629" y="6588"/>
                    <a:pt x="5671" y="6619"/>
                    <a:pt x="5705" y="6619"/>
                  </a:cubicBezTo>
                  <a:cubicBezTo>
                    <a:pt x="5717" y="6619"/>
                    <a:pt x="5729" y="6614"/>
                    <a:pt x="5738" y="6605"/>
                  </a:cubicBezTo>
                  <a:lnTo>
                    <a:pt x="10941" y="6605"/>
                  </a:lnTo>
                  <a:cubicBezTo>
                    <a:pt x="8440" y="2903"/>
                    <a:pt x="4470" y="501"/>
                    <a:pt x="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5069625" y="1414800"/>
              <a:ext cx="270225" cy="170975"/>
            </a:xfrm>
            <a:custGeom>
              <a:avLst/>
              <a:gdLst/>
              <a:ahLst/>
              <a:cxnLst/>
              <a:rect l="l" t="t" r="r" b="b"/>
              <a:pathLst>
                <a:path w="10809" h="6839" extrusionOk="0">
                  <a:moveTo>
                    <a:pt x="0" y="0"/>
                  </a:moveTo>
                  <a:lnTo>
                    <a:pt x="0" y="33"/>
                  </a:lnTo>
                  <a:cubicBezTo>
                    <a:pt x="367" y="567"/>
                    <a:pt x="734" y="1101"/>
                    <a:pt x="1135" y="1601"/>
                  </a:cubicBezTo>
                  <a:cubicBezTo>
                    <a:pt x="1702" y="2268"/>
                    <a:pt x="2302" y="2869"/>
                    <a:pt x="2969" y="3436"/>
                  </a:cubicBezTo>
                  <a:cubicBezTo>
                    <a:pt x="4704" y="4904"/>
                    <a:pt x="6772" y="5971"/>
                    <a:pt x="8974" y="6538"/>
                  </a:cubicBezTo>
                  <a:cubicBezTo>
                    <a:pt x="9541" y="6671"/>
                    <a:pt x="10108" y="6772"/>
                    <a:pt x="10641" y="6838"/>
                  </a:cubicBezTo>
                  <a:lnTo>
                    <a:pt x="10808" y="6838"/>
                  </a:lnTo>
                  <a:lnTo>
                    <a:pt x="10741" y="6805"/>
                  </a:lnTo>
                  <a:cubicBezTo>
                    <a:pt x="10074" y="6305"/>
                    <a:pt x="9407" y="5771"/>
                    <a:pt x="8773" y="5204"/>
                  </a:cubicBezTo>
                  <a:cubicBezTo>
                    <a:pt x="8040" y="4503"/>
                    <a:pt x="7339" y="3736"/>
                    <a:pt x="6705" y="2935"/>
                  </a:cubicBezTo>
                  <a:cubicBezTo>
                    <a:pt x="6038" y="2035"/>
                    <a:pt x="5471" y="1067"/>
                    <a:pt x="4971" y="67"/>
                  </a:cubicBezTo>
                  <a:cubicBezTo>
                    <a:pt x="4937" y="0"/>
                    <a:pt x="4904" y="0"/>
                    <a:pt x="483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5073800" y="821875"/>
              <a:ext cx="264375" cy="163475"/>
            </a:xfrm>
            <a:custGeom>
              <a:avLst/>
              <a:gdLst/>
              <a:ahLst/>
              <a:cxnLst/>
              <a:rect l="l" t="t" r="r" b="b"/>
              <a:pathLst>
                <a:path w="10575" h="6539" extrusionOk="0">
                  <a:moveTo>
                    <a:pt x="10508" y="0"/>
                  </a:moveTo>
                  <a:cubicBezTo>
                    <a:pt x="6238" y="600"/>
                    <a:pt x="2402" y="2969"/>
                    <a:pt x="0" y="6538"/>
                  </a:cubicBezTo>
                  <a:lnTo>
                    <a:pt x="4904" y="6538"/>
                  </a:lnTo>
                  <a:cubicBezTo>
                    <a:pt x="4937" y="6538"/>
                    <a:pt x="4970" y="6505"/>
                    <a:pt x="5004" y="6505"/>
                  </a:cubicBezTo>
                  <a:cubicBezTo>
                    <a:pt x="5037" y="6405"/>
                    <a:pt x="5071" y="6338"/>
                    <a:pt x="5104" y="6271"/>
                  </a:cubicBezTo>
                  <a:cubicBezTo>
                    <a:pt x="5771" y="5004"/>
                    <a:pt x="6572" y="3836"/>
                    <a:pt x="7539" y="2802"/>
                  </a:cubicBezTo>
                  <a:cubicBezTo>
                    <a:pt x="8239" y="2001"/>
                    <a:pt x="9007" y="1301"/>
                    <a:pt x="9841" y="634"/>
                  </a:cubicBezTo>
                  <a:cubicBezTo>
                    <a:pt x="10107" y="467"/>
                    <a:pt x="10374" y="267"/>
                    <a:pt x="10574" y="100"/>
                  </a:cubicBezTo>
                  <a:lnTo>
                    <a:pt x="10508" y="67"/>
                  </a:lnTo>
                  <a:cubicBezTo>
                    <a:pt x="10508" y="33"/>
                    <a:pt x="10508" y="33"/>
                    <a:pt x="1050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5404025" y="1416450"/>
              <a:ext cx="126775" cy="136800"/>
            </a:xfrm>
            <a:custGeom>
              <a:avLst/>
              <a:gdLst/>
              <a:ahLst/>
              <a:cxnLst/>
              <a:rect l="l" t="t" r="r" b="b"/>
              <a:pathLst>
                <a:path w="5071" h="5472" extrusionOk="0">
                  <a:moveTo>
                    <a:pt x="1" y="1"/>
                  </a:moveTo>
                  <a:lnTo>
                    <a:pt x="1" y="5471"/>
                  </a:lnTo>
                  <a:cubicBezTo>
                    <a:pt x="968" y="4804"/>
                    <a:pt x="1869" y="4037"/>
                    <a:pt x="2703" y="3170"/>
                  </a:cubicBezTo>
                  <a:cubicBezTo>
                    <a:pt x="3603" y="2202"/>
                    <a:pt x="4404" y="1135"/>
                    <a:pt x="507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5243075" y="1416450"/>
              <a:ext cx="121775" cy="134300"/>
            </a:xfrm>
            <a:custGeom>
              <a:avLst/>
              <a:gdLst/>
              <a:ahLst/>
              <a:cxnLst/>
              <a:rect l="l" t="t" r="r" b="b"/>
              <a:pathLst>
                <a:path w="4871" h="5372" extrusionOk="0">
                  <a:moveTo>
                    <a:pt x="1" y="1"/>
                  </a:moveTo>
                  <a:cubicBezTo>
                    <a:pt x="1168" y="2136"/>
                    <a:pt x="2836" y="3970"/>
                    <a:pt x="4871" y="5371"/>
                  </a:cubicBezTo>
                  <a:lnTo>
                    <a:pt x="487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5404875" y="856900"/>
              <a:ext cx="121775" cy="128450"/>
            </a:xfrm>
            <a:custGeom>
              <a:avLst/>
              <a:gdLst/>
              <a:ahLst/>
              <a:cxnLst/>
              <a:rect l="l" t="t" r="r" b="b"/>
              <a:pathLst>
                <a:path w="4871" h="5138" extrusionOk="0">
                  <a:moveTo>
                    <a:pt x="0" y="0"/>
                  </a:moveTo>
                  <a:lnTo>
                    <a:pt x="0" y="5137"/>
                  </a:lnTo>
                  <a:lnTo>
                    <a:pt x="4870" y="5137"/>
                  </a:lnTo>
                  <a:cubicBezTo>
                    <a:pt x="4270" y="4103"/>
                    <a:pt x="3536" y="3169"/>
                    <a:pt x="2735" y="2302"/>
                  </a:cubicBezTo>
                  <a:cubicBezTo>
                    <a:pt x="1901" y="1434"/>
                    <a:pt x="1001" y="667"/>
                    <a:pt x="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2035800" y="818525"/>
              <a:ext cx="505375" cy="728875"/>
            </a:xfrm>
            <a:custGeom>
              <a:avLst/>
              <a:gdLst/>
              <a:ahLst/>
              <a:cxnLst/>
              <a:rect l="l" t="t" r="r" b="b"/>
              <a:pathLst>
                <a:path w="20215" h="29155" extrusionOk="0">
                  <a:moveTo>
                    <a:pt x="10062" y="4292"/>
                  </a:moveTo>
                  <a:cubicBezTo>
                    <a:pt x="12706" y="4292"/>
                    <a:pt x="15244" y="6347"/>
                    <a:pt x="15244" y="9441"/>
                  </a:cubicBezTo>
                  <a:cubicBezTo>
                    <a:pt x="15244" y="12276"/>
                    <a:pt x="12943" y="14578"/>
                    <a:pt x="10107" y="14578"/>
                  </a:cubicBezTo>
                  <a:cubicBezTo>
                    <a:pt x="5537" y="14578"/>
                    <a:pt x="3236" y="9040"/>
                    <a:pt x="6471" y="5805"/>
                  </a:cubicBezTo>
                  <a:cubicBezTo>
                    <a:pt x="7516" y="4760"/>
                    <a:pt x="8801" y="4292"/>
                    <a:pt x="10062" y="4292"/>
                  </a:cubicBezTo>
                  <a:close/>
                  <a:moveTo>
                    <a:pt x="10107" y="1"/>
                  </a:moveTo>
                  <a:cubicBezTo>
                    <a:pt x="4403" y="1"/>
                    <a:pt x="1201" y="4671"/>
                    <a:pt x="734" y="9374"/>
                  </a:cubicBezTo>
                  <a:cubicBezTo>
                    <a:pt x="0" y="16613"/>
                    <a:pt x="4904" y="23184"/>
                    <a:pt x="10107" y="29155"/>
                  </a:cubicBezTo>
                  <a:cubicBezTo>
                    <a:pt x="15311" y="23184"/>
                    <a:pt x="20215" y="16613"/>
                    <a:pt x="19481" y="9374"/>
                  </a:cubicBezTo>
                  <a:cubicBezTo>
                    <a:pt x="19014" y="4671"/>
                    <a:pt x="15778" y="1"/>
                    <a:pt x="1010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5861850" y="2570625"/>
              <a:ext cx="208525" cy="348600"/>
            </a:xfrm>
            <a:custGeom>
              <a:avLst/>
              <a:gdLst/>
              <a:ahLst/>
              <a:cxnLst/>
              <a:rect l="l" t="t" r="r" b="b"/>
              <a:pathLst>
                <a:path w="8341" h="13944" extrusionOk="0">
                  <a:moveTo>
                    <a:pt x="1" y="0"/>
                  </a:moveTo>
                  <a:lnTo>
                    <a:pt x="1" y="11942"/>
                  </a:lnTo>
                  <a:lnTo>
                    <a:pt x="2903" y="9674"/>
                  </a:lnTo>
                  <a:lnTo>
                    <a:pt x="4671" y="13943"/>
                  </a:lnTo>
                  <a:lnTo>
                    <a:pt x="6405" y="13210"/>
                  </a:lnTo>
                  <a:lnTo>
                    <a:pt x="4671" y="8973"/>
                  </a:lnTo>
                  <a:lnTo>
                    <a:pt x="8340" y="8439"/>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5856850" y="2508075"/>
              <a:ext cx="10025" cy="30050"/>
            </a:xfrm>
            <a:custGeom>
              <a:avLst/>
              <a:gdLst/>
              <a:ahLst/>
              <a:cxnLst/>
              <a:rect l="l" t="t" r="r" b="b"/>
              <a:pathLst>
                <a:path w="401" h="1202" extrusionOk="0">
                  <a:moveTo>
                    <a:pt x="1" y="0"/>
                  </a:moveTo>
                  <a:lnTo>
                    <a:pt x="1" y="1201"/>
                  </a:lnTo>
                  <a:lnTo>
                    <a:pt x="401" y="1201"/>
                  </a:lnTo>
                  <a:lnTo>
                    <a:pt x="4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5811825" y="2523925"/>
              <a:ext cx="28375" cy="28375"/>
            </a:xfrm>
            <a:custGeom>
              <a:avLst/>
              <a:gdLst/>
              <a:ahLst/>
              <a:cxnLst/>
              <a:rect l="l" t="t" r="r" b="b"/>
              <a:pathLst>
                <a:path w="1135" h="1135" extrusionOk="0">
                  <a:moveTo>
                    <a:pt x="267" y="0"/>
                  </a:moveTo>
                  <a:lnTo>
                    <a:pt x="0" y="300"/>
                  </a:lnTo>
                  <a:lnTo>
                    <a:pt x="834" y="1134"/>
                  </a:lnTo>
                  <a:lnTo>
                    <a:pt x="1134" y="867"/>
                  </a:lnTo>
                  <a:lnTo>
                    <a:pt x="26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5795150" y="2569775"/>
              <a:ext cx="30050" cy="10050"/>
            </a:xfrm>
            <a:custGeom>
              <a:avLst/>
              <a:gdLst/>
              <a:ahLst/>
              <a:cxnLst/>
              <a:rect l="l" t="t" r="r" b="b"/>
              <a:pathLst>
                <a:path w="1202" h="402" extrusionOk="0">
                  <a:moveTo>
                    <a:pt x="0" y="1"/>
                  </a:moveTo>
                  <a:lnTo>
                    <a:pt x="0" y="401"/>
                  </a:lnTo>
                  <a:lnTo>
                    <a:pt x="1201" y="401"/>
                  </a:lnTo>
                  <a:lnTo>
                    <a:pt x="12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5810975" y="2596475"/>
              <a:ext cx="29225" cy="29200"/>
            </a:xfrm>
            <a:custGeom>
              <a:avLst/>
              <a:gdLst/>
              <a:ahLst/>
              <a:cxnLst/>
              <a:rect l="l" t="t" r="r" b="b"/>
              <a:pathLst>
                <a:path w="1169" h="1168" extrusionOk="0">
                  <a:moveTo>
                    <a:pt x="868" y="0"/>
                  </a:moveTo>
                  <a:lnTo>
                    <a:pt x="1" y="867"/>
                  </a:lnTo>
                  <a:lnTo>
                    <a:pt x="301" y="1168"/>
                  </a:lnTo>
                  <a:lnTo>
                    <a:pt x="1168" y="300"/>
                  </a:lnTo>
                  <a:lnTo>
                    <a:pt x="86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5898550" y="2569775"/>
              <a:ext cx="30050" cy="10050"/>
            </a:xfrm>
            <a:custGeom>
              <a:avLst/>
              <a:gdLst/>
              <a:ahLst/>
              <a:cxnLst/>
              <a:rect l="l" t="t" r="r" b="b"/>
              <a:pathLst>
                <a:path w="1202" h="402" extrusionOk="0">
                  <a:moveTo>
                    <a:pt x="1" y="1"/>
                  </a:moveTo>
                  <a:lnTo>
                    <a:pt x="1" y="401"/>
                  </a:lnTo>
                  <a:lnTo>
                    <a:pt x="1201" y="401"/>
                  </a:lnTo>
                  <a:lnTo>
                    <a:pt x="12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5884375" y="2523925"/>
              <a:ext cx="28375" cy="28375"/>
            </a:xfrm>
            <a:custGeom>
              <a:avLst/>
              <a:gdLst/>
              <a:ahLst/>
              <a:cxnLst/>
              <a:rect l="l" t="t" r="r" b="b"/>
              <a:pathLst>
                <a:path w="1135" h="1135" extrusionOk="0">
                  <a:moveTo>
                    <a:pt x="834" y="0"/>
                  </a:moveTo>
                  <a:lnTo>
                    <a:pt x="0" y="867"/>
                  </a:lnTo>
                  <a:lnTo>
                    <a:pt x="301" y="1134"/>
                  </a:lnTo>
                  <a:lnTo>
                    <a:pt x="1135" y="300"/>
                  </a:lnTo>
                  <a:lnTo>
                    <a:pt x="83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1810625" y="4471975"/>
              <a:ext cx="3932850" cy="10025"/>
            </a:xfrm>
            <a:custGeom>
              <a:avLst/>
              <a:gdLst/>
              <a:ahLst/>
              <a:cxnLst/>
              <a:rect l="l" t="t" r="r" b="b"/>
              <a:pathLst>
                <a:path w="157314" h="401" extrusionOk="0">
                  <a:moveTo>
                    <a:pt x="78657" y="1"/>
                  </a:moveTo>
                  <a:lnTo>
                    <a:pt x="39329" y="67"/>
                  </a:lnTo>
                  <a:lnTo>
                    <a:pt x="19648" y="101"/>
                  </a:lnTo>
                  <a:lnTo>
                    <a:pt x="1" y="201"/>
                  </a:lnTo>
                  <a:lnTo>
                    <a:pt x="19648" y="301"/>
                  </a:lnTo>
                  <a:lnTo>
                    <a:pt x="39329" y="334"/>
                  </a:lnTo>
                  <a:lnTo>
                    <a:pt x="78657" y="401"/>
                  </a:lnTo>
                  <a:lnTo>
                    <a:pt x="117985" y="334"/>
                  </a:lnTo>
                  <a:lnTo>
                    <a:pt x="137666" y="301"/>
                  </a:lnTo>
                  <a:lnTo>
                    <a:pt x="157313" y="201"/>
                  </a:lnTo>
                  <a:lnTo>
                    <a:pt x="137666" y="101"/>
                  </a:lnTo>
                  <a:lnTo>
                    <a:pt x="117985" y="67"/>
                  </a:lnTo>
                  <a:lnTo>
                    <a:pt x="786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2602875" y="4611250"/>
              <a:ext cx="2386725" cy="357775"/>
            </a:xfrm>
            <a:custGeom>
              <a:avLst/>
              <a:gdLst/>
              <a:ahLst/>
              <a:cxnLst/>
              <a:rect l="l" t="t" r="r" b="b"/>
              <a:pathLst>
                <a:path w="95469" h="14311" extrusionOk="0">
                  <a:moveTo>
                    <a:pt x="47734" y="0"/>
                  </a:moveTo>
                  <a:cubicBezTo>
                    <a:pt x="21382" y="0"/>
                    <a:pt x="0" y="3203"/>
                    <a:pt x="0" y="7172"/>
                  </a:cubicBezTo>
                  <a:cubicBezTo>
                    <a:pt x="0" y="11108"/>
                    <a:pt x="21382" y="14310"/>
                    <a:pt x="47734" y="14310"/>
                  </a:cubicBezTo>
                  <a:cubicBezTo>
                    <a:pt x="74086" y="14310"/>
                    <a:pt x="95468" y="11108"/>
                    <a:pt x="95468" y="7172"/>
                  </a:cubicBezTo>
                  <a:cubicBezTo>
                    <a:pt x="95468" y="3203"/>
                    <a:pt x="74086" y="0"/>
                    <a:pt x="4773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2796325" y="1267175"/>
              <a:ext cx="2001475" cy="3556750"/>
            </a:xfrm>
            <a:custGeom>
              <a:avLst/>
              <a:gdLst/>
              <a:ahLst/>
              <a:cxnLst/>
              <a:rect l="l" t="t" r="r" b="b"/>
              <a:pathLst>
                <a:path w="80059" h="142270" extrusionOk="0">
                  <a:moveTo>
                    <a:pt x="6772" y="1"/>
                  </a:moveTo>
                  <a:cubicBezTo>
                    <a:pt x="3003" y="34"/>
                    <a:pt x="1" y="3103"/>
                    <a:pt x="34" y="6872"/>
                  </a:cubicBezTo>
                  <a:lnTo>
                    <a:pt x="34" y="135431"/>
                  </a:lnTo>
                  <a:cubicBezTo>
                    <a:pt x="1" y="139167"/>
                    <a:pt x="3003" y="142236"/>
                    <a:pt x="6772" y="142269"/>
                  </a:cubicBezTo>
                  <a:lnTo>
                    <a:pt x="73287" y="142269"/>
                  </a:lnTo>
                  <a:cubicBezTo>
                    <a:pt x="77056" y="142236"/>
                    <a:pt x="80058" y="139167"/>
                    <a:pt x="80025" y="135431"/>
                  </a:cubicBezTo>
                  <a:lnTo>
                    <a:pt x="80025" y="6872"/>
                  </a:lnTo>
                  <a:cubicBezTo>
                    <a:pt x="80058" y="3103"/>
                    <a:pt x="77023" y="34"/>
                    <a:pt x="732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2902250" y="1376425"/>
              <a:ext cx="1788800" cy="3333250"/>
            </a:xfrm>
            <a:custGeom>
              <a:avLst/>
              <a:gdLst/>
              <a:ahLst/>
              <a:cxnLst/>
              <a:rect l="l" t="t" r="r" b="b"/>
              <a:pathLst>
                <a:path w="71552" h="133330" extrusionOk="0">
                  <a:moveTo>
                    <a:pt x="6038" y="1"/>
                  </a:moveTo>
                  <a:cubicBezTo>
                    <a:pt x="2702" y="1"/>
                    <a:pt x="0" y="1602"/>
                    <a:pt x="0" y="8940"/>
                  </a:cubicBezTo>
                  <a:lnTo>
                    <a:pt x="0" y="126825"/>
                  </a:lnTo>
                  <a:cubicBezTo>
                    <a:pt x="0" y="130427"/>
                    <a:pt x="2702" y="133329"/>
                    <a:pt x="6038" y="133329"/>
                  </a:cubicBezTo>
                  <a:lnTo>
                    <a:pt x="65547" y="133329"/>
                  </a:lnTo>
                  <a:cubicBezTo>
                    <a:pt x="68849" y="133329"/>
                    <a:pt x="71551" y="130427"/>
                    <a:pt x="71551" y="126825"/>
                  </a:cubicBezTo>
                  <a:lnTo>
                    <a:pt x="71551" y="8940"/>
                  </a:lnTo>
                  <a:cubicBezTo>
                    <a:pt x="71551" y="2236"/>
                    <a:pt x="68849" y="1"/>
                    <a:pt x="65514" y="1"/>
                  </a:cubicBezTo>
                  <a:lnTo>
                    <a:pt x="53605" y="1"/>
                  </a:lnTo>
                  <a:cubicBezTo>
                    <a:pt x="52905" y="1"/>
                    <a:pt x="52338" y="768"/>
                    <a:pt x="52338" y="1735"/>
                  </a:cubicBezTo>
                  <a:lnTo>
                    <a:pt x="52338" y="2169"/>
                  </a:lnTo>
                  <a:cubicBezTo>
                    <a:pt x="52338" y="4470"/>
                    <a:pt x="51103" y="4470"/>
                    <a:pt x="49569" y="4470"/>
                  </a:cubicBezTo>
                  <a:lnTo>
                    <a:pt x="21983" y="4470"/>
                  </a:lnTo>
                  <a:cubicBezTo>
                    <a:pt x="20448" y="4470"/>
                    <a:pt x="19214" y="4437"/>
                    <a:pt x="19214" y="2169"/>
                  </a:cubicBezTo>
                  <a:lnTo>
                    <a:pt x="19214" y="1735"/>
                  </a:lnTo>
                  <a:cubicBezTo>
                    <a:pt x="19214" y="768"/>
                    <a:pt x="18647" y="1"/>
                    <a:pt x="17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3691150" y="1393100"/>
              <a:ext cx="211000" cy="23375"/>
            </a:xfrm>
            <a:custGeom>
              <a:avLst/>
              <a:gdLst/>
              <a:ahLst/>
              <a:cxnLst/>
              <a:rect l="l" t="t" r="r" b="b"/>
              <a:pathLst>
                <a:path w="8440" h="935" extrusionOk="0">
                  <a:moveTo>
                    <a:pt x="467" y="1"/>
                  </a:moveTo>
                  <a:cubicBezTo>
                    <a:pt x="234" y="1"/>
                    <a:pt x="0" y="234"/>
                    <a:pt x="0" y="468"/>
                  </a:cubicBezTo>
                  <a:cubicBezTo>
                    <a:pt x="0" y="735"/>
                    <a:pt x="234" y="935"/>
                    <a:pt x="467" y="935"/>
                  </a:cubicBezTo>
                  <a:lnTo>
                    <a:pt x="7972" y="935"/>
                  </a:lnTo>
                  <a:cubicBezTo>
                    <a:pt x="8239" y="935"/>
                    <a:pt x="8439" y="735"/>
                    <a:pt x="8439" y="468"/>
                  </a:cubicBezTo>
                  <a:cubicBezTo>
                    <a:pt x="8439" y="234"/>
                    <a:pt x="8239"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1442025" y="1978875"/>
              <a:ext cx="1749625" cy="2244325"/>
            </a:xfrm>
            <a:custGeom>
              <a:avLst/>
              <a:gdLst/>
              <a:ahLst/>
              <a:cxnLst/>
              <a:rect l="l" t="t" r="r" b="b"/>
              <a:pathLst>
                <a:path w="69985" h="89773" extrusionOk="0">
                  <a:moveTo>
                    <a:pt x="50303" y="28373"/>
                  </a:moveTo>
                  <a:cubicBezTo>
                    <a:pt x="50299" y="28373"/>
                    <a:pt x="50295" y="28374"/>
                    <a:pt x="50291" y="28375"/>
                  </a:cubicBezTo>
                  <a:lnTo>
                    <a:pt x="50291" y="28375"/>
                  </a:lnTo>
                  <a:cubicBezTo>
                    <a:pt x="50295" y="28374"/>
                    <a:pt x="50299" y="28374"/>
                    <a:pt x="50303" y="28373"/>
                  </a:cubicBezTo>
                  <a:close/>
                  <a:moveTo>
                    <a:pt x="38804" y="0"/>
                  </a:moveTo>
                  <a:cubicBezTo>
                    <a:pt x="38439" y="0"/>
                    <a:pt x="38123" y="72"/>
                    <a:pt x="38495" y="487"/>
                  </a:cubicBezTo>
                  <a:cubicBezTo>
                    <a:pt x="38412" y="487"/>
                    <a:pt x="38287" y="462"/>
                    <a:pt x="38182" y="462"/>
                  </a:cubicBezTo>
                  <a:cubicBezTo>
                    <a:pt x="38078" y="462"/>
                    <a:pt x="37995" y="487"/>
                    <a:pt x="37995" y="587"/>
                  </a:cubicBezTo>
                  <a:cubicBezTo>
                    <a:pt x="37928" y="854"/>
                    <a:pt x="37928" y="1154"/>
                    <a:pt x="37995" y="1421"/>
                  </a:cubicBezTo>
                  <a:cubicBezTo>
                    <a:pt x="38128" y="1688"/>
                    <a:pt x="38195" y="1955"/>
                    <a:pt x="38161" y="2255"/>
                  </a:cubicBezTo>
                  <a:cubicBezTo>
                    <a:pt x="38195" y="2655"/>
                    <a:pt x="38128" y="2622"/>
                    <a:pt x="37828" y="2855"/>
                  </a:cubicBezTo>
                  <a:cubicBezTo>
                    <a:pt x="37854" y="2850"/>
                    <a:pt x="37880" y="2847"/>
                    <a:pt x="37904" y="2847"/>
                  </a:cubicBezTo>
                  <a:cubicBezTo>
                    <a:pt x="38032" y="2847"/>
                    <a:pt x="38118" y="2926"/>
                    <a:pt x="38061" y="3122"/>
                  </a:cubicBezTo>
                  <a:cubicBezTo>
                    <a:pt x="37960" y="3082"/>
                    <a:pt x="37872" y="3060"/>
                    <a:pt x="37797" y="3060"/>
                  </a:cubicBezTo>
                  <a:cubicBezTo>
                    <a:pt x="37625" y="3060"/>
                    <a:pt x="37528" y="3177"/>
                    <a:pt x="37528" y="3456"/>
                  </a:cubicBezTo>
                  <a:cubicBezTo>
                    <a:pt x="37494" y="3823"/>
                    <a:pt x="37561" y="4223"/>
                    <a:pt x="37694" y="4590"/>
                  </a:cubicBezTo>
                  <a:cubicBezTo>
                    <a:pt x="37761" y="4757"/>
                    <a:pt x="38362" y="4890"/>
                    <a:pt x="38562" y="4957"/>
                  </a:cubicBezTo>
                  <a:cubicBezTo>
                    <a:pt x="38604" y="4975"/>
                    <a:pt x="38651" y="4981"/>
                    <a:pt x="38699" y="4981"/>
                  </a:cubicBezTo>
                  <a:cubicBezTo>
                    <a:pt x="38797" y="4981"/>
                    <a:pt x="38902" y="4955"/>
                    <a:pt x="38986" y="4955"/>
                  </a:cubicBezTo>
                  <a:cubicBezTo>
                    <a:pt x="39089" y="4955"/>
                    <a:pt x="39162" y="4993"/>
                    <a:pt x="39162" y="5157"/>
                  </a:cubicBezTo>
                  <a:cubicBezTo>
                    <a:pt x="38829" y="5190"/>
                    <a:pt x="38495" y="5257"/>
                    <a:pt x="38562" y="5724"/>
                  </a:cubicBezTo>
                  <a:cubicBezTo>
                    <a:pt x="38695" y="5657"/>
                    <a:pt x="38862" y="5591"/>
                    <a:pt x="38995" y="5524"/>
                  </a:cubicBezTo>
                  <a:cubicBezTo>
                    <a:pt x="39062" y="5691"/>
                    <a:pt x="39196" y="5824"/>
                    <a:pt x="38995" y="5991"/>
                  </a:cubicBezTo>
                  <a:cubicBezTo>
                    <a:pt x="38829" y="6158"/>
                    <a:pt x="38695" y="6358"/>
                    <a:pt x="38428" y="6424"/>
                  </a:cubicBezTo>
                  <a:cubicBezTo>
                    <a:pt x="37828" y="6491"/>
                    <a:pt x="38028" y="6925"/>
                    <a:pt x="38195" y="7425"/>
                  </a:cubicBezTo>
                  <a:cubicBezTo>
                    <a:pt x="38061" y="7325"/>
                    <a:pt x="37661" y="7158"/>
                    <a:pt x="37594" y="7025"/>
                  </a:cubicBezTo>
                  <a:cubicBezTo>
                    <a:pt x="37561" y="6891"/>
                    <a:pt x="37728" y="6458"/>
                    <a:pt x="37795" y="6324"/>
                  </a:cubicBezTo>
                  <a:cubicBezTo>
                    <a:pt x="37494" y="6224"/>
                    <a:pt x="37161" y="6124"/>
                    <a:pt x="36861" y="6091"/>
                  </a:cubicBezTo>
                  <a:cubicBezTo>
                    <a:pt x="36394" y="6091"/>
                    <a:pt x="36360" y="6291"/>
                    <a:pt x="36227" y="6725"/>
                  </a:cubicBezTo>
                  <a:cubicBezTo>
                    <a:pt x="36215" y="6793"/>
                    <a:pt x="36033" y="6819"/>
                    <a:pt x="35786" y="6819"/>
                  </a:cubicBezTo>
                  <a:cubicBezTo>
                    <a:pt x="35312" y="6819"/>
                    <a:pt x="34601" y="6724"/>
                    <a:pt x="34425" y="6658"/>
                  </a:cubicBezTo>
                  <a:cubicBezTo>
                    <a:pt x="34092" y="6525"/>
                    <a:pt x="33792" y="6424"/>
                    <a:pt x="33458" y="6358"/>
                  </a:cubicBezTo>
                  <a:cubicBezTo>
                    <a:pt x="33291" y="6324"/>
                    <a:pt x="33158" y="6291"/>
                    <a:pt x="33091" y="6158"/>
                  </a:cubicBezTo>
                  <a:cubicBezTo>
                    <a:pt x="33024" y="6058"/>
                    <a:pt x="32958" y="5791"/>
                    <a:pt x="32824" y="5724"/>
                  </a:cubicBezTo>
                  <a:cubicBezTo>
                    <a:pt x="32624" y="5607"/>
                    <a:pt x="32507" y="5557"/>
                    <a:pt x="32386" y="5557"/>
                  </a:cubicBezTo>
                  <a:cubicBezTo>
                    <a:pt x="32266" y="5557"/>
                    <a:pt x="32140" y="5607"/>
                    <a:pt x="31924" y="5691"/>
                  </a:cubicBezTo>
                  <a:cubicBezTo>
                    <a:pt x="31490" y="5824"/>
                    <a:pt x="31290" y="5757"/>
                    <a:pt x="31156" y="6224"/>
                  </a:cubicBezTo>
                  <a:cubicBezTo>
                    <a:pt x="31690" y="6224"/>
                    <a:pt x="32157" y="6091"/>
                    <a:pt x="32624" y="5891"/>
                  </a:cubicBezTo>
                  <a:lnTo>
                    <a:pt x="32624" y="5891"/>
                  </a:lnTo>
                  <a:cubicBezTo>
                    <a:pt x="32858" y="6258"/>
                    <a:pt x="31790" y="6291"/>
                    <a:pt x="31657" y="6525"/>
                  </a:cubicBezTo>
                  <a:cubicBezTo>
                    <a:pt x="31423" y="6891"/>
                    <a:pt x="31590" y="6791"/>
                    <a:pt x="31657" y="7158"/>
                  </a:cubicBezTo>
                  <a:cubicBezTo>
                    <a:pt x="31657" y="7258"/>
                    <a:pt x="31557" y="7358"/>
                    <a:pt x="31590" y="7425"/>
                  </a:cubicBezTo>
                  <a:cubicBezTo>
                    <a:pt x="31623" y="7592"/>
                    <a:pt x="31657" y="7759"/>
                    <a:pt x="31690" y="7892"/>
                  </a:cubicBezTo>
                  <a:cubicBezTo>
                    <a:pt x="31457" y="7559"/>
                    <a:pt x="31223" y="7192"/>
                    <a:pt x="30956" y="6825"/>
                  </a:cubicBezTo>
                  <a:cubicBezTo>
                    <a:pt x="30880" y="6672"/>
                    <a:pt x="30706" y="6640"/>
                    <a:pt x="30521" y="6640"/>
                  </a:cubicBezTo>
                  <a:cubicBezTo>
                    <a:pt x="30382" y="6640"/>
                    <a:pt x="30237" y="6658"/>
                    <a:pt x="30122" y="6658"/>
                  </a:cubicBezTo>
                  <a:lnTo>
                    <a:pt x="28555" y="6791"/>
                  </a:lnTo>
                  <a:cubicBezTo>
                    <a:pt x="28254" y="6758"/>
                    <a:pt x="27921" y="6691"/>
                    <a:pt x="27621" y="6558"/>
                  </a:cubicBezTo>
                  <a:cubicBezTo>
                    <a:pt x="27687" y="6525"/>
                    <a:pt x="28588" y="6191"/>
                    <a:pt x="28288" y="5991"/>
                  </a:cubicBezTo>
                  <a:cubicBezTo>
                    <a:pt x="27988" y="5724"/>
                    <a:pt x="27621" y="5557"/>
                    <a:pt x="27187" y="5490"/>
                  </a:cubicBezTo>
                  <a:lnTo>
                    <a:pt x="27187" y="5490"/>
                  </a:lnTo>
                  <a:lnTo>
                    <a:pt x="27254" y="5657"/>
                  </a:lnTo>
                  <a:cubicBezTo>
                    <a:pt x="26486" y="5524"/>
                    <a:pt x="25753" y="5324"/>
                    <a:pt x="25052" y="5057"/>
                  </a:cubicBezTo>
                  <a:cubicBezTo>
                    <a:pt x="24715" y="4934"/>
                    <a:pt x="24294" y="4615"/>
                    <a:pt x="23944" y="4615"/>
                  </a:cubicBezTo>
                  <a:cubicBezTo>
                    <a:pt x="23912" y="4615"/>
                    <a:pt x="23881" y="4618"/>
                    <a:pt x="23851" y="4623"/>
                  </a:cubicBezTo>
                  <a:lnTo>
                    <a:pt x="23551" y="4657"/>
                  </a:lnTo>
                  <a:cubicBezTo>
                    <a:pt x="23451" y="4690"/>
                    <a:pt x="23584" y="4890"/>
                    <a:pt x="23518" y="4957"/>
                  </a:cubicBezTo>
                  <a:cubicBezTo>
                    <a:pt x="23384" y="5057"/>
                    <a:pt x="23051" y="5057"/>
                    <a:pt x="22851" y="5124"/>
                  </a:cubicBezTo>
                  <a:cubicBezTo>
                    <a:pt x="22917" y="5023"/>
                    <a:pt x="23084" y="4790"/>
                    <a:pt x="22984" y="4723"/>
                  </a:cubicBezTo>
                  <a:cubicBezTo>
                    <a:pt x="22684" y="4556"/>
                    <a:pt x="23051" y="4456"/>
                    <a:pt x="22851" y="4256"/>
                  </a:cubicBezTo>
                  <a:lnTo>
                    <a:pt x="22851" y="4256"/>
                  </a:lnTo>
                  <a:cubicBezTo>
                    <a:pt x="22584" y="4490"/>
                    <a:pt x="22384" y="4823"/>
                    <a:pt x="22317" y="5157"/>
                  </a:cubicBezTo>
                  <a:cubicBezTo>
                    <a:pt x="21850" y="4723"/>
                    <a:pt x="21416" y="4290"/>
                    <a:pt x="21016" y="3823"/>
                  </a:cubicBezTo>
                  <a:lnTo>
                    <a:pt x="21016" y="3823"/>
                  </a:lnTo>
                  <a:cubicBezTo>
                    <a:pt x="20782" y="3989"/>
                    <a:pt x="21149" y="4023"/>
                    <a:pt x="20983" y="4190"/>
                  </a:cubicBezTo>
                  <a:cubicBezTo>
                    <a:pt x="20816" y="4390"/>
                    <a:pt x="20649" y="4590"/>
                    <a:pt x="20482" y="4757"/>
                  </a:cubicBezTo>
                  <a:cubicBezTo>
                    <a:pt x="20465" y="4670"/>
                    <a:pt x="20409" y="4636"/>
                    <a:pt x="20327" y="4636"/>
                  </a:cubicBezTo>
                  <a:cubicBezTo>
                    <a:pt x="19983" y="4636"/>
                    <a:pt x="19174" y="5238"/>
                    <a:pt x="18748" y="5238"/>
                  </a:cubicBezTo>
                  <a:cubicBezTo>
                    <a:pt x="18682" y="5238"/>
                    <a:pt x="18625" y="5224"/>
                    <a:pt x="18581" y="5190"/>
                  </a:cubicBezTo>
                  <a:lnTo>
                    <a:pt x="20182" y="4323"/>
                  </a:lnTo>
                  <a:cubicBezTo>
                    <a:pt x="20151" y="4271"/>
                    <a:pt x="20089" y="4249"/>
                    <a:pt x="20005" y="4249"/>
                  </a:cubicBezTo>
                  <a:cubicBezTo>
                    <a:pt x="19547" y="4249"/>
                    <a:pt x="18434" y="4911"/>
                    <a:pt x="18181" y="5023"/>
                  </a:cubicBezTo>
                  <a:cubicBezTo>
                    <a:pt x="18160" y="5032"/>
                    <a:pt x="18139" y="5036"/>
                    <a:pt x="18118" y="5036"/>
                  </a:cubicBezTo>
                  <a:cubicBezTo>
                    <a:pt x="17924" y="5036"/>
                    <a:pt x="17685" y="4724"/>
                    <a:pt x="17524" y="4724"/>
                  </a:cubicBezTo>
                  <a:cubicBezTo>
                    <a:pt x="17495" y="4724"/>
                    <a:pt x="17469" y="4734"/>
                    <a:pt x="17447" y="4757"/>
                  </a:cubicBezTo>
                  <a:cubicBezTo>
                    <a:pt x="17383" y="4853"/>
                    <a:pt x="16765" y="5594"/>
                    <a:pt x="16627" y="5594"/>
                  </a:cubicBezTo>
                  <a:cubicBezTo>
                    <a:pt x="16622" y="5594"/>
                    <a:pt x="16617" y="5593"/>
                    <a:pt x="16613" y="5591"/>
                  </a:cubicBezTo>
                  <a:cubicBezTo>
                    <a:pt x="16046" y="5290"/>
                    <a:pt x="15445" y="5057"/>
                    <a:pt x="14845" y="4890"/>
                  </a:cubicBezTo>
                  <a:lnTo>
                    <a:pt x="12043" y="4390"/>
                  </a:lnTo>
                  <a:cubicBezTo>
                    <a:pt x="11409" y="4290"/>
                    <a:pt x="10775" y="4223"/>
                    <a:pt x="10141" y="4123"/>
                  </a:cubicBezTo>
                  <a:cubicBezTo>
                    <a:pt x="9708" y="4056"/>
                    <a:pt x="8440" y="4089"/>
                    <a:pt x="8307" y="3723"/>
                  </a:cubicBezTo>
                  <a:cubicBezTo>
                    <a:pt x="8140" y="3189"/>
                    <a:pt x="6939" y="3522"/>
                    <a:pt x="6472" y="3256"/>
                  </a:cubicBezTo>
                  <a:cubicBezTo>
                    <a:pt x="6244" y="3149"/>
                    <a:pt x="6127" y="3091"/>
                    <a:pt x="6026" y="3091"/>
                  </a:cubicBezTo>
                  <a:cubicBezTo>
                    <a:pt x="5905" y="3091"/>
                    <a:pt x="5808" y="3174"/>
                    <a:pt x="5572" y="3356"/>
                  </a:cubicBezTo>
                  <a:cubicBezTo>
                    <a:pt x="5238" y="3589"/>
                    <a:pt x="4904" y="3689"/>
                    <a:pt x="4537" y="3689"/>
                  </a:cubicBezTo>
                  <a:cubicBezTo>
                    <a:pt x="3904" y="3789"/>
                    <a:pt x="3303" y="4056"/>
                    <a:pt x="2803" y="4490"/>
                  </a:cubicBezTo>
                  <a:cubicBezTo>
                    <a:pt x="2536" y="4757"/>
                    <a:pt x="2303" y="5057"/>
                    <a:pt x="2136" y="5357"/>
                  </a:cubicBezTo>
                  <a:cubicBezTo>
                    <a:pt x="2016" y="5537"/>
                    <a:pt x="1811" y="5573"/>
                    <a:pt x="1603" y="5573"/>
                  </a:cubicBezTo>
                  <a:cubicBezTo>
                    <a:pt x="1463" y="5573"/>
                    <a:pt x="1322" y="5557"/>
                    <a:pt x="1202" y="5557"/>
                  </a:cubicBezTo>
                  <a:cubicBezTo>
                    <a:pt x="1175" y="5557"/>
                    <a:pt x="1132" y="5552"/>
                    <a:pt x="1089" y="5552"/>
                  </a:cubicBezTo>
                  <a:cubicBezTo>
                    <a:pt x="1023" y="5552"/>
                    <a:pt x="955" y="5564"/>
                    <a:pt x="935" y="5624"/>
                  </a:cubicBezTo>
                  <a:cubicBezTo>
                    <a:pt x="902" y="5724"/>
                    <a:pt x="735" y="6091"/>
                    <a:pt x="768" y="6158"/>
                  </a:cubicBezTo>
                  <a:cubicBezTo>
                    <a:pt x="868" y="6358"/>
                    <a:pt x="1635" y="6558"/>
                    <a:pt x="1836" y="6658"/>
                  </a:cubicBezTo>
                  <a:cubicBezTo>
                    <a:pt x="2102" y="6791"/>
                    <a:pt x="2102" y="7225"/>
                    <a:pt x="2369" y="7325"/>
                  </a:cubicBezTo>
                  <a:cubicBezTo>
                    <a:pt x="2669" y="7425"/>
                    <a:pt x="3003" y="7492"/>
                    <a:pt x="3337" y="7525"/>
                  </a:cubicBezTo>
                  <a:cubicBezTo>
                    <a:pt x="3203" y="7625"/>
                    <a:pt x="3237" y="7759"/>
                    <a:pt x="3403" y="7892"/>
                  </a:cubicBezTo>
                  <a:lnTo>
                    <a:pt x="3237" y="7959"/>
                  </a:lnTo>
                  <a:cubicBezTo>
                    <a:pt x="3370" y="7992"/>
                    <a:pt x="3503" y="8059"/>
                    <a:pt x="3637" y="8126"/>
                  </a:cubicBezTo>
                  <a:cubicBezTo>
                    <a:pt x="3398" y="8285"/>
                    <a:pt x="3328" y="8422"/>
                    <a:pt x="3109" y="8422"/>
                  </a:cubicBezTo>
                  <a:cubicBezTo>
                    <a:pt x="3052" y="8422"/>
                    <a:pt x="2985" y="8413"/>
                    <a:pt x="2903" y="8393"/>
                  </a:cubicBezTo>
                  <a:cubicBezTo>
                    <a:pt x="2536" y="8292"/>
                    <a:pt x="2169" y="8359"/>
                    <a:pt x="2169" y="7859"/>
                  </a:cubicBezTo>
                  <a:cubicBezTo>
                    <a:pt x="1802" y="7859"/>
                    <a:pt x="1469" y="7959"/>
                    <a:pt x="1168" y="8159"/>
                  </a:cubicBezTo>
                  <a:cubicBezTo>
                    <a:pt x="1202" y="8192"/>
                    <a:pt x="1235" y="8259"/>
                    <a:pt x="1268" y="8292"/>
                  </a:cubicBezTo>
                  <a:cubicBezTo>
                    <a:pt x="801" y="8326"/>
                    <a:pt x="368" y="8493"/>
                    <a:pt x="1" y="8726"/>
                  </a:cubicBezTo>
                  <a:cubicBezTo>
                    <a:pt x="234" y="9026"/>
                    <a:pt x="635" y="9093"/>
                    <a:pt x="935" y="9193"/>
                  </a:cubicBezTo>
                  <a:cubicBezTo>
                    <a:pt x="868" y="9226"/>
                    <a:pt x="768" y="9293"/>
                    <a:pt x="701" y="9327"/>
                  </a:cubicBezTo>
                  <a:cubicBezTo>
                    <a:pt x="934" y="9750"/>
                    <a:pt x="1289" y="9851"/>
                    <a:pt x="1679" y="9851"/>
                  </a:cubicBezTo>
                  <a:cubicBezTo>
                    <a:pt x="1902" y="9851"/>
                    <a:pt x="2138" y="9818"/>
                    <a:pt x="2369" y="9794"/>
                  </a:cubicBezTo>
                  <a:cubicBezTo>
                    <a:pt x="2393" y="9791"/>
                    <a:pt x="2416" y="9790"/>
                    <a:pt x="2437" y="9790"/>
                  </a:cubicBezTo>
                  <a:cubicBezTo>
                    <a:pt x="2601" y="9790"/>
                    <a:pt x="2691" y="9861"/>
                    <a:pt x="2816" y="9861"/>
                  </a:cubicBezTo>
                  <a:cubicBezTo>
                    <a:pt x="2876" y="9861"/>
                    <a:pt x="2946" y="9844"/>
                    <a:pt x="3036" y="9794"/>
                  </a:cubicBezTo>
                  <a:cubicBezTo>
                    <a:pt x="3211" y="9684"/>
                    <a:pt x="3414" y="9489"/>
                    <a:pt x="3571" y="9489"/>
                  </a:cubicBezTo>
                  <a:cubicBezTo>
                    <a:pt x="3654" y="9489"/>
                    <a:pt x="3724" y="9544"/>
                    <a:pt x="3770" y="9693"/>
                  </a:cubicBezTo>
                  <a:lnTo>
                    <a:pt x="3470" y="9860"/>
                  </a:lnTo>
                  <a:cubicBezTo>
                    <a:pt x="3704" y="10094"/>
                    <a:pt x="3870" y="10160"/>
                    <a:pt x="3770" y="10494"/>
                  </a:cubicBezTo>
                  <a:cubicBezTo>
                    <a:pt x="3687" y="10711"/>
                    <a:pt x="3578" y="10744"/>
                    <a:pt x="3449" y="10744"/>
                  </a:cubicBezTo>
                  <a:cubicBezTo>
                    <a:pt x="3392" y="10744"/>
                    <a:pt x="3330" y="10738"/>
                    <a:pt x="3265" y="10738"/>
                  </a:cubicBezTo>
                  <a:cubicBezTo>
                    <a:pt x="3183" y="10738"/>
                    <a:pt x="3096" y="10748"/>
                    <a:pt x="3003" y="10794"/>
                  </a:cubicBezTo>
                  <a:cubicBezTo>
                    <a:pt x="2687" y="10921"/>
                    <a:pt x="2610" y="11197"/>
                    <a:pt x="2291" y="11197"/>
                  </a:cubicBezTo>
                  <a:cubicBezTo>
                    <a:pt x="2273" y="11197"/>
                    <a:pt x="2255" y="11196"/>
                    <a:pt x="2236" y="11195"/>
                  </a:cubicBezTo>
                  <a:cubicBezTo>
                    <a:pt x="2190" y="11191"/>
                    <a:pt x="2150" y="11190"/>
                    <a:pt x="2113" y="11190"/>
                  </a:cubicBezTo>
                  <a:cubicBezTo>
                    <a:pt x="1773" y="11190"/>
                    <a:pt x="1779" y="11333"/>
                    <a:pt x="1569" y="11695"/>
                  </a:cubicBezTo>
                  <a:cubicBezTo>
                    <a:pt x="1435" y="11895"/>
                    <a:pt x="1235" y="12095"/>
                    <a:pt x="1268" y="12362"/>
                  </a:cubicBezTo>
                  <a:cubicBezTo>
                    <a:pt x="1302" y="12729"/>
                    <a:pt x="1402" y="13096"/>
                    <a:pt x="1535" y="13463"/>
                  </a:cubicBezTo>
                  <a:cubicBezTo>
                    <a:pt x="1669" y="13696"/>
                    <a:pt x="2069" y="13896"/>
                    <a:pt x="2303" y="14097"/>
                  </a:cubicBezTo>
                  <a:cubicBezTo>
                    <a:pt x="2307" y="14101"/>
                    <a:pt x="2315" y="14104"/>
                    <a:pt x="2324" y="14104"/>
                  </a:cubicBezTo>
                  <a:cubicBezTo>
                    <a:pt x="2448" y="14104"/>
                    <a:pt x="2946" y="13725"/>
                    <a:pt x="3070" y="13663"/>
                  </a:cubicBezTo>
                  <a:lnTo>
                    <a:pt x="3270" y="14997"/>
                  </a:lnTo>
                  <a:lnTo>
                    <a:pt x="3937" y="14697"/>
                  </a:lnTo>
                  <a:cubicBezTo>
                    <a:pt x="3952" y="14691"/>
                    <a:pt x="3968" y="14688"/>
                    <a:pt x="3985" y="14688"/>
                  </a:cubicBezTo>
                  <a:cubicBezTo>
                    <a:pt x="4156" y="14688"/>
                    <a:pt x="4416" y="14973"/>
                    <a:pt x="4537" y="15064"/>
                  </a:cubicBezTo>
                  <a:cubicBezTo>
                    <a:pt x="4654" y="15144"/>
                    <a:pt x="4772" y="15177"/>
                    <a:pt x="4892" y="15177"/>
                  </a:cubicBezTo>
                  <a:cubicBezTo>
                    <a:pt x="5217" y="15177"/>
                    <a:pt x="5545" y="14935"/>
                    <a:pt x="5838" y="14764"/>
                  </a:cubicBezTo>
                  <a:lnTo>
                    <a:pt x="5838" y="14764"/>
                  </a:lnTo>
                  <a:cubicBezTo>
                    <a:pt x="5972" y="14964"/>
                    <a:pt x="5838" y="15031"/>
                    <a:pt x="5738" y="15164"/>
                  </a:cubicBezTo>
                  <a:cubicBezTo>
                    <a:pt x="5572" y="15297"/>
                    <a:pt x="5471" y="15531"/>
                    <a:pt x="5471" y="15731"/>
                  </a:cubicBezTo>
                  <a:cubicBezTo>
                    <a:pt x="5405" y="16098"/>
                    <a:pt x="4838" y="16298"/>
                    <a:pt x="4938" y="16598"/>
                  </a:cubicBezTo>
                  <a:cubicBezTo>
                    <a:pt x="4891" y="16566"/>
                    <a:pt x="4840" y="16552"/>
                    <a:pt x="4785" y="16552"/>
                  </a:cubicBezTo>
                  <a:cubicBezTo>
                    <a:pt x="4445" y="16552"/>
                    <a:pt x="3976" y="17107"/>
                    <a:pt x="3804" y="17366"/>
                  </a:cubicBezTo>
                  <a:cubicBezTo>
                    <a:pt x="3753" y="17272"/>
                    <a:pt x="3678" y="17235"/>
                    <a:pt x="3589" y="17235"/>
                  </a:cubicBezTo>
                  <a:cubicBezTo>
                    <a:pt x="3263" y="17235"/>
                    <a:pt x="2745" y="17735"/>
                    <a:pt x="2536" y="17866"/>
                  </a:cubicBezTo>
                  <a:cubicBezTo>
                    <a:pt x="2202" y="17999"/>
                    <a:pt x="1869" y="18200"/>
                    <a:pt x="1569" y="18433"/>
                  </a:cubicBezTo>
                  <a:cubicBezTo>
                    <a:pt x="1662" y="18464"/>
                    <a:pt x="1758" y="18479"/>
                    <a:pt x="1853" y="18479"/>
                  </a:cubicBezTo>
                  <a:cubicBezTo>
                    <a:pt x="2066" y="18479"/>
                    <a:pt x="2275" y="18404"/>
                    <a:pt x="2436" y="18266"/>
                  </a:cubicBezTo>
                  <a:cubicBezTo>
                    <a:pt x="2569" y="18166"/>
                    <a:pt x="2469" y="18066"/>
                    <a:pt x="2669" y="18033"/>
                  </a:cubicBezTo>
                  <a:cubicBezTo>
                    <a:pt x="2836" y="18033"/>
                    <a:pt x="2970" y="18033"/>
                    <a:pt x="3136" y="17966"/>
                  </a:cubicBezTo>
                  <a:cubicBezTo>
                    <a:pt x="3470" y="17866"/>
                    <a:pt x="4771" y="17666"/>
                    <a:pt x="4804" y="17199"/>
                  </a:cubicBezTo>
                  <a:cubicBezTo>
                    <a:pt x="4838" y="16732"/>
                    <a:pt x="5838" y="16498"/>
                    <a:pt x="6139" y="16265"/>
                  </a:cubicBezTo>
                  <a:cubicBezTo>
                    <a:pt x="6739" y="15865"/>
                    <a:pt x="7273" y="15364"/>
                    <a:pt x="7706" y="14797"/>
                  </a:cubicBezTo>
                  <a:cubicBezTo>
                    <a:pt x="7573" y="14764"/>
                    <a:pt x="7406" y="14697"/>
                    <a:pt x="7239" y="14664"/>
                  </a:cubicBezTo>
                  <a:cubicBezTo>
                    <a:pt x="7473" y="14130"/>
                    <a:pt x="7840" y="13663"/>
                    <a:pt x="8273" y="13296"/>
                  </a:cubicBezTo>
                  <a:cubicBezTo>
                    <a:pt x="8740" y="12896"/>
                    <a:pt x="9274" y="12629"/>
                    <a:pt x="9875" y="12562"/>
                  </a:cubicBezTo>
                  <a:lnTo>
                    <a:pt x="9875" y="12562"/>
                  </a:lnTo>
                  <a:lnTo>
                    <a:pt x="9541" y="12796"/>
                  </a:lnTo>
                  <a:cubicBezTo>
                    <a:pt x="9608" y="12896"/>
                    <a:pt x="9741" y="12996"/>
                    <a:pt x="9841" y="13063"/>
                  </a:cubicBezTo>
                  <a:cubicBezTo>
                    <a:pt x="9782" y="13057"/>
                    <a:pt x="9722" y="13054"/>
                    <a:pt x="9663" y="13054"/>
                  </a:cubicBezTo>
                  <a:cubicBezTo>
                    <a:pt x="9357" y="13054"/>
                    <a:pt x="9059" y="13128"/>
                    <a:pt x="8807" y="13296"/>
                  </a:cubicBezTo>
                  <a:cubicBezTo>
                    <a:pt x="8640" y="13396"/>
                    <a:pt x="8440" y="14163"/>
                    <a:pt x="8707" y="14230"/>
                  </a:cubicBezTo>
                  <a:cubicBezTo>
                    <a:pt x="8540" y="14230"/>
                    <a:pt x="8440" y="14430"/>
                    <a:pt x="8540" y="14564"/>
                  </a:cubicBezTo>
                  <a:cubicBezTo>
                    <a:pt x="8874" y="14464"/>
                    <a:pt x="10442" y="14063"/>
                    <a:pt x="10308" y="13630"/>
                  </a:cubicBezTo>
                  <a:cubicBezTo>
                    <a:pt x="10141" y="13163"/>
                    <a:pt x="10342" y="13029"/>
                    <a:pt x="10742" y="12996"/>
                  </a:cubicBezTo>
                  <a:cubicBezTo>
                    <a:pt x="10784" y="12992"/>
                    <a:pt x="10825" y="12990"/>
                    <a:pt x="10867" y="12990"/>
                  </a:cubicBezTo>
                  <a:cubicBezTo>
                    <a:pt x="11157" y="12990"/>
                    <a:pt x="11438" y="13092"/>
                    <a:pt x="11643" y="13296"/>
                  </a:cubicBezTo>
                  <a:cubicBezTo>
                    <a:pt x="11943" y="13530"/>
                    <a:pt x="12276" y="13730"/>
                    <a:pt x="12610" y="13863"/>
                  </a:cubicBezTo>
                  <a:cubicBezTo>
                    <a:pt x="12648" y="13872"/>
                    <a:pt x="12688" y="13875"/>
                    <a:pt x="12729" y="13875"/>
                  </a:cubicBezTo>
                  <a:cubicBezTo>
                    <a:pt x="12946" y="13875"/>
                    <a:pt x="13187" y="13771"/>
                    <a:pt x="13408" y="13771"/>
                  </a:cubicBezTo>
                  <a:cubicBezTo>
                    <a:pt x="13466" y="13771"/>
                    <a:pt x="13523" y="13778"/>
                    <a:pt x="13577" y="13796"/>
                  </a:cubicBezTo>
                  <a:cubicBezTo>
                    <a:pt x="14278" y="14030"/>
                    <a:pt x="14945" y="14363"/>
                    <a:pt x="15579" y="14764"/>
                  </a:cubicBezTo>
                  <a:cubicBezTo>
                    <a:pt x="15879" y="14964"/>
                    <a:pt x="16179" y="15164"/>
                    <a:pt x="16446" y="15364"/>
                  </a:cubicBezTo>
                  <a:cubicBezTo>
                    <a:pt x="16713" y="15731"/>
                    <a:pt x="16980" y="16098"/>
                    <a:pt x="17180" y="16498"/>
                  </a:cubicBezTo>
                  <a:cubicBezTo>
                    <a:pt x="17313" y="16765"/>
                    <a:pt x="17580" y="16999"/>
                    <a:pt x="17880" y="17132"/>
                  </a:cubicBezTo>
                  <a:cubicBezTo>
                    <a:pt x="18147" y="17266"/>
                    <a:pt x="18414" y="17899"/>
                    <a:pt x="18581" y="18166"/>
                  </a:cubicBezTo>
                  <a:cubicBezTo>
                    <a:pt x="18621" y="18240"/>
                    <a:pt x="18667" y="18269"/>
                    <a:pt x="18715" y="18269"/>
                  </a:cubicBezTo>
                  <a:cubicBezTo>
                    <a:pt x="18894" y="18269"/>
                    <a:pt x="19103" y="17862"/>
                    <a:pt x="19171" y="17862"/>
                  </a:cubicBezTo>
                  <a:cubicBezTo>
                    <a:pt x="19175" y="17862"/>
                    <a:pt x="19178" y="17863"/>
                    <a:pt x="19181" y="17866"/>
                  </a:cubicBezTo>
                  <a:cubicBezTo>
                    <a:pt x="19715" y="18200"/>
                    <a:pt x="19782" y="18099"/>
                    <a:pt x="19715" y="18800"/>
                  </a:cubicBezTo>
                  <a:cubicBezTo>
                    <a:pt x="19648" y="19534"/>
                    <a:pt x="20616" y="19867"/>
                    <a:pt x="20882" y="20535"/>
                  </a:cubicBezTo>
                  <a:cubicBezTo>
                    <a:pt x="21149" y="21102"/>
                    <a:pt x="21216" y="21102"/>
                    <a:pt x="21750" y="21335"/>
                  </a:cubicBezTo>
                  <a:cubicBezTo>
                    <a:pt x="22083" y="21435"/>
                    <a:pt x="22417" y="21569"/>
                    <a:pt x="22717" y="21702"/>
                  </a:cubicBezTo>
                  <a:cubicBezTo>
                    <a:pt x="23051" y="21936"/>
                    <a:pt x="23351" y="22202"/>
                    <a:pt x="23618" y="22469"/>
                  </a:cubicBezTo>
                  <a:cubicBezTo>
                    <a:pt x="24018" y="22903"/>
                    <a:pt x="23951" y="22970"/>
                    <a:pt x="23951" y="23570"/>
                  </a:cubicBezTo>
                  <a:cubicBezTo>
                    <a:pt x="23551" y="23437"/>
                    <a:pt x="23151" y="23303"/>
                    <a:pt x="22750" y="23203"/>
                  </a:cubicBezTo>
                  <a:lnTo>
                    <a:pt x="22750" y="23203"/>
                  </a:lnTo>
                  <a:cubicBezTo>
                    <a:pt x="23017" y="23770"/>
                    <a:pt x="23117" y="24404"/>
                    <a:pt x="23117" y="25038"/>
                  </a:cubicBezTo>
                  <a:cubicBezTo>
                    <a:pt x="23084" y="25772"/>
                    <a:pt x="23051" y="26505"/>
                    <a:pt x="23017" y="27273"/>
                  </a:cubicBezTo>
                  <a:cubicBezTo>
                    <a:pt x="22917" y="28007"/>
                    <a:pt x="22984" y="28774"/>
                    <a:pt x="23184" y="29508"/>
                  </a:cubicBezTo>
                  <a:cubicBezTo>
                    <a:pt x="23384" y="30175"/>
                    <a:pt x="23918" y="30542"/>
                    <a:pt x="24185" y="31109"/>
                  </a:cubicBezTo>
                  <a:lnTo>
                    <a:pt x="24719" y="32310"/>
                  </a:lnTo>
                  <a:cubicBezTo>
                    <a:pt x="24752" y="32343"/>
                    <a:pt x="24752" y="32343"/>
                    <a:pt x="24752" y="32376"/>
                  </a:cubicBezTo>
                  <a:cubicBezTo>
                    <a:pt x="24919" y="32677"/>
                    <a:pt x="25052" y="32677"/>
                    <a:pt x="25419" y="32743"/>
                  </a:cubicBezTo>
                  <a:cubicBezTo>
                    <a:pt x="25953" y="32910"/>
                    <a:pt x="26386" y="33277"/>
                    <a:pt x="26653" y="33777"/>
                  </a:cubicBezTo>
                  <a:lnTo>
                    <a:pt x="27154" y="35112"/>
                  </a:lnTo>
                  <a:cubicBezTo>
                    <a:pt x="27254" y="35379"/>
                    <a:pt x="27320" y="35779"/>
                    <a:pt x="27554" y="35912"/>
                  </a:cubicBezTo>
                  <a:cubicBezTo>
                    <a:pt x="27887" y="36079"/>
                    <a:pt x="28121" y="36313"/>
                    <a:pt x="28288" y="36646"/>
                  </a:cubicBezTo>
                  <a:cubicBezTo>
                    <a:pt x="28588" y="37046"/>
                    <a:pt x="28088" y="37080"/>
                    <a:pt x="27887" y="37113"/>
                  </a:cubicBezTo>
                  <a:cubicBezTo>
                    <a:pt x="28054" y="37280"/>
                    <a:pt x="28288" y="37413"/>
                    <a:pt x="28421" y="37580"/>
                  </a:cubicBezTo>
                  <a:cubicBezTo>
                    <a:pt x="28555" y="37714"/>
                    <a:pt x="28688" y="37647"/>
                    <a:pt x="28821" y="37780"/>
                  </a:cubicBezTo>
                  <a:cubicBezTo>
                    <a:pt x="28988" y="37880"/>
                    <a:pt x="29288" y="38047"/>
                    <a:pt x="29288" y="38247"/>
                  </a:cubicBezTo>
                  <a:cubicBezTo>
                    <a:pt x="29322" y="38381"/>
                    <a:pt x="29255" y="38881"/>
                    <a:pt x="29389" y="38948"/>
                  </a:cubicBezTo>
                  <a:cubicBezTo>
                    <a:pt x="29789" y="39181"/>
                    <a:pt x="30122" y="39515"/>
                    <a:pt x="30389" y="39915"/>
                  </a:cubicBezTo>
                  <a:cubicBezTo>
                    <a:pt x="30429" y="39994"/>
                    <a:pt x="30494" y="40031"/>
                    <a:pt x="30561" y="40031"/>
                  </a:cubicBezTo>
                  <a:cubicBezTo>
                    <a:pt x="30663" y="40031"/>
                    <a:pt x="30769" y="39943"/>
                    <a:pt x="30790" y="39782"/>
                  </a:cubicBezTo>
                  <a:cubicBezTo>
                    <a:pt x="30823" y="39582"/>
                    <a:pt x="30523" y="39315"/>
                    <a:pt x="30423" y="39248"/>
                  </a:cubicBezTo>
                  <a:cubicBezTo>
                    <a:pt x="30398" y="39230"/>
                    <a:pt x="30373" y="39224"/>
                    <a:pt x="30348" y="39224"/>
                  </a:cubicBezTo>
                  <a:cubicBezTo>
                    <a:pt x="30296" y="39224"/>
                    <a:pt x="30245" y="39249"/>
                    <a:pt x="30205" y="39249"/>
                  </a:cubicBezTo>
                  <a:cubicBezTo>
                    <a:pt x="30156" y="39249"/>
                    <a:pt x="30122" y="39212"/>
                    <a:pt x="30122" y="39048"/>
                  </a:cubicBezTo>
                  <a:cubicBezTo>
                    <a:pt x="30089" y="38781"/>
                    <a:pt x="29989" y="38547"/>
                    <a:pt x="29889" y="38314"/>
                  </a:cubicBezTo>
                  <a:cubicBezTo>
                    <a:pt x="29856" y="38114"/>
                    <a:pt x="29755" y="37880"/>
                    <a:pt x="29589" y="37714"/>
                  </a:cubicBezTo>
                  <a:cubicBezTo>
                    <a:pt x="29389" y="37547"/>
                    <a:pt x="29255" y="37347"/>
                    <a:pt x="29188" y="37113"/>
                  </a:cubicBezTo>
                  <a:cubicBezTo>
                    <a:pt x="28955" y="36679"/>
                    <a:pt x="28688" y="36246"/>
                    <a:pt x="28321" y="35879"/>
                  </a:cubicBezTo>
                  <a:cubicBezTo>
                    <a:pt x="28088" y="35612"/>
                    <a:pt x="28021" y="34878"/>
                    <a:pt x="27921" y="34511"/>
                  </a:cubicBezTo>
                  <a:lnTo>
                    <a:pt x="27921" y="34511"/>
                  </a:lnTo>
                  <a:cubicBezTo>
                    <a:pt x="28221" y="34678"/>
                    <a:pt x="28555" y="34811"/>
                    <a:pt x="28888" y="34945"/>
                  </a:cubicBezTo>
                  <a:cubicBezTo>
                    <a:pt x="29022" y="35045"/>
                    <a:pt x="29188" y="35946"/>
                    <a:pt x="29222" y="36146"/>
                  </a:cubicBezTo>
                  <a:cubicBezTo>
                    <a:pt x="29322" y="36479"/>
                    <a:pt x="29589" y="36579"/>
                    <a:pt x="29856" y="36780"/>
                  </a:cubicBezTo>
                  <a:cubicBezTo>
                    <a:pt x="30156" y="37046"/>
                    <a:pt x="30423" y="37313"/>
                    <a:pt x="30623" y="37613"/>
                  </a:cubicBezTo>
                  <a:cubicBezTo>
                    <a:pt x="30689" y="37680"/>
                    <a:pt x="30856" y="37880"/>
                    <a:pt x="30856" y="37980"/>
                  </a:cubicBezTo>
                  <a:cubicBezTo>
                    <a:pt x="30856" y="38080"/>
                    <a:pt x="30756" y="38281"/>
                    <a:pt x="30823" y="38381"/>
                  </a:cubicBezTo>
                  <a:lnTo>
                    <a:pt x="31824" y="39348"/>
                  </a:lnTo>
                  <a:cubicBezTo>
                    <a:pt x="32024" y="39515"/>
                    <a:pt x="32191" y="39748"/>
                    <a:pt x="32357" y="39948"/>
                  </a:cubicBezTo>
                  <a:cubicBezTo>
                    <a:pt x="32491" y="40182"/>
                    <a:pt x="32991" y="40716"/>
                    <a:pt x="32924" y="41016"/>
                  </a:cubicBezTo>
                  <a:cubicBezTo>
                    <a:pt x="32824" y="41416"/>
                    <a:pt x="32591" y="41583"/>
                    <a:pt x="32924" y="41917"/>
                  </a:cubicBezTo>
                  <a:cubicBezTo>
                    <a:pt x="33258" y="42250"/>
                    <a:pt x="33558" y="42550"/>
                    <a:pt x="33892" y="42884"/>
                  </a:cubicBezTo>
                  <a:cubicBezTo>
                    <a:pt x="34025" y="43017"/>
                    <a:pt x="34325" y="43051"/>
                    <a:pt x="34459" y="43117"/>
                  </a:cubicBezTo>
                  <a:cubicBezTo>
                    <a:pt x="34959" y="43318"/>
                    <a:pt x="35460" y="43518"/>
                    <a:pt x="35960" y="43718"/>
                  </a:cubicBezTo>
                  <a:cubicBezTo>
                    <a:pt x="36459" y="43940"/>
                    <a:pt x="37005" y="44300"/>
                    <a:pt x="37539" y="44300"/>
                  </a:cubicBezTo>
                  <a:cubicBezTo>
                    <a:pt x="37647" y="44300"/>
                    <a:pt x="37754" y="44285"/>
                    <a:pt x="37861" y="44252"/>
                  </a:cubicBezTo>
                  <a:cubicBezTo>
                    <a:pt x="38067" y="44183"/>
                    <a:pt x="38289" y="44051"/>
                    <a:pt x="38484" y="44051"/>
                  </a:cubicBezTo>
                  <a:cubicBezTo>
                    <a:pt x="38573" y="44051"/>
                    <a:pt x="38655" y="44078"/>
                    <a:pt x="38729" y="44151"/>
                  </a:cubicBezTo>
                  <a:lnTo>
                    <a:pt x="39829" y="45219"/>
                  </a:lnTo>
                  <a:cubicBezTo>
                    <a:pt x="40230" y="45619"/>
                    <a:pt x="41097" y="45653"/>
                    <a:pt x="41631" y="45819"/>
                  </a:cubicBezTo>
                  <a:cubicBezTo>
                    <a:pt x="42298" y="46019"/>
                    <a:pt x="42598" y="46486"/>
                    <a:pt x="43065" y="47054"/>
                  </a:cubicBezTo>
                  <a:cubicBezTo>
                    <a:pt x="43265" y="47287"/>
                    <a:pt x="43198" y="47587"/>
                    <a:pt x="43365" y="47887"/>
                  </a:cubicBezTo>
                  <a:cubicBezTo>
                    <a:pt x="43532" y="48188"/>
                    <a:pt x="44032" y="48421"/>
                    <a:pt x="44299" y="48588"/>
                  </a:cubicBezTo>
                  <a:lnTo>
                    <a:pt x="44666" y="48888"/>
                  </a:lnTo>
                  <a:cubicBezTo>
                    <a:pt x="44679" y="48902"/>
                    <a:pt x="44693" y="48907"/>
                    <a:pt x="44707" y="48907"/>
                  </a:cubicBezTo>
                  <a:cubicBezTo>
                    <a:pt x="44762" y="48907"/>
                    <a:pt x="44826" y="48821"/>
                    <a:pt x="44933" y="48821"/>
                  </a:cubicBezTo>
                  <a:cubicBezTo>
                    <a:pt x="45089" y="48873"/>
                    <a:pt x="45386" y="49127"/>
                    <a:pt x="45541" y="49127"/>
                  </a:cubicBezTo>
                  <a:cubicBezTo>
                    <a:pt x="45586" y="49127"/>
                    <a:pt x="45619" y="49107"/>
                    <a:pt x="45633" y="49055"/>
                  </a:cubicBezTo>
                  <a:cubicBezTo>
                    <a:pt x="45745" y="49297"/>
                    <a:pt x="45784" y="49383"/>
                    <a:pt x="45872" y="49383"/>
                  </a:cubicBezTo>
                  <a:cubicBezTo>
                    <a:pt x="45942" y="49383"/>
                    <a:pt x="46042" y="49329"/>
                    <a:pt x="46234" y="49255"/>
                  </a:cubicBezTo>
                  <a:cubicBezTo>
                    <a:pt x="46167" y="49188"/>
                    <a:pt x="45967" y="48922"/>
                    <a:pt x="46034" y="48855"/>
                  </a:cubicBezTo>
                  <a:cubicBezTo>
                    <a:pt x="46167" y="48721"/>
                    <a:pt x="46301" y="48621"/>
                    <a:pt x="46467" y="48521"/>
                  </a:cubicBezTo>
                  <a:cubicBezTo>
                    <a:pt x="46574" y="48468"/>
                    <a:pt x="46624" y="48433"/>
                    <a:pt x="46678" y="48433"/>
                  </a:cubicBezTo>
                  <a:cubicBezTo>
                    <a:pt x="46725" y="48433"/>
                    <a:pt x="46775" y="48459"/>
                    <a:pt x="46868" y="48521"/>
                  </a:cubicBezTo>
                  <a:cubicBezTo>
                    <a:pt x="47168" y="48688"/>
                    <a:pt x="47168" y="48721"/>
                    <a:pt x="47101" y="48988"/>
                  </a:cubicBezTo>
                  <a:cubicBezTo>
                    <a:pt x="47034" y="49255"/>
                    <a:pt x="47668" y="49522"/>
                    <a:pt x="47602" y="49822"/>
                  </a:cubicBezTo>
                  <a:cubicBezTo>
                    <a:pt x="47568" y="49922"/>
                    <a:pt x="47668" y="50256"/>
                    <a:pt x="47635" y="50256"/>
                  </a:cubicBezTo>
                  <a:cubicBezTo>
                    <a:pt x="47468" y="50423"/>
                    <a:pt x="47602" y="50523"/>
                    <a:pt x="47635" y="50756"/>
                  </a:cubicBezTo>
                  <a:cubicBezTo>
                    <a:pt x="47768" y="51724"/>
                    <a:pt x="47335" y="52090"/>
                    <a:pt x="46801" y="52791"/>
                  </a:cubicBezTo>
                  <a:lnTo>
                    <a:pt x="46067" y="53692"/>
                  </a:lnTo>
                  <a:cubicBezTo>
                    <a:pt x="45934" y="54025"/>
                    <a:pt x="45867" y="54359"/>
                    <a:pt x="45834" y="54692"/>
                  </a:cubicBezTo>
                  <a:cubicBezTo>
                    <a:pt x="45700" y="55193"/>
                    <a:pt x="45300" y="56060"/>
                    <a:pt x="45533" y="56560"/>
                  </a:cubicBezTo>
                  <a:cubicBezTo>
                    <a:pt x="45967" y="57328"/>
                    <a:pt x="46367" y="58095"/>
                    <a:pt x="46801" y="58895"/>
                  </a:cubicBezTo>
                  <a:lnTo>
                    <a:pt x="48302" y="61731"/>
                  </a:lnTo>
                  <a:cubicBezTo>
                    <a:pt x="48469" y="62131"/>
                    <a:pt x="48736" y="62465"/>
                    <a:pt x="49069" y="62765"/>
                  </a:cubicBezTo>
                  <a:cubicBezTo>
                    <a:pt x="49503" y="63032"/>
                    <a:pt x="49903" y="63298"/>
                    <a:pt x="50337" y="63599"/>
                  </a:cubicBezTo>
                  <a:cubicBezTo>
                    <a:pt x="50537" y="63732"/>
                    <a:pt x="51004" y="63932"/>
                    <a:pt x="51171" y="64166"/>
                  </a:cubicBezTo>
                  <a:cubicBezTo>
                    <a:pt x="51271" y="64499"/>
                    <a:pt x="51304" y="64866"/>
                    <a:pt x="51304" y="65233"/>
                  </a:cubicBezTo>
                  <a:cubicBezTo>
                    <a:pt x="51371" y="65633"/>
                    <a:pt x="51438" y="66034"/>
                    <a:pt x="51438" y="66467"/>
                  </a:cubicBezTo>
                  <a:cubicBezTo>
                    <a:pt x="51371" y="66934"/>
                    <a:pt x="51304" y="67401"/>
                    <a:pt x="51171" y="67868"/>
                  </a:cubicBezTo>
                  <a:cubicBezTo>
                    <a:pt x="50971" y="68936"/>
                    <a:pt x="50770" y="70003"/>
                    <a:pt x="50570" y="71071"/>
                  </a:cubicBezTo>
                  <a:cubicBezTo>
                    <a:pt x="50237" y="72805"/>
                    <a:pt x="49903" y="74573"/>
                    <a:pt x="49570" y="76308"/>
                  </a:cubicBezTo>
                  <a:cubicBezTo>
                    <a:pt x="49303" y="77675"/>
                    <a:pt x="49269" y="79110"/>
                    <a:pt x="49103" y="80544"/>
                  </a:cubicBezTo>
                  <a:cubicBezTo>
                    <a:pt x="48936" y="82012"/>
                    <a:pt x="48769" y="83480"/>
                    <a:pt x="48602" y="84947"/>
                  </a:cubicBezTo>
                  <a:cubicBezTo>
                    <a:pt x="48502" y="85915"/>
                    <a:pt x="49103" y="86782"/>
                    <a:pt x="49470" y="87649"/>
                  </a:cubicBezTo>
                  <a:cubicBezTo>
                    <a:pt x="49603" y="88016"/>
                    <a:pt x="49670" y="88416"/>
                    <a:pt x="50003" y="88583"/>
                  </a:cubicBezTo>
                  <a:lnTo>
                    <a:pt x="52005" y="89517"/>
                  </a:lnTo>
                  <a:cubicBezTo>
                    <a:pt x="52300" y="89665"/>
                    <a:pt x="52449" y="89773"/>
                    <a:pt x="52628" y="89773"/>
                  </a:cubicBezTo>
                  <a:cubicBezTo>
                    <a:pt x="52732" y="89773"/>
                    <a:pt x="52846" y="89736"/>
                    <a:pt x="53005" y="89651"/>
                  </a:cubicBezTo>
                  <a:lnTo>
                    <a:pt x="54707" y="88883"/>
                  </a:lnTo>
                  <a:cubicBezTo>
                    <a:pt x="54548" y="88883"/>
                    <a:pt x="54408" y="88888"/>
                    <a:pt x="54281" y="88888"/>
                  </a:cubicBezTo>
                  <a:cubicBezTo>
                    <a:pt x="53898" y="88888"/>
                    <a:pt x="53622" y="88850"/>
                    <a:pt x="53272" y="88550"/>
                  </a:cubicBezTo>
                  <a:lnTo>
                    <a:pt x="52438" y="87849"/>
                  </a:lnTo>
                  <a:cubicBezTo>
                    <a:pt x="52305" y="87749"/>
                    <a:pt x="52338" y="87382"/>
                    <a:pt x="52305" y="87216"/>
                  </a:cubicBezTo>
                  <a:cubicBezTo>
                    <a:pt x="52238" y="86815"/>
                    <a:pt x="51805" y="85681"/>
                    <a:pt x="52171" y="85481"/>
                  </a:cubicBezTo>
                  <a:cubicBezTo>
                    <a:pt x="52538" y="85248"/>
                    <a:pt x="52672" y="85248"/>
                    <a:pt x="52805" y="84814"/>
                  </a:cubicBezTo>
                  <a:cubicBezTo>
                    <a:pt x="52939" y="84547"/>
                    <a:pt x="53105" y="84280"/>
                    <a:pt x="53339" y="84080"/>
                  </a:cubicBezTo>
                  <a:cubicBezTo>
                    <a:pt x="53506" y="83880"/>
                    <a:pt x="53639" y="83646"/>
                    <a:pt x="53706" y="83380"/>
                  </a:cubicBezTo>
                  <a:cubicBezTo>
                    <a:pt x="53806" y="83046"/>
                    <a:pt x="53272" y="83179"/>
                    <a:pt x="53172" y="83013"/>
                  </a:cubicBezTo>
                  <a:cubicBezTo>
                    <a:pt x="53072" y="82879"/>
                    <a:pt x="52672" y="82512"/>
                    <a:pt x="52772" y="82312"/>
                  </a:cubicBezTo>
                  <a:cubicBezTo>
                    <a:pt x="52939" y="82012"/>
                    <a:pt x="52939" y="81778"/>
                    <a:pt x="53306" y="81678"/>
                  </a:cubicBezTo>
                  <a:cubicBezTo>
                    <a:pt x="53673" y="81545"/>
                    <a:pt x="53739" y="81612"/>
                    <a:pt x="53906" y="81245"/>
                  </a:cubicBezTo>
                  <a:cubicBezTo>
                    <a:pt x="54073" y="80878"/>
                    <a:pt x="54240" y="80544"/>
                    <a:pt x="54406" y="80177"/>
                  </a:cubicBezTo>
                  <a:cubicBezTo>
                    <a:pt x="54473" y="80010"/>
                    <a:pt x="54173" y="79677"/>
                    <a:pt x="54106" y="79477"/>
                  </a:cubicBezTo>
                  <a:cubicBezTo>
                    <a:pt x="54073" y="79177"/>
                    <a:pt x="54073" y="78876"/>
                    <a:pt x="54106" y="78576"/>
                  </a:cubicBezTo>
                  <a:cubicBezTo>
                    <a:pt x="54419" y="78733"/>
                    <a:pt x="54652" y="78855"/>
                    <a:pt x="54899" y="78855"/>
                  </a:cubicBezTo>
                  <a:cubicBezTo>
                    <a:pt x="55073" y="78855"/>
                    <a:pt x="55253" y="78794"/>
                    <a:pt x="55474" y="78643"/>
                  </a:cubicBezTo>
                  <a:cubicBezTo>
                    <a:pt x="55574" y="78576"/>
                    <a:pt x="55507" y="78243"/>
                    <a:pt x="55574" y="78042"/>
                  </a:cubicBezTo>
                  <a:cubicBezTo>
                    <a:pt x="55707" y="77742"/>
                    <a:pt x="55607" y="77609"/>
                    <a:pt x="55507" y="77275"/>
                  </a:cubicBezTo>
                  <a:lnTo>
                    <a:pt x="55507" y="77275"/>
                  </a:lnTo>
                  <a:cubicBezTo>
                    <a:pt x="55724" y="77342"/>
                    <a:pt x="55941" y="77375"/>
                    <a:pt x="56153" y="77375"/>
                  </a:cubicBezTo>
                  <a:cubicBezTo>
                    <a:pt x="56366" y="77375"/>
                    <a:pt x="56575" y="77342"/>
                    <a:pt x="56775" y="77275"/>
                  </a:cubicBezTo>
                  <a:cubicBezTo>
                    <a:pt x="57308" y="77142"/>
                    <a:pt x="57742" y="77142"/>
                    <a:pt x="58076" y="76641"/>
                  </a:cubicBezTo>
                  <a:cubicBezTo>
                    <a:pt x="58276" y="76441"/>
                    <a:pt x="58443" y="76241"/>
                    <a:pt x="58543" y="75974"/>
                  </a:cubicBezTo>
                  <a:cubicBezTo>
                    <a:pt x="58509" y="75674"/>
                    <a:pt x="58476" y="75374"/>
                    <a:pt x="58343" y="75107"/>
                  </a:cubicBezTo>
                  <a:cubicBezTo>
                    <a:pt x="58276" y="74640"/>
                    <a:pt x="57375" y="74573"/>
                    <a:pt x="57509" y="74040"/>
                  </a:cubicBezTo>
                  <a:lnTo>
                    <a:pt x="57509" y="74040"/>
                  </a:lnTo>
                  <a:cubicBezTo>
                    <a:pt x="57751" y="74100"/>
                    <a:pt x="59043" y="74658"/>
                    <a:pt x="59375" y="74658"/>
                  </a:cubicBezTo>
                  <a:cubicBezTo>
                    <a:pt x="59408" y="74658"/>
                    <a:pt x="59431" y="74652"/>
                    <a:pt x="59443" y="74640"/>
                  </a:cubicBezTo>
                  <a:cubicBezTo>
                    <a:pt x="59944" y="74006"/>
                    <a:pt x="60377" y="73406"/>
                    <a:pt x="60944" y="72705"/>
                  </a:cubicBezTo>
                  <a:cubicBezTo>
                    <a:pt x="61478" y="72038"/>
                    <a:pt x="62045" y="71338"/>
                    <a:pt x="62579" y="70637"/>
                  </a:cubicBezTo>
                  <a:cubicBezTo>
                    <a:pt x="62679" y="70470"/>
                    <a:pt x="62646" y="70070"/>
                    <a:pt x="62679" y="69903"/>
                  </a:cubicBezTo>
                  <a:cubicBezTo>
                    <a:pt x="62712" y="69736"/>
                    <a:pt x="62712" y="68736"/>
                    <a:pt x="62846" y="68636"/>
                  </a:cubicBezTo>
                  <a:cubicBezTo>
                    <a:pt x="63480" y="68202"/>
                    <a:pt x="64147" y="67735"/>
                    <a:pt x="64814" y="67301"/>
                  </a:cubicBezTo>
                  <a:cubicBezTo>
                    <a:pt x="64914" y="67235"/>
                    <a:pt x="65114" y="67218"/>
                    <a:pt x="65323" y="67218"/>
                  </a:cubicBezTo>
                  <a:cubicBezTo>
                    <a:pt x="65531" y="67218"/>
                    <a:pt x="65748" y="67235"/>
                    <a:pt x="65881" y="67235"/>
                  </a:cubicBezTo>
                  <a:cubicBezTo>
                    <a:pt x="66148" y="67201"/>
                    <a:pt x="66248" y="66834"/>
                    <a:pt x="66415" y="66601"/>
                  </a:cubicBezTo>
                  <a:cubicBezTo>
                    <a:pt x="66749" y="66067"/>
                    <a:pt x="67449" y="65400"/>
                    <a:pt x="67482" y="64733"/>
                  </a:cubicBezTo>
                  <a:cubicBezTo>
                    <a:pt x="67549" y="63765"/>
                    <a:pt x="67616" y="62765"/>
                    <a:pt x="67716" y="61764"/>
                  </a:cubicBezTo>
                  <a:cubicBezTo>
                    <a:pt x="67783" y="61397"/>
                    <a:pt x="67949" y="61064"/>
                    <a:pt x="68216" y="60797"/>
                  </a:cubicBezTo>
                  <a:cubicBezTo>
                    <a:pt x="68683" y="60130"/>
                    <a:pt x="69150" y="59462"/>
                    <a:pt x="69617" y="58762"/>
                  </a:cubicBezTo>
                  <a:cubicBezTo>
                    <a:pt x="69984" y="58228"/>
                    <a:pt x="69984" y="58228"/>
                    <a:pt x="69817" y="57561"/>
                  </a:cubicBezTo>
                  <a:cubicBezTo>
                    <a:pt x="69751" y="57227"/>
                    <a:pt x="69684" y="56927"/>
                    <a:pt x="69551" y="56594"/>
                  </a:cubicBezTo>
                  <a:cubicBezTo>
                    <a:pt x="69517" y="56494"/>
                    <a:pt x="68883" y="56494"/>
                    <a:pt x="68783" y="56494"/>
                  </a:cubicBezTo>
                  <a:cubicBezTo>
                    <a:pt x="68250" y="56127"/>
                    <a:pt x="67616" y="55460"/>
                    <a:pt x="67015" y="55259"/>
                  </a:cubicBezTo>
                  <a:cubicBezTo>
                    <a:pt x="66315" y="54993"/>
                    <a:pt x="65581" y="54726"/>
                    <a:pt x="64881" y="54459"/>
                  </a:cubicBezTo>
                  <a:lnTo>
                    <a:pt x="62712" y="53692"/>
                  </a:lnTo>
                  <a:cubicBezTo>
                    <a:pt x="62579" y="53658"/>
                    <a:pt x="62412" y="53291"/>
                    <a:pt x="62345" y="53191"/>
                  </a:cubicBezTo>
                  <a:cubicBezTo>
                    <a:pt x="62012" y="52758"/>
                    <a:pt x="61645" y="52291"/>
                    <a:pt x="61345" y="51857"/>
                  </a:cubicBezTo>
                  <a:cubicBezTo>
                    <a:pt x="61011" y="51457"/>
                    <a:pt x="60644" y="50589"/>
                    <a:pt x="60077" y="50456"/>
                  </a:cubicBezTo>
                  <a:cubicBezTo>
                    <a:pt x="59510" y="50289"/>
                    <a:pt x="58576" y="50289"/>
                    <a:pt x="58109" y="49856"/>
                  </a:cubicBezTo>
                  <a:lnTo>
                    <a:pt x="56041" y="47854"/>
                  </a:lnTo>
                  <a:cubicBezTo>
                    <a:pt x="55674" y="47521"/>
                    <a:pt x="55174" y="47487"/>
                    <a:pt x="54707" y="47387"/>
                  </a:cubicBezTo>
                  <a:lnTo>
                    <a:pt x="52005" y="46753"/>
                  </a:lnTo>
                  <a:cubicBezTo>
                    <a:pt x="51731" y="46698"/>
                    <a:pt x="51254" y="46486"/>
                    <a:pt x="50907" y="46486"/>
                  </a:cubicBezTo>
                  <a:cubicBezTo>
                    <a:pt x="50832" y="46486"/>
                    <a:pt x="50763" y="46496"/>
                    <a:pt x="50704" y="46520"/>
                  </a:cubicBezTo>
                  <a:lnTo>
                    <a:pt x="49570" y="46920"/>
                  </a:lnTo>
                  <a:cubicBezTo>
                    <a:pt x="49436" y="46987"/>
                    <a:pt x="48902" y="47054"/>
                    <a:pt x="48836" y="47187"/>
                  </a:cubicBezTo>
                  <a:cubicBezTo>
                    <a:pt x="48569" y="47654"/>
                    <a:pt x="47868" y="48421"/>
                    <a:pt x="47902" y="48988"/>
                  </a:cubicBezTo>
                  <a:cubicBezTo>
                    <a:pt x="47668" y="48621"/>
                    <a:pt x="47335" y="48354"/>
                    <a:pt x="46934" y="48221"/>
                  </a:cubicBezTo>
                  <a:cubicBezTo>
                    <a:pt x="46818" y="48188"/>
                    <a:pt x="46715" y="48173"/>
                    <a:pt x="46621" y="48173"/>
                  </a:cubicBezTo>
                  <a:cubicBezTo>
                    <a:pt x="46338" y="48173"/>
                    <a:pt x="46125" y="48304"/>
                    <a:pt x="45800" y="48455"/>
                  </a:cubicBezTo>
                  <a:cubicBezTo>
                    <a:pt x="45727" y="48485"/>
                    <a:pt x="45651" y="48499"/>
                    <a:pt x="45574" y="48499"/>
                  </a:cubicBezTo>
                  <a:cubicBezTo>
                    <a:pt x="44889" y="48499"/>
                    <a:pt x="44142" y="47373"/>
                    <a:pt x="44232" y="46653"/>
                  </a:cubicBezTo>
                  <a:cubicBezTo>
                    <a:pt x="44232" y="46486"/>
                    <a:pt x="44366" y="46353"/>
                    <a:pt x="44399" y="46186"/>
                  </a:cubicBezTo>
                  <a:cubicBezTo>
                    <a:pt x="44466" y="45886"/>
                    <a:pt x="44499" y="45586"/>
                    <a:pt x="44533" y="45319"/>
                  </a:cubicBezTo>
                  <a:cubicBezTo>
                    <a:pt x="44599" y="44919"/>
                    <a:pt x="44366" y="44518"/>
                    <a:pt x="43966" y="44418"/>
                  </a:cubicBezTo>
                  <a:cubicBezTo>
                    <a:pt x="43765" y="44352"/>
                    <a:pt x="43532" y="44318"/>
                    <a:pt x="43332" y="44318"/>
                  </a:cubicBezTo>
                  <a:cubicBezTo>
                    <a:pt x="43313" y="44315"/>
                    <a:pt x="43296" y="44314"/>
                    <a:pt x="43279" y="44314"/>
                  </a:cubicBezTo>
                  <a:cubicBezTo>
                    <a:pt x="43129" y="44314"/>
                    <a:pt x="43034" y="44423"/>
                    <a:pt x="42884" y="44423"/>
                  </a:cubicBezTo>
                  <a:cubicBezTo>
                    <a:pt x="42867" y="44423"/>
                    <a:pt x="42850" y="44421"/>
                    <a:pt x="42831" y="44418"/>
                  </a:cubicBezTo>
                  <a:cubicBezTo>
                    <a:pt x="42687" y="44396"/>
                    <a:pt x="42542" y="44392"/>
                    <a:pt x="42399" y="44392"/>
                  </a:cubicBezTo>
                  <a:cubicBezTo>
                    <a:pt x="42327" y="44392"/>
                    <a:pt x="42256" y="44393"/>
                    <a:pt x="42185" y="44393"/>
                  </a:cubicBezTo>
                  <a:cubicBezTo>
                    <a:pt x="41973" y="44393"/>
                    <a:pt x="41764" y="44385"/>
                    <a:pt x="41564" y="44318"/>
                  </a:cubicBezTo>
                  <a:cubicBezTo>
                    <a:pt x="41664" y="44185"/>
                    <a:pt x="41998" y="43851"/>
                    <a:pt x="41897" y="43651"/>
                  </a:cubicBezTo>
                  <a:cubicBezTo>
                    <a:pt x="41797" y="43451"/>
                    <a:pt x="42164" y="42851"/>
                    <a:pt x="41864" y="42851"/>
                  </a:cubicBezTo>
                  <a:cubicBezTo>
                    <a:pt x="41897" y="42750"/>
                    <a:pt x="41964" y="42684"/>
                    <a:pt x="41998" y="42584"/>
                  </a:cubicBezTo>
                  <a:lnTo>
                    <a:pt x="41998" y="42584"/>
                  </a:lnTo>
                  <a:cubicBezTo>
                    <a:pt x="41964" y="42750"/>
                    <a:pt x="42031" y="42884"/>
                    <a:pt x="42131" y="43017"/>
                  </a:cubicBezTo>
                  <a:cubicBezTo>
                    <a:pt x="42164" y="42784"/>
                    <a:pt x="42231" y="42550"/>
                    <a:pt x="42298" y="42317"/>
                  </a:cubicBezTo>
                  <a:lnTo>
                    <a:pt x="42298" y="42317"/>
                  </a:lnTo>
                  <a:lnTo>
                    <a:pt x="42231" y="42384"/>
                  </a:lnTo>
                  <a:lnTo>
                    <a:pt x="42198" y="42350"/>
                  </a:lnTo>
                  <a:cubicBezTo>
                    <a:pt x="42264" y="42283"/>
                    <a:pt x="42298" y="42217"/>
                    <a:pt x="42364" y="42183"/>
                  </a:cubicBezTo>
                  <a:cubicBezTo>
                    <a:pt x="42198" y="42183"/>
                    <a:pt x="42231" y="42117"/>
                    <a:pt x="42164" y="42083"/>
                  </a:cubicBezTo>
                  <a:cubicBezTo>
                    <a:pt x="42298" y="42050"/>
                    <a:pt x="42565" y="41516"/>
                    <a:pt x="42631" y="41316"/>
                  </a:cubicBezTo>
                  <a:cubicBezTo>
                    <a:pt x="42776" y="40979"/>
                    <a:pt x="42486" y="40955"/>
                    <a:pt x="42239" y="40955"/>
                  </a:cubicBezTo>
                  <a:cubicBezTo>
                    <a:pt x="42196" y="40955"/>
                    <a:pt x="42155" y="40956"/>
                    <a:pt x="42118" y="40956"/>
                  </a:cubicBezTo>
                  <a:cubicBezTo>
                    <a:pt x="42070" y="40956"/>
                    <a:pt x="42029" y="40954"/>
                    <a:pt x="41998" y="40949"/>
                  </a:cubicBezTo>
                  <a:cubicBezTo>
                    <a:pt x="41697" y="40949"/>
                    <a:pt x="41397" y="41016"/>
                    <a:pt x="41130" y="41116"/>
                  </a:cubicBezTo>
                  <a:cubicBezTo>
                    <a:pt x="40730" y="41283"/>
                    <a:pt x="40763" y="41716"/>
                    <a:pt x="40663" y="42083"/>
                  </a:cubicBezTo>
                  <a:cubicBezTo>
                    <a:pt x="40597" y="42250"/>
                    <a:pt x="40496" y="42384"/>
                    <a:pt x="40330" y="42484"/>
                  </a:cubicBezTo>
                  <a:cubicBezTo>
                    <a:pt x="40263" y="42550"/>
                    <a:pt x="40396" y="42650"/>
                    <a:pt x="40330" y="42684"/>
                  </a:cubicBezTo>
                  <a:cubicBezTo>
                    <a:pt x="40263" y="42750"/>
                    <a:pt x="40196" y="42784"/>
                    <a:pt x="40096" y="42817"/>
                  </a:cubicBezTo>
                  <a:cubicBezTo>
                    <a:pt x="40090" y="42820"/>
                    <a:pt x="40084" y="42822"/>
                    <a:pt x="40077" y="42822"/>
                  </a:cubicBezTo>
                  <a:cubicBezTo>
                    <a:pt x="40011" y="42822"/>
                    <a:pt x="39914" y="42684"/>
                    <a:pt x="39763" y="42684"/>
                  </a:cubicBezTo>
                  <a:cubicBezTo>
                    <a:pt x="39596" y="42684"/>
                    <a:pt x="39429" y="42717"/>
                    <a:pt x="39262" y="42784"/>
                  </a:cubicBezTo>
                  <a:lnTo>
                    <a:pt x="38695" y="43017"/>
                  </a:lnTo>
                  <a:cubicBezTo>
                    <a:pt x="38689" y="43020"/>
                    <a:pt x="38682" y="43021"/>
                    <a:pt x="38675" y="43021"/>
                  </a:cubicBezTo>
                  <a:cubicBezTo>
                    <a:pt x="38578" y="43021"/>
                    <a:pt x="38455" y="42815"/>
                    <a:pt x="38362" y="42784"/>
                  </a:cubicBezTo>
                  <a:cubicBezTo>
                    <a:pt x="37928" y="42650"/>
                    <a:pt x="37795" y="42317"/>
                    <a:pt x="37528" y="41917"/>
                  </a:cubicBezTo>
                  <a:cubicBezTo>
                    <a:pt x="37094" y="41249"/>
                    <a:pt x="36894" y="40482"/>
                    <a:pt x="36927" y="39682"/>
                  </a:cubicBezTo>
                  <a:cubicBezTo>
                    <a:pt x="36961" y="39315"/>
                    <a:pt x="37027" y="38981"/>
                    <a:pt x="37161" y="38648"/>
                  </a:cubicBezTo>
                  <a:cubicBezTo>
                    <a:pt x="37227" y="38514"/>
                    <a:pt x="37261" y="38347"/>
                    <a:pt x="37294" y="38214"/>
                  </a:cubicBezTo>
                  <a:cubicBezTo>
                    <a:pt x="37261" y="38014"/>
                    <a:pt x="37027" y="37814"/>
                    <a:pt x="37027" y="37647"/>
                  </a:cubicBezTo>
                  <a:cubicBezTo>
                    <a:pt x="37027" y="37046"/>
                    <a:pt x="38028" y="36279"/>
                    <a:pt x="38462" y="36112"/>
                  </a:cubicBezTo>
                  <a:cubicBezTo>
                    <a:pt x="38691" y="36026"/>
                    <a:pt x="39020" y="35792"/>
                    <a:pt x="39277" y="35792"/>
                  </a:cubicBezTo>
                  <a:cubicBezTo>
                    <a:pt x="39319" y="35792"/>
                    <a:pt x="39358" y="35798"/>
                    <a:pt x="39396" y="35812"/>
                  </a:cubicBezTo>
                  <a:cubicBezTo>
                    <a:pt x="39529" y="35879"/>
                    <a:pt x="39663" y="35912"/>
                    <a:pt x="39796" y="35946"/>
                  </a:cubicBezTo>
                  <a:lnTo>
                    <a:pt x="39929" y="35946"/>
                  </a:lnTo>
                  <a:cubicBezTo>
                    <a:pt x="39973" y="35927"/>
                    <a:pt x="40015" y="35919"/>
                    <a:pt x="40055" y="35919"/>
                  </a:cubicBezTo>
                  <a:cubicBezTo>
                    <a:pt x="40226" y="35919"/>
                    <a:pt x="40361" y="36071"/>
                    <a:pt x="40496" y="36179"/>
                  </a:cubicBezTo>
                  <a:cubicBezTo>
                    <a:pt x="40534" y="36209"/>
                    <a:pt x="40570" y="36219"/>
                    <a:pt x="40605" y="36219"/>
                  </a:cubicBezTo>
                  <a:cubicBezTo>
                    <a:pt x="40667" y="36219"/>
                    <a:pt x="40725" y="36188"/>
                    <a:pt x="40781" y="36188"/>
                  </a:cubicBezTo>
                  <a:cubicBezTo>
                    <a:pt x="40832" y="36188"/>
                    <a:pt x="40881" y="36214"/>
                    <a:pt x="40930" y="36313"/>
                  </a:cubicBezTo>
                  <a:cubicBezTo>
                    <a:pt x="40930" y="36212"/>
                    <a:pt x="40997" y="36146"/>
                    <a:pt x="40963" y="36012"/>
                  </a:cubicBezTo>
                  <a:lnTo>
                    <a:pt x="40963" y="36012"/>
                  </a:lnTo>
                  <a:cubicBezTo>
                    <a:pt x="41097" y="36112"/>
                    <a:pt x="41397" y="36179"/>
                    <a:pt x="41297" y="36379"/>
                  </a:cubicBezTo>
                  <a:cubicBezTo>
                    <a:pt x="41397" y="36379"/>
                    <a:pt x="41531" y="36346"/>
                    <a:pt x="41497" y="36179"/>
                  </a:cubicBezTo>
                  <a:cubicBezTo>
                    <a:pt x="41497" y="36112"/>
                    <a:pt x="41197" y="36012"/>
                    <a:pt x="41130" y="35979"/>
                  </a:cubicBezTo>
                  <a:cubicBezTo>
                    <a:pt x="41697" y="35745"/>
                    <a:pt x="40963" y="35612"/>
                    <a:pt x="40763" y="35612"/>
                  </a:cubicBezTo>
                  <a:cubicBezTo>
                    <a:pt x="40871" y="35540"/>
                    <a:pt x="41060" y="35533"/>
                    <a:pt x="41262" y="35533"/>
                  </a:cubicBezTo>
                  <a:cubicBezTo>
                    <a:pt x="41314" y="35533"/>
                    <a:pt x="41368" y="35533"/>
                    <a:pt x="41421" y="35533"/>
                  </a:cubicBezTo>
                  <a:cubicBezTo>
                    <a:pt x="41731" y="35533"/>
                    <a:pt x="42028" y="35516"/>
                    <a:pt x="42064" y="35278"/>
                  </a:cubicBezTo>
                  <a:cubicBezTo>
                    <a:pt x="42091" y="35482"/>
                    <a:pt x="42190" y="35536"/>
                    <a:pt x="42315" y="35536"/>
                  </a:cubicBezTo>
                  <a:cubicBezTo>
                    <a:pt x="42462" y="35536"/>
                    <a:pt x="42644" y="35462"/>
                    <a:pt x="42793" y="35462"/>
                  </a:cubicBezTo>
                  <a:cubicBezTo>
                    <a:pt x="42831" y="35462"/>
                    <a:pt x="42866" y="35467"/>
                    <a:pt x="42898" y="35479"/>
                  </a:cubicBezTo>
                  <a:cubicBezTo>
                    <a:pt x="43098" y="35545"/>
                    <a:pt x="43265" y="35679"/>
                    <a:pt x="43399" y="35779"/>
                  </a:cubicBezTo>
                  <a:cubicBezTo>
                    <a:pt x="43450" y="35820"/>
                    <a:pt x="43505" y="35836"/>
                    <a:pt x="43561" y="35836"/>
                  </a:cubicBezTo>
                  <a:cubicBezTo>
                    <a:pt x="43686" y="35836"/>
                    <a:pt x="43817" y="35758"/>
                    <a:pt x="43932" y="35712"/>
                  </a:cubicBezTo>
                  <a:cubicBezTo>
                    <a:pt x="43971" y="35700"/>
                    <a:pt x="44007" y="35695"/>
                    <a:pt x="44040" y="35695"/>
                  </a:cubicBezTo>
                  <a:cubicBezTo>
                    <a:pt x="44292" y="35695"/>
                    <a:pt x="44405" y="36002"/>
                    <a:pt x="44699" y="36179"/>
                  </a:cubicBezTo>
                  <a:cubicBezTo>
                    <a:pt x="45033" y="36413"/>
                    <a:pt x="44733" y="36846"/>
                    <a:pt x="44833" y="37180"/>
                  </a:cubicBezTo>
                  <a:lnTo>
                    <a:pt x="44933" y="37080"/>
                  </a:lnTo>
                  <a:lnTo>
                    <a:pt x="44933" y="37080"/>
                  </a:lnTo>
                  <a:cubicBezTo>
                    <a:pt x="44866" y="37313"/>
                    <a:pt x="44966" y="37447"/>
                    <a:pt x="45066" y="37647"/>
                  </a:cubicBezTo>
                  <a:cubicBezTo>
                    <a:pt x="45166" y="37847"/>
                    <a:pt x="45233" y="38014"/>
                    <a:pt x="45300" y="38214"/>
                  </a:cubicBezTo>
                  <a:cubicBezTo>
                    <a:pt x="45300" y="38247"/>
                    <a:pt x="45633" y="38547"/>
                    <a:pt x="45667" y="38614"/>
                  </a:cubicBezTo>
                  <a:cubicBezTo>
                    <a:pt x="45730" y="38702"/>
                    <a:pt x="45783" y="38738"/>
                    <a:pt x="45836" y="38738"/>
                  </a:cubicBezTo>
                  <a:cubicBezTo>
                    <a:pt x="45923" y="38738"/>
                    <a:pt x="46009" y="38639"/>
                    <a:pt x="46134" y="38514"/>
                  </a:cubicBezTo>
                  <a:cubicBezTo>
                    <a:pt x="46301" y="38314"/>
                    <a:pt x="46234" y="37613"/>
                    <a:pt x="46167" y="37347"/>
                  </a:cubicBezTo>
                  <a:cubicBezTo>
                    <a:pt x="46034" y="36846"/>
                    <a:pt x="45834" y="36379"/>
                    <a:pt x="45633" y="35912"/>
                  </a:cubicBezTo>
                  <a:cubicBezTo>
                    <a:pt x="45467" y="35579"/>
                    <a:pt x="45433" y="35212"/>
                    <a:pt x="45533" y="34878"/>
                  </a:cubicBezTo>
                  <a:cubicBezTo>
                    <a:pt x="45700" y="34411"/>
                    <a:pt x="46034" y="34044"/>
                    <a:pt x="46467" y="33844"/>
                  </a:cubicBezTo>
                  <a:cubicBezTo>
                    <a:pt x="46601" y="33711"/>
                    <a:pt x="46734" y="33577"/>
                    <a:pt x="46834" y="33410"/>
                  </a:cubicBezTo>
                  <a:cubicBezTo>
                    <a:pt x="46934" y="33244"/>
                    <a:pt x="47168" y="33344"/>
                    <a:pt x="47268" y="33210"/>
                  </a:cubicBezTo>
                  <a:cubicBezTo>
                    <a:pt x="47368" y="33077"/>
                    <a:pt x="47501" y="32743"/>
                    <a:pt x="47635" y="32677"/>
                  </a:cubicBezTo>
                  <a:cubicBezTo>
                    <a:pt x="47642" y="32673"/>
                    <a:pt x="47650" y="32671"/>
                    <a:pt x="47659" y="32671"/>
                  </a:cubicBezTo>
                  <a:cubicBezTo>
                    <a:pt x="47716" y="32671"/>
                    <a:pt x="47791" y="32749"/>
                    <a:pt x="47868" y="32749"/>
                  </a:cubicBezTo>
                  <a:cubicBezTo>
                    <a:pt x="47879" y="32749"/>
                    <a:pt x="47890" y="32747"/>
                    <a:pt x="47902" y="32743"/>
                  </a:cubicBezTo>
                  <a:cubicBezTo>
                    <a:pt x="48002" y="32677"/>
                    <a:pt x="48102" y="32610"/>
                    <a:pt x="48235" y="32543"/>
                  </a:cubicBezTo>
                  <a:cubicBezTo>
                    <a:pt x="48195" y="32523"/>
                    <a:pt x="48158" y="32516"/>
                    <a:pt x="48123" y="32516"/>
                  </a:cubicBezTo>
                  <a:cubicBezTo>
                    <a:pt x="48053" y="32516"/>
                    <a:pt x="47993" y="32543"/>
                    <a:pt x="47940" y="32543"/>
                  </a:cubicBezTo>
                  <a:cubicBezTo>
                    <a:pt x="47887" y="32543"/>
                    <a:pt x="47842" y="32516"/>
                    <a:pt x="47802" y="32410"/>
                  </a:cubicBezTo>
                  <a:lnTo>
                    <a:pt x="47802" y="32410"/>
                  </a:lnTo>
                  <a:cubicBezTo>
                    <a:pt x="47827" y="32416"/>
                    <a:pt x="47849" y="32419"/>
                    <a:pt x="47868" y="32419"/>
                  </a:cubicBezTo>
                  <a:cubicBezTo>
                    <a:pt x="47950" y="32419"/>
                    <a:pt x="47988" y="32370"/>
                    <a:pt x="48069" y="32343"/>
                  </a:cubicBezTo>
                  <a:cubicBezTo>
                    <a:pt x="48002" y="32310"/>
                    <a:pt x="47935" y="32243"/>
                    <a:pt x="47902" y="32210"/>
                  </a:cubicBezTo>
                  <a:cubicBezTo>
                    <a:pt x="48002" y="32210"/>
                    <a:pt x="48435" y="32176"/>
                    <a:pt x="48435" y="32076"/>
                  </a:cubicBezTo>
                  <a:cubicBezTo>
                    <a:pt x="48459" y="31868"/>
                    <a:pt x="48306" y="31836"/>
                    <a:pt x="48143" y="31836"/>
                  </a:cubicBezTo>
                  <a:cubicBezTo>
                    <a:pt x="48071" y="31836"/>
                    <a:pt x="47997" y="31843"/>
                    <a:pt x="47935" y="31843"/>
                  </a:cubicBezTo>
                  <a:cubicBezTo>
                    <a:pt x="48169" y="31776"/>
                    <a:pt x="48302" y="31843"/>
                    <a:pt x="48369" y="31509"/>
                  </a:cubicBezTo>
                  <a:cubicBezTo>
                    <a:pt x="48469" y="31209"/>
                    <a:pt x="48202" y="31309"/>
                    <a:pt x="48135" y="31109"/>
                  </a:cubicBezTo>
                  <a:cubicBezTo>
                    <a:pt x="48102" y="30975"/>
                    <a:pt x="48269" y="30708"/>
                    <a:pt x="48169" y="30575"/>
                  </a:cubicBezTo>
                  <a:cubicBezTo>
                    <a:pt x="48102" y="30408"/>
                    <a:pt x="47868" y="30375"/>
                    <a:pt x="47768" y="30241"/>
                  </a:cubicBezTo>
                  <a:lnTo>
                    <a:pt x="47768" y="30241"/>
                  </a:lnTo>
                  <a:cubicBezTo>
                    <a:pt x="47902" y="30275"/>
                    <a:pt x="48035" y="30342"/>
                    <a:pt x="48135" y="30442"/>
                  </a:cubicBezTo>
                  <a:cubicBezTo>
                    <a:pt x="48035" y="29941"/>
                    <a:pt x="47902" y="29741"/>
                    <a:pt x="48302" y="29474"/>
                  </a:cubicBezTo>
                  <a:cubicBezTo>
                    <a:pt x="48328" y="29454"/>
                    <a:pt x="48345" y="29445"/>
                    <a:pt x="48357" y="29445"/>
                  </a:cubicBezTo>
                  <a:cubicBezTo>
                    <a:pt x="48422" y="29445"/>
                    <a:pt x="48302" y="29713"/>
                    <a:pt x="48302" y="29741"/>
                  </a:cubicBezTo>
                  <a:cubicBezTo>
                    <a:pt x="48235" y="29908"/>
                    <a:pt x="48202" y="30075"/>
                    <a:pt x="48202" y="30275"/>
                  </a:cubicBezTo>
                  <a:cubicBezTo>
                    <a:pt x="48231" y="30267"/>
                    <a:pt x="48255" y="30263"/>
                    <a:pt x="48275" y="30263"/>
                  </a:cubicBezTo>
                  <a:cubicBezTo>
                    <a:pt x="48422" y="30263"/>
                    <a:pt x="48385" y="30450"/>
                    <a:pt x="48502" y="30508"/>
                  </a:cubicBezTo>
                  <a:cubicBezTo>
                    <a:pt x="48402" y="30675"/>
                    <a:pt x="48369" y="30842"/>
                    <a:pt x="48335" y="31042"/>
                  </a:cubicBezTo>
                  <a:lnTo>
                    <a:pt x="48402" y="31042"/>
                  </a:lnTo>
                  <a:cubicBezTo>
                    <a:pt x="48502" y="30775"/>
                    <a:pt x="48636" y="30475"/>
                    <a:pt x="48802" y="30241"/>
                  </a:cubicBezTo>
                  <a:cubicBezTo>
                    <a:pt x="48936" y="29975"/>
                    <a:pt x="48569" y="29608"/>
                    <a:pt x="48569" y="29341"/>
                  </a:cubicBezTo>
                  <a:lnTo>
                    <a:pt x="48569" y="29341"/>
                  </a:lnTo>
                  <a:cubicBezTo>
                    <a:pt x="48636" y="29574"/>
                    <a:pt x="48969" y="29708"/>
                    <a:pt x="48869" y="29875"/>
                  </a:cubicBezTo>
                  <a:cubicBezTo>
                    <a:pt x="49036" y="29741"/>
                    <a:pt x="49703" y="28874"/>
                    <a:pt x="49236" y="28807"/>
                  </a:cubicBezTo>
                  <a:cubicBezTo>
                    <a:pt x="49296" y="28687"/>
                    <a:pt x="49452" y="28663"/>
                    <a:pt x="49603" y="28663"/>
                  </a:cubicBezTo>
                  <a:cubicBezTo>
                    <a:pt x="49704" y="28663"/>
                    <a:pt x="49803" y="28674"/>
                    <a:pt x="49870" y="28674"/>
                  </a:cubicBezTo>
                  <a:cubicBezTo>
                    <a:pt x="50070" y="28640"/>
                    <a:pt x="50270" y="28540"/>
                    <a:pt x="50470" y="28440"/>
                  </a:cubicBezTo>
                  <a:lnTo>
                    <a:pt x="50470" y="28440"/>
                  </a:lnTo>
                  <a:cubicBezTo>
                    <a:pt x="50437" y="28451"/>
                    <a:pt x="50407" y="28455"/>
                    <a:pt x="50379" y="28455"/>
                  </a:cubicBezTo>
                  <a:cubicBezTo>
                    <a:pt x="50322" y="28455"/>
                    <a:pt x="50270" y="28440"/>
                    <a:pt x="50203" y="28440"/>
                  </a:cubicBezTo>
                  <a:cubicBezTo>
                    <a:pt x="50233" y="28411"/>
                    <a:pt x="50262" y="28382"/>
                    <a:pt x="50291" y="28375"/>
                  </a:cubicBezTo>
                  <a:lnTo>
                    <a:pt x="50291" y="28375"/>
                  </a:lnTo>
                  <a:cubicBezTo>
                    <a:pt x="49997" y="28411"/>
                    <a:pt x="49765" y="28574"/>
                    <a:pt x="49436" y="28607"/>
                  </a:cubicBezTo>
                  <a:cubicBezTo>
                    <a:pt x="49803" y="28340"/>
                    <a:pt x="50203" y="28240"/>
                    <a:pt x="50604" y="28240"/>
                  </a:cubicBezTo>
                  <a:cubicBezTo>
                    <a:pt x="50763" y="28240"/>
                    <a:pt x="50740" y="27938"/>
                    <a:pt x="50824" y="27938"/>
                  </a:cubicBezTo>
                  <a:cubicBezTo>
                    <a:pt x="50828" y="27938"/>
                    <a:pt x="50832" y="27938"/>
                    <a:pt x="50837" y="27940"/>
                  </a:cubicBezTo>
                  <a:cubicBezTo>
                    <a:pt x="50973" y="27963"/>
                    <a:pt x="51124" y="28031"/>
                    <a:pt x="51270" y="28031"/>
                  </a:cubicBezTo>
                  <a:cubicBezTo>
                    <a:pt x="51339" y="28031"/>
                    <a:pt x="51407" y="28016"/>
                    <a:pt x="51471" y="27973"/>
                  </a:cubicBezTo>
                  <a:cubicBezTo>
                    <a:pt x="51438" y="27906"/>
                    <a:pt x="51404" y="27873"/>
                    <a:pt x="51338" y="27806"/>
                  </a:cubicBezTo>
                  <a:lnTo>
                    <a:pt x="51338" y="27806"/>
                  </a:lnTo>
                  <a:lnTo>
                    <a:pt x="51404" y="27940"/>
                  </a:lnTo>
                  <a:cubicBezTo>
                    <a:pt x="51379" y="27942"/>
                    <a:pt x="51356" y="27943"/>
                    <a:pt x="51334" y="27943"/>
                  </a:cubicBezTo>
                  <a:cubicBezTo>
                    <a:pt x="50739" y="27943"/>
                    <a:pt x="51208" y="27096"/>
                    <a:pt x="51304" y="26839"/>
                  </a:cubicBezTo>
                  <a:cubicBezTo>
                    <a:pt x="51371" y="26639"/>
                    <a:pt x="51404" y="26505"/>
                    <a:pt x="51571" y="26439"/>
                  </a:cubicBezTo>
                  <a:cubicBezTo>
                    <a:pt x="51838" y="26339"/>
                    <a:pt x="51971" y="26305"/>
                    <a:pt x="52105" y="26038"/>
                  </a:cubicBezTo>
                  <a:cubicBezTo>
                    <a:pt x="52138" y="26072"/>
                    <a:pt x="52171" y="26105"/>
                    <a:pt x="52205" y="26139"/>
                  </a:cubicBezTo>
                  <a:cubicBezTo>
                    <a:pt x="52305" y="25905"/>
                    <a:pt x="53172" y="26105"/>
                    <a:pt x="53039" y="25571"/>
                  </a:cubicBezTo>
                  <a:cubicBezTo>
                    <a:pt x="53096" y="25571"/>
                    <a:pt x="53175" y="25593"/>
                    <a:pt x="53245" y="25593"/>
                  </a:cubicBezTo>
                  <a:cubicBezTo>
                    <a:pt x="53297" y="25593"/>
                    <a:pt x="53344" y="25581"/>
                    <a:pt x="53372" y="25538"/>
                  </a:cubicBezTo>
                  <a:cubicBezTo>
                    <a:pt x="53432" y="25478"/>
                    <a:pt x="53471" y="25461"/>
                    <a:pt x="53502" y="25461"/>
                  </a:cubicBezTo>
                  <a:cubicBezTo>
                    <a:pt x="53541" y="25461"/>
                    <a:pt x="53568" y="25488"/>
                    <a:pt x="53611" y="25488"/>
                  </a:cubicBezTo>
                  <a:cubicBezTo>
                    <a:pt x="53628" y="25488"/>
                    <a:pt x="53648" y="25484"/>
                    <a:pt x="53673" y="25471"/>
                  </a:cubicBezTo>
                  <a:cubicBezTo>
                    <a:pt x="53855" y="25350"/>
                    <a:pt x="54148" y="25062"/>
                    <a:pt x="54375" y="25062"/>
                  </a:cubicBezTo>
                  <a:cubicBezTo>
                    <a:pt x="54397" y="25062"/>
                    <a:pt x="54419" y="25065"/>
                    <a:pt x="54440" y="25071"/>
                  </a:cubicBezTo>
                  <a:cubicBezTo>
                    <a:pt x="54373" y="25171"/>
                    <a:pt x="54306" y="25271"/>
                    <a:pt x="54273" y="25405"/>
                  </a:cubicBezTo>
                  <a:cubicBezTo>
                    <a:pt x="54340" y="25351"/>
                    <a:pt x="54428" y="25335"/>
                    <a:pt x="54522" y="25335"/>
                  </a:cubicBezTo>
                  <a:cubicBezTo>
                    <a:pt x="54664" y="25335"/>
                    <a:pt x="54820" y="25371"/>
                    <a:pt x="54940" y="25371"/>
                  </a:cubicBezTo>
                  <a:cubicBezTo>
                    <a:pt x="54814" y="25472"/>
                    <a:pt x="54727" y="25629"/>
                    <a:pt x="54605" y="25629"/>
                  </a:cubicBezTo>
                  <a:cubicBezTo>
                    <a:pt x="54566" y="25629"/>
                    <a:pt x="54522" y="25613"/>
                    <a:pt x="54473" y="25571"/>
                  </a:cubicBezTo>
                  <a:cubicBezTo>
                    <a:pt x="54400" y="25523"/>
                    <a:pt x="54451" y="25421"/>
                    <a:pt x="54407" y="25421"/>
                  </a:cubicBezTo>
                  <a:cubicBezTo>
                    <a:pt x="54390" y="25421"/>
                    <a:pt x="54361" y="25435"/>
                    <a:pt x="54306" y="25471"/>
                  </a:cubicBezTo>
                  <a:cubicBezTo>
                    <a:pt x="54006" y="25672"/>
                    <a:pt x="53206" y="26072"/>
                    <a:pt x="53539" y="26572"/>
                  </a:cubicBezTo>
                  <a:cubicBezTo>
                    <a:pt x="53634" y="26596"/>
                    <a:pt x="53729" y="26704"/>
                    <a:pt x="53836" y="26704"/>
                  </a:cubicBezTo>
                  <a:cubicBezTo>
                    <a:pt x="53880" y="26704"/>
                    <a:pt x="53925" y="26687"/>
                    <a:pt x="53973" y="26639"/>
                  </a:cubicBezTo>
                  <a:cubicBezTo>
                    <a:pt x="54206" y="26439"/>
                    <a:pt x="54406" y="26105"/>
                    <a:pt x="54607" y="25938"/>
                  </a:cubicBezTo>
                  <a:cubicBezTo>
                    <a:pt x="54628" y="25922"/>
                    <a:pt x="54647" y="25916"/>
                    <a:pt x="54665" y="25916"/>
                  </a:cubicBezTo>
                  <a:cubicBezTo>
                    <a:pt x="54736" y="25916"/>
                    <a:pt x="54777" y="26028"/>
                    <a:pt x="54849" y="26028"/>
                  </a:cubicBezTo>
                  <a:cubicBezTo>
                    <a:pt x="54866" y="26028"/>
                    <a:pt x="54885" y="26021"/>
                    <a:pt x="54907" y="26005"/>
                  </a:cubicBezTo>
                  <a:cubicBezTo>
                    <a:pt x="55007" y="25905"/>
                    <a:pt x="55140" y="25838"/>
                    <a:pt x="55240" y="25838"/>
                  </a:cubicBezTo>
                  <a:cubicBezTo>
                    <a:pt x="55574" y="25672"/>
                    <a:pt x="55874" y="25571"/>
                    <a:pt x="56208" y="25438"/>
                  </a:cubicBezTo>
                  <a:cubicBezTo>
                    <a:pt x="56141" y="25371"/>
                    <a:pt x="56108" y="25271"/>
                    <a:pt x="56041" y="25238"/>
                  </a:cubicBezTo>
                  <a:cubicBezTo>
                    <a:pt x="56341" y="25238"/>
                    <a:pt x="56608" y="25171"/>
                    <a:pt x="56808" y="25038"/>
                  </a:cubicBezTo>
                  <a:cubicBezTo>
                    <a:pt x="56969" y="24957"/>
                    <a:pt x="56806" y="24725"/>
                    <a:pt x="56614" y="24725"/>
                  </a:cubicBezTo>
                  <a:cubicBezTo>
                    <a:pt x="56568" y="24725"/>
                    <a:pt x="56520" y="24738"/>
                    <a:pt x="56475" y="24771"/>
                  </a:cubicBezTo>
                  <a:cubicBezTo>
                    <a:pt x="56541" y="24537"/>
                    <a:pt x="56708" y="24271"/>
                    <a:pt x="56408" y="24170"/>
                  </a:cubicBezTo>
                  <a:cubicBezTo>
                    <a:pt x="56241" y="24404"/>
                    <a:pt x="55774" y="24838"/>
                    <a:pt x="56008" y="25138"/>
                  </a:cubicBezTo>
                  <a:cubicBezTo>
                    <a:pt x="55941" y="25171"/>
                    <a:pt x="55874" y="25205"/>
                    <a:pt x="55774" y="25205"/>
                  </a:cubicBezTo>
                  <a:cubicBezTo>
                    <a:pt x="55774" y="25138"/>
                    <a:pt x="55741" y="25071"/>
                    <a:pt x="55741" y="25004"/>
                  </a:cubicBezTo>
                  <a:cubicBezTo>
                    <a:pt x="55617" y="25104"/>
                    <a:pt x="55488" y="25143"/>
                    <a:pt x="55355" y="25143"/>
                  </a:cubicBezTo>
                  <a:cubicBezTo>
                    <a:pt x="55130" y="25143"/>
                    <a:pt x="54892" y="25030"/>
                    <a:pt x="54640" y="24904"/>
                  </a:cubicBezTo>
                  <a:cubicBezTo>
                    <a:pt x="54673" y="24904"/>
                    <a:pt x="54707" y="24871"/>
                    <a:pt x="54740" y="24838"/>
                  </a:cubicBezTo>
                  <a:cubicBezTo>
                    <a:pt x="54473" y="24771"/>
                    <a:pt x="54106" y="24504"/>
                    <a:pt x="54206" y="24137"/>
                  </a:cubicBezTo>
                  <a:cubicBezTo>
                    <a:pt x="54162" y="24137"/>
                    <a:pt x="54102" y="24122"/>
                    <a:pt x="54048" y="24122"/>
                  </a:cubicBezTo>
                  <a:cubicBezTo>
                    <a:pt x="54021" y="24122"/>
                    <a:pt x="53995" y="24126"/>
                    <a:pt x="53973" y="24137"/>
                  </a:cubicBezTo>
                  <a:cubicBezTo>
                    <a:pt x="54140" y="24037"/>
                    <a:pt x="54240" y="23870"/>
                    <a:pt x="54273" y="23670"/>
                  </a:cubicBezTo>
                  <a:cubicBezTo>
                    <a:pt x="54204" y="23656"/>
                    <a:pt x="54135" y="23648"/>
                    <a:pt x="54068" y="23648"/>
                  </a:cubicBezTo>
                  <a:cubicBezTo>
                    <a:pt x="53974" y="23648"/>
                    <a:pt x="53884" y="23664"/>
                    <a:pt x="53806" y="23703"/>
                  </a:cubicBezTo>
                  <a:cubicBezTo>
                    <a:pt x="53806" y="23703"/>
                    <a:pt x="53539" y="23437"/>
                    <a:pt x="53439" y="23403"/>
                  </a:cubicBezTo>
                  <a:cubicBezTo>
                    <a:pt x="53507" y="23361"/>
                    <a:pt x="53573" y="23346"/>
                    <a:pt x="53636" y="23346"/>
                  </a:cubicBezTo>
                  <a:cubicBezTo>
                    <a:pt x="53767" y="23346"/>
                    <a:pt x="53887" y="23409"/>
                    <a:pt x="53990" y="23409"/>
                  </a:cubicBezTo>
                  <a:cubicBezTo>
                    <a:pt x="54031" y="23409"/>
                    <a:pt x="54070" y="23399"/>
                    <a:pt x="54106" y="23370"/>
                  </a:cubicBezTo>
                  <a:cubicBezTo>
                    <a:pt x="54273" y="23236"/>
                    <a:pt x="54740" y="23070"/>
                    <a:pt x="54373" y="22836"/>
                  </a:cubicBezTo>
                  <a:lnTo>
                    <a:pt x="54373" y="22836"/>
                  </a:lnTo>
                  <a:cubicBezTo>
                    <a:pt x="54440" y="22870"/>
                    <a:pt x="54506" y="22870"/>
                    <a:pt x="54573" y="22903"/>
                  </a:cubicBezTo>
                  <a:cubicBezTo>
                    <a:pt x="54455" y="22609"/>
                    <a:pt x="54221" y="22505"/>
                    <a:pt x="53947" y="22505"/>
                  </a:cubicBezTo>
                  <a:cubicBezTo>
                    <a:pt x="53444" y="22505"/>
                    <a:pt x="52807" y="22852"/>
                    <a:pt x="52505" y="23003"/>
                  </a:cubicBezTo>
                  <a:cubicBezTo>
                    <a:pt x="51838" y="23337"/>
                    <a:pt x="51471" y="24037"/>
                    <a:pt x="50804" y="24371"/>
                  </a:cubicBezTo>
                  <a:cubicBezTo>
                    <a:pt x="51137" y="24037"/>
                    <a:pt x="51471" y="23670"/>
                    <a:pt x="51738" y="23270"/>
                  </a:cubicBezTo>
                  <a:cubicBezTo>
                    <a:pt x="51905" y="23036"/>
                    <a:pt x="52105" y="22836"/>
                    <a:pt x="52305" y="22636"/>
                  </a:cubicBezTo>
                  <a:cubicBezTo>
                    <a:pt x="52438" y="22569"/>
                    <a:pt x="52939" y="22503"/>
                    <a:pt x="52972" y="22336"/>
                  </a:cubicBezTo>
                  <a:cubicBezTo>
                    <a:pt x="53070" y="21846"/>
                    <a:pt x="53366" y="21806"/>
                    <a:pt x="53714" y="21806"/>
                  </a:cubicBezTo>
                  <a:cubicBezTo>
                    <a:pt x="53783" y="21806"/>
                    <a:pt x="53853" y="21807"/>
                    <a:pt x="53925" y="21807"/>
                  </a:cubicBezTo>
                  <a:cubicBezTo>
                    <a:pt x="53985" y="21807"/>
                    <a:pt x="54045" y="21806"/>
                    <a:pt x="54106" y="21802"/>
                  </a:cubicBezTo>
                  <a:cubicBezTo>
                    <a:pt x="54341" y="21788"/>
                    <a:pt x="54576" y="21780"/>
                    <a:pt x="54808" y="21780"/>
                  </a:cubicBezTo>
                  <a:cubicBezTo>
                    <a:pt x="55137" y="21780"/>
                    <a:pt x="55461" y="21796"/>
                    <a:pt x="55774" y="21835"/>
                  </a:cubicBezTo>
                  <a:cubicBezTo>
                    <a:pt x="55874" y="21857"/>
                    <a:pt x="55976" y="21868"/>
                    <a:pt x="56077" y="21868"/>
                  </a:cubicBezTo>
                  <a:cubicBezTo>
                    <a:pt x="56446" y="21868"/>
                    <a:pt x="56806" y="21723"/>
                    <a:pt x="57042" y="21435"/>
                  </a:cubicBezTo>
                  <a:cubicBezTo>
                    <a:pt x="57208" y="21202"/>
                    <a:pt x="57275" y="21068"/>
                    <a:pt x="57575" y="21002"/>
                  </a:cubicBezTo>
                  <a:cubicBezTo>
                    <a:pt x="57842" y="20901"/>
                    <a:pt x="58042" y="20968"/>
                    <a:pt x="58242" y="20901"/>
                  </a:cubicBezTo>
                  <a:cubicBezTo>
                    <a:pt x="58476" y="20801"/>
                    <a:pt x="58709" y="20668"/>
                    <a:pt x="58876" y="20501"/>
                  </a:cubicBezTo>
                  <a:cubicBezTo>
                    <a:pt x="59076" y="20234"/>
                    <a:pt x="58776" y="20134"/>
                    <a:pt x="58876" y="19867"/>
                  </a:cubicBezTo>
                  <a:cubicBezTo>
                    <a:pt x="58910" y="19734"/>
                    <a:pt x="59143" y="19334"/>
                    <a:pt x="58876" y="19234"/>
                  </a:cubicBezTo>
                  <a:cubicBezTo>
                    <a:pt x="58723" y="19195"/>
                    <a:pt x="58581" y="19113"/>
                    <a:pt x="58450" y="19113"/>
                  </a:cubicBezTo>
                  <a:cubicBezTo>
                    <a:pt x="58352" y="19113"/>
                    <a:pt x="58261" y="19158"/>
                    <a:pt x="58176" y="19300"/>
                  </a:cubicBezTo>
                  <a:cubicBezTo>
                    <a:pt x="58042" y="19100"/>
                    <a:pt x="58276" y="19100"/>
                    <a:pt x="58209" y="18900"/>
                  </a:cubicBezTo>
                  <a:cubicBezTo>
                    <a:pt x="58142" y="18700"/>
                    <a:pt x="57842" y="18700"/>
                    <a:pt x="57675" y="18700"/>
                  </a:cubicBezTo>
                  <a:cubicBezTo>
                    <a:pt x="57742" y="18767"/>
                    <a:pt x="57842" y="18800"/>
                    <a:pt x="57909" y="18800"/>
                  </a:cubicBezTo>
                  <a:cubicBezTo>
                    <a:pt x="57709" y="18833"/>
                    <a:pt x="57475" y="18900"/>
                    <a:pt x="57275" y="19000"/>
                  </a:cubicBezTo>
                  <a:cubicBezTo>
                    <a:pt x="57208" y="19033"/>
                    <a:pt x="57242" y="19100"/>
                    <a:pt x="57108" y="19167"/>
                  </a:cubicBezTo>
                  <a:cubicBezTo>
                    <a:pt x="56975" y="19200"/>
                    <a:pt x="56875" y="19267"/>
                    <a:pt x="56775" y="19367"/>
                  </a:cubicBezTo>
                  <a:cubicBezTo>
                    <a:pt x="56759" y="19394"/>
                    <a:pt x="56744" y="19405"/>
                    <a:pt x="56730" y="19405"/>
                  </a:cubicBezTo>
                  <a:cubicBezTo>
                    <a:pt x="56660" y="19405"/>
                    <a:pt x="56640" y="19090"/>
                    <a:pt x="56808" y="19033"/>
                  </a:cubicBezTo>
                  <a:cubicBezTo>
                    <a:pt x="57042" y="18967"/>
                    <a:pt x="57442" y="18933"/>
                    <a:pt x="57575" y="18700"/>
                  </a:cubicBezTo>
                  <a:lnTo>
                    <a:pt x="57575" y="18700"/>
                  </a:lnTo>
                  <a:cubicBezTo>
                    <a:pt x="57413" y="18754"/>
                    <a:pt x="57251" y="18852"/>
                    <a:pt x="57107" y="18852"/>
                  </a:cubicBezTo>
                  <a:cubicBezTo>
                    <a:pt x="57073" y="18852"/>
                    <a:pt x="57040" y="18846"/>
                    <a:pt x="57008" y="18833"/>
                  </a:cubicBezTo>
                  <a:cubicBezTo>
                    <a:pt x="57275" y="18733"/>
                    <a:pt x="57542" y="18633"/>
                    <a:pt x="57842" y="18566"/>
                  </a:cubicBezTo>
                  <a:cubicBezTo>
                    <a:pt x="58343" y="18500"/>
                    <a:pt x="57876" y="18300"/>
                    <a:pt x="57642" y="18133"/>
                  </a:cubicBezTo>
                  <a:cubicBezTo>
                    <a:pt x="57409" y="17958"/>
                    <a:pt x="57125" y="17860"/>
                    <a:pt x="56857" y="17860"/>
                  </a:cubicBezTo>
                  <a:cubicBezTo>
                    <a:pt x="56818" y="17860"/>
                    <a:pt x="56780" y="17862"/>
                    <a:pt x="56741" y="17866"/>
                  </a:cubicBezTo>
                  <a:cubicBezTo>
                    <a:pt x="56508" y="17866"/>
                    <a:pt x="56641" y="17666"/>
                    <a:pt x="56575" y="17532"/>
                  </a:cubicBezTo>
                  <a:cubicBezTo>
                    <a:pt x="56508" y="17399"/>
                    <a:pt x="56274" y="17266"/>
                    <a:pt x="56174" y="17165"/>
                  </a:cubicBezTo>
                  <a:cubicBezTo>
                    <a:pt x="56108" y="17132"/>
                    <a:pt x="55841" y="16999"/>
                    <a:pt x="55841" y="16932"/>
                  </a:cubicBezTo>
                  <a:cubicBezTo>
                    <a:pt x="55807" y="16765"/>
                    <a:pt x="56074" y="16565"/>
                    <a:pt x="56074" y="16398"/>
                  </a:cubicBezTo>
                  <a:cubicBezTo>
                    <a:pt x="56041" y="16131"/>
                    <a:pt x="55641" y="15664"/>
                    <a:pt x="55474" y="15398"/>
                  </a:cubicBezTo>
                  <a:cubicBezTo>
                    <a:pt x="55240" y="14964"/>
                    <a:pt x="54873" y="13896"/>
                    <a:pt x="54340" y="13863"/>
                  </a:cubicBezTo>
                  <a:cubicBezTo>
                    <a:pt x="54373" y="13763"/>
                    <a:pt x="54406" y="13630"/>
                    <a:pt x="54440" y="13496"/>
                  </a:cubicBezTo>
                  <a:cubicBezTo>
                    <a:pt x="54431" y="13495"/>
                    <a:pt x="54422" y="13494"/>
                    <a:pt x="54414" y="13494"/>
                  </a:cubicBezTo>
                  <a:cubicBezTo>
                    <a:pt x="54182" y="13494"/>
                    <a:pt x="53874" y="13905"/>
                    <a:pt x="53906" y="14130"/>
                  </a:cubicBezTo>
                  <a:cubicBezTo>
                    <a:pt x="53973" y="14464"/>
                    <a:pt x="53773" y="14730"/>
                    <a:pt x="53639" y="15031"/>
                  </a:cubicBezTo>
                  <a:cubicBezTo>
                    <a:pt x="53572" y="14964"/>
                    <a:pt x="53472" y="14964"/>
                    <a:pt x="53406" y="14897"/>
                  </a:cubicBezTo>
                  <a:cubicBezTo>
                    <a:pt x="53347" y="15241"/>
                    <a:pt x="53225" y="15360"/>
                    <a:pt x="53070" y="15360"/>
                  </a:cubicBezTo>
                  <a:cubicBezTo>
                    <a:pt x="52730" y="15360"/>
                    <a:pt x="52232" y="14794"/>
                    <a:pt x="51893" y="14794"/>
                  </a:cubicBezTo>
                  <a:cubicBezTo>
                    <a:pt x="51771" y="14794"/>
                    <a:pt x="51670" y="14866"/>
                    <a:pt x="51604" y="15064"/>
                  </a:cubicBezTo>
                  <a:cubicBezTo>
                    <a:pt x="51404" y="14897"/>
                    <a:pt x="51771" y="14630"/>
                    <a:pt x="51905" y="14464"/>
                  </a:cubicBezTo>
                  <a:lnTo>
                    <a:pt x="51704" y="14464"/>
                  </a:lnTo>
                  <a:cubicBezTo>
                    <a:pt x="51771" y="14230"/>
                    <a:pt x="51738" y="13963"/>
                    <a:pt x="51671" y="13730"/>
                  </a:cubicBezTo>
                  <a:cubicBezTo>
                    <a:pt x="51638" y="13463"/>
                    <a:pt x="51704" y="13396"/>
                    <a:pt x="51838" y="13163"/>
                  </a:cubicBezTo>
                  <a:cubicBezTo>
                    <a:pt x="51638" y="13029"/>
                    <a:pt x="51404" y="12962"/>
                    <a:pt x="51171" y="12962"/>
                  </a:cubicBezTo>
                  <a:cubicBezTo>
                    <a:pt x="51132" y="12970"/>
                    <a:pt x="51095" y="12974"/>
                    <a:pt x="51061" y="12974"/>
                  </a:cubicBezTo>
                  <a:cubicBezTo>
                    <a:pt x="50800" y="12974"/>
                    <a:pt x="50663" y="12761"/>
                    <a:pt x="50604" y="12495"/>
                  </a:cubicBezTo>
                  <a:cubicBezTo>
                    <a:pt x="50570" y="12295"/>
                    <a:pt x="50137" y="12129"/>
                    <a:pt x="50003" y="12028"/>
                  </a:cubicBezTo>
                  <a:cubicBezTo>
                    <a:pt x="49788" y="11861"/>
                    <a:pt x="49675" y="11727"/>
                    <a:pt x="49505" y="11727"/>
                  </a:cubicBezTo>
                  <a:cubicBezTo>
                    <a:pt x="49439" y="11727"/>
                    <a:pt x="49363" y="11748"/>
                    <a:pt x="49269" y="11795"/>
                  </a:cubicBezTo>
                  <a:cubicBezTo>
                    <a:pt x="49168" y="11842"/>
                    <a:pt x="49066" y="11861"/>
                    <a:pt x="48964" y="11861"/>
                  </a:cubicBezTo>
                  <a:cubicBezTo>
                    <a:pt x="48599" y="11861"/>
                    <a:pt x="48229" y="11622"/>
                    <a:pt x="47843" y="11622"/>
                  </a:cubicBezTo>
                  <a:cubicBezTo>
                    <a:pt x="47807" y="11622"/>
                    <a:pt x="47771" y="11624"/>
                    <a:pt x="47735" y="11628"/>
                  </a:cubicBezTo>
                  <a:cubicBezTo>
                    <a:pt x="47468" y="11662"/>
                    <a:pt x="47268" y="11762"/>
                    <a:pt x="47368" y="12028"/>
                  </a:cubicBezTo>
                  <a:cubicBezTo>
                    <a:pt x="47501" y="12362"/>
                    <a:pt x="47501" y="12729"/>
                    <a:pt x="47368" y="13029"/>
                  </a:cubicBezTo>
                  <a:cubicBezTo>
                    <a:pt x="47335" y="13296"/>
                    <a:pt x="47401" y="13563"/>
                    <a:pt x="47501" y="13830"/>
                  </a:cubicBezTo>
                  <a:cubicBezTo>
                    <a:pt x="47635" y="14263"/>
                    <a:pt x="47602" y="14230"/>
                    <a:pt x="47268" y="14530"/>
                  </a:cubicBezTo>
                  <a:cubicBezTo>
                    <a:pt x="46934" y="14830"/>
                    <a:pt x="47034" y="14797"/>
                    <a:pt x="47268" y="15131"/>
                  </a:cubicBezTo>
                  <a:cubicBezTo>
                    <a:pt x="47468" y="15364"/>
                    <a:pt x="47668" y="15598"/>
                    <a:pt x="47868" y="15764"/>
                  </a:cubicBezTo>
                  <a:cubicBezTo>
                    <a:pt x="48169" y="16098"/>
                    <a:pt x="48135" y="16999"/>
                    <a:pt x="47868" y="17399"/>
                  </a:cubicBezTo>
                  <a:cubicBezTo>
                    <a:pt x="47602" y="17766"/>
                    <a:pt x="46834" y="18066"/>
                    <a:pt x="46467" y="18300"/>
                  </a:cubicBezTo>
                  <a:cubicBezTo>
                    <a:pt x="46567" y="18500"/>
                    <a:pt x="46834" y="18767"/>
                    <a:pt x="46868" y="18967"/>
                  </a:cubicBezTo>
                  <a:lnTo>
                    <a:pt x="47068" y="20168"/>
                  </a:lnTo>
                  <a:cubicBezTo>
                    <a:pt x="47121" y="20462"/>
                    <a:pt x="46660" y="21057"/>
                    <a:pt x="46286" y="21057"/>
                  </a:cubicBezTo>
                  <a:cubicBezTo>
                    <a:pt x="46193" y="21057"/>
                    <a:pt x="46106" y="21021"/>
                    <a:pt x="46034" y="20935"/>
                  </a:cubicBezTo>
                  <a:cubicBezTo>
                    <a:pt x="45667" y="20468"/>
                    <a:pt x="45066" y="20001"/>
                    <a:pt x="45066" y="19367"/>
                  </a:cubicBezTo>
                  <a:cubicBezTo>
                    <a:pt x="45100" y="18933"/>
                    <a:pt x="45133" y="18500"/>
                    <a:pt x="45133" y="18066"/>
                  </a:cubicBezTo>
                  <a:cubicBezTo>
                    <a:pt x="45133" y="17899"/>
                    <a:pt x="44533" y="17899"/>
                    <a:pt x="44433" y="17899"/>
                  </a:cubicBezTo>
                  <a:cubicBezTo>
                    <a:pt x="44099" y="17866"/>
                    <a:pt x="43765" y="17833"/>
                    <a:pt x="43465" y="17799"/>
                  </a:cubicBezTo>
                  <a:cubicBezTo>
                    <a:pt x="43232" y="17799"/>
                    <a:pt x="42898" y="17399"/>
                    <a:pt x="42698" y="17299"/>
                  </a:cubicBezTo>
                  <a:cubicBezTo>
                    <a:pt x="42198" y="16899"/>
                    <a:pt x="41631" y="16632"/>
                    <a:pt x="41030" y="16432"/>
                  </a:cubicBezTo>
                  <a:cubicBezTo>
                    <a:pt x="40864" y="16321"/>
                    <a:pt x="40676" y="16256"/>
                    <a:pt x="40483" y="16256"/>
                  </a:cubicBezTo>
                  <a:cubicBezTo>
                    <a:pt x="40443" y="16256"/>
                    <a:pt x="40403" y="16259"/>
                    <a:pt x="40363" y="16265"/>
                  </a:cubicBezTo>
                  <a:cubicBezTo>
                    <a:pt x="40154" y="16297"/>
                    <a:pt x="40022" y="16353"/>
                    <a:pt x="39923" y="16353"/>
                  </a:cubicBezTo>
                  <a:cubicBezTo>
                    <a:pt x="39817" y="16353"/>
                    <a:pt x="39749" y="16289"/>
                    <a:pt x="39663" y="16065"/>
                  </a:cubicBezTo>
                  <a:cubicBezTo>
                    <a:pt x="39562" y="15831"/>
                    <a:pt x="39429" y="15131"/>
                    <a:pt x="39262" y="14997"/>
                  </a:cubicBezTo>
                  <a:cubicBezTo>
                    <a:pt x="39095" y="14830"/>
                    <a:pt x="38628" y="14830"/>
                    <a:pt x="38395" y="14797"/>
                  </a:cubicBezTo>
                  <a:cubicBezTo>
                    <a:pt x="38528" y="14230"/>
                    <a:pt x="38628" y="13663"/>
                    <a:pt x="38762" y="13129"/>
                  </a:cubicBezTo>
                  <a:cubicBezTo>
                    <a:pt x="38929" y="12629"/>
                    <a:pt x="39196" y="12195"/>
                    <a:pt x="39496" y="11795"/>
                  </a:cubicBezTo>
                  <a:cubicBezTo>
                    <a:pt x="39562" y="11728"/>
                    <a:pt x="39729" y="11395"/>
                    <a:pt x="39829" y="11395"/>
                  </a:cubicBezTo>
                  <a:cubicBezTo>
                    <a:pt x="39877" y="11401"/>
                    <a:pt x="39923" y="11403"/>
                    <a:pt x="39968" y="11403"/>
                  </a:cubicBezTo>
                  <a:cubicBezTo>
                    <a:pt x="40179" y="11403"/>
                    <a:pt x="40371" y="11344"/>
                    <a:pt x="40563" y="11261"/>
                  </a:cubicBezTo>
                  <a:cubicBezTo>
                    <a:pt x="40830" y="11128"/>
                    <a:pt x="40597" y="10894"/>
                    <a:pt x="40430" y="10794"/>
                  </a:cubicBezTo>
                  <a:cubicBezTo>
                    <a:pt x="40309" y="10713"/>
                    <a:pt x="40163" y="10669"/>
                    <a:pt x="40015" y="10669"/>
                  </a:cubicBezTo>
                  <a:cubicBezTo>
                    <a:pt x="39919" y="10669"/>
                    <a:pt x="39821" y="10688"/>
                    <a:pt x="39729" y="10728"/>
                  </a:cubicBezTo>
                  <a:cubicBezTo>
                    <a:pt x="39763" y="10661"/>
                    <a:pt x="39796" y="10627"/>
                    <a:pt x="39863" y="10561"/>
                  </a:cubicBezTo>
                  <a:lnTo>
                    <a:pt x="39229" y="10294"/>
                  </a:lnTo>
                  <a:lnTo>
                    <a:pt x="39229" y="10294"/>
                  </a:lnTo>
                  <a:cubicBezTo>
                    <a:pt x="39529" y="10361"/>
                    <a:pt x="39863" y="10461"/>
                    <a:pt x="40163" y="10561"/>
                  </a:cubicBezTo>
                  <a:cubicBezTo>
                    <a:pt x="40357" y="10612"/>
                    <a:pt x="40480" y="10644"/>
                    <a:pt x="40587" y="10644"/>
                  </a:cubicBezTo>
                  <a:cubicBezTo>
                    <a:pt x="40754" y="10644"/>
                    <a:pt x="40878" y="10565"/>
                    <a:pt x="41164" y="10361"/>
                  </a:cubicBezTo>
                  <a:cubicBezTo>
                    <a:pt x="41221" y="10318"/>
                    <a:pt x="41284" y="10305"/>
                    <a:pt x="41351" y="10305"/>
                  </a:cubicBezTo>
                  <a:cubicBezTo>
                    <a:pt x="41440" y="10305"/>
                    <a:pt x="41535" y="10327"/>
                    <a:pt x="41631" y="10327"/>
                  </a:cubicBezTo>
                  <a:cubicBezTo>
                    <a:pt x="41797" y="10294"/>
                    <a:pt x="41931" y="10261"/>
                    <a:pt x="42064" y="10160"/>
                  </a:cubicBezTo>
                  <a:cubicBezTo>
                    <a:pt x="42264" y="10060"/>
                    <a:pt x="42498" y="9460"/>
                    <a:pt x="42631" y="9260"/>
                  </a:cubicBezTo>
                  <a:cubicBezTo>
                    <a:pt x="42231" y="9260"/>
                    <a:pt x="41864" y="9193"/>
                    <a:pt x="41497" y="9093"/>
                  </a:cubicBezTo>
                  <a:lnTo>
                    <a:pt x="40296" y="8493"/>
                  </a:lnTo>
                  <a:cubicBezTo>
                    <a:pt x="40364" y="8488"/>
                    <a:pt x="40432" y="8486"/>
                    <a:pt x="40500" y="8486"/>
                  </a:cubicBezTo>
                  <a:cubicBezTo>
                    <a:pt x="40965" y="8486"/>
                    <a:pt x="41427" y="8585"/>
                    <a:pt x="41864" y="8759"/>
                  </a:cubicBezTo>
                  <a:cubicBezTo>
                    <a:pt x="42092" y="8896"/>
                    <a:pt x="42226" y="9002"/>
                    <a:pt x="42395" y="9002"/>
                  </a:cubicBezTo>
                  <a:cubicBezTo>
                    <a:pt x="42473" y="9002"/>
                    <a:pt x="42559" y="8979"/>
                    <a:pt x="42665" y="8926"/>
                  </a:cubicBezTo>
                  <a:cubicBezTo>
                    <a:pt x="42865" y="8759"/>
                    <a:pt x="43032" y="8526"/>
                    <a:pt x="43132" y="8292"/>
                  </a:cubicBezTo>
                  <a:lnTo>
                    <a:pt x="42731" y="8059"/>
                  </a:lnTo>
                  <a:cubicBezTo>
                    <a:pt x="42789" y="7906"/>
                    <a:pt x="42922" y="7874"/>
                    <a:pt x="43063" y="7874"/>
                  </a:cubicBezTo>
                  <a:cubicBezTo>
                    <a:pt x="43169" y="7874"/>
                    <a:pt x="43279" y="7892"/>
                    <a:pt x="43365" y="7892"/>
                  </a:cubicBezTo>
                  <a:cubicBezTo>
                    <a:pt x="43465" y="7892"/>
                    <a:pt x="43399" y="8126"/>
                    <a:pt x="43499" y="8159"/>
                  </a:cubicBezTo>
                  <a:lnTo>
                    <a:pt x="43899" y="8259"/>
                  </a:lnTo>
                  <a:cubicBezTo>
                    <a:pt x="43899" y="8192"/>
                    <a:pt x="43866" y="8126"/>
                    <a:pt x="43866" y="8092"/>
                  </a:cubicBezTo>
                  <a:lnTo>
                    <a:pt x="43866" y="8092"/>
                  </a:lnTo>
                  <a:lnTo>
                    <a:pt x="44266" y="8326"/>
                  </a:lnTo>
                  <a:lnTo>
                    <a:pt x="44266" y="8326"/>
                  </a:lnTo>
                  <a:lnTo>
                    <a:pt x="43999" y="7692"/>
                  </a:lnTo>
                  <a:lnTo>
                    <a:pt x="43999" y="7692"/>
                  </a:lnTo>
                  <a:cubicBezTo>
                    <a:pt x="44158" y="7824"/>
                    <a:pt x="44275" y="8041"/>
                    <a:pt x="44433" y="8041"/>
                  </a:cubicBezTo>
                  <a:cubicBezTo>
                    <a:pt x="44474" y="8041"/>
                    <a:pt x="44518" y="8027"/>
                    <a:pt x="44566" y="7992"/>
                  </a:cubicBezTo>
                  <a:cubicBezTo>
                    <a:pt x="44866" y="7892"/>
                    <a:pt x="45166" y="7725"/>
                    <a:pt x="45400" y="7492"/>
                  </a:cubicBezTo>
                  <a:cubicBezTo>
                    <a:pt x="45667" y="7192"/>
                    <a:pt x="45567" y="6992"/>
                    <a:pt x="45300" y="6758"/>
                  </a:cubicBezTo>
                  <a:cubicBezTo>
                    <a:pt x="45133" y="6525"/>
                    <a:pt x="44966" y="6291"/>
                    <a:pt x="44866" y="5991"/>
                  </a:cubicBezTo>
                  <a:cubicBezTo>
                    <a:pt x="44911" y="5991"/>
                    <a:pt x="44981" y="5995"/>
                    <a:pt x="45059" y="5995"/>
                  </a:cubicBezTo>
                  <a:cubicBezTo>
                    <a:pt x="45215" y="5995"/>
                    <a:pt x="45400" y="5980"/>
                    <a:pt x="45467" y="5891"/>
                  </a:cubicBezTo>
                  <a:cubicBezTo>
                    <a:pt x="45633" y="5724"/>
                    <a:pt x="45400" y="5524"/>
                    <a:pt x="45533" y="5224"/>
                  </a:cubicBezTo>
                  <a:cubicBezTo>
                    <a:pt x="45267" y="5224"/>
                    <a:pt x="45000" y="5057"/>
                    <a:pt x="44833" y="4823"/>
                  </a:cubicBezTo>
                  <a:cubicBezTo>
                    <a:pt x="44699" y="4657"/>
                    <a:pt x="44166" y="4690"/>
                    <a:pt x="43966" y="4657"/>
                  </a:cubicBezTo>
                  <a:cubicBezTo>
                    <a:pt x="43843" y="4629"/>
                    <a:pt x="43737" y="4602"/>
                    <a:pt x="43650" y="4602"/>
                  </a:cubicBezTo>
                  <a:cubicBezTo>
                    <a:pt x="43524" y="4602"/>
                    <a:pt x="43438" y="4659"/>
                    <a:pt x="43399" y="4857"/>
                  </a:cubicBezTo>
                  <a:cubicBezTo>
                    <a:pt x="43332" y="5190"/>
                    <a:pt x="43499" y="5324"/>
                    <a:pt x="43699" y="5624"/>
                  </a:cubicBezTo>
                  <a:cubicBezTo>
                    <a:pt x="43232" y="5824"/>
                    <a:pt x="43232" y="5791"/>
                    <a:pt x="43232" y="6324"/>
                  </a:cubicBezTo>
                  <a:cubicBezTo>
                    <a:pt x="43232" y="6458"/>
                    <a:pt x="42998" y="6558"/>
                    <a:pt x="42932" y="6625"/>
                  </a:cubicBezTo>
                  <a:cubicBezTo>
                    <a:pt x="42798" y="6758"/>
                    <a:pt x="42798" y="6891"/>
                    <a:pt x="42798" y="7092"/>
                  </a:cubicBezTo>
                  <a:cubicBezTo>
                    <a:pt x="42791" y="7245"/>
                    <a:pt x="42720" y="7308"/>
                    <a:pt x="42617" y="7308"/>
                  </a:cubicBezTo>
                  <a:cubicBezTo>
                    <a:pt x="42231" y="7308"/>
                    <a:pt x="41404" y="6414"/>
                    <a:pt x="41931" y="6124"/>
                  </a:cubicBezTo>
                  <a:lnTo>
                    <a:pt x="41931" y="6124"/>
                  </a:lnTo>
                  <a:cubicBezTo>
                    <a:pt x="41931" y="6191"/>
                    <a:pt x="41964" y="6258"/>
                    <a:pt x="41964" y="6324"/>
                  </a:cubicBezTo>
                  <a:cubicBezTo>
                    <a:pt x="42264" y="6191"/>
                    <a:pt x="42098" y="5891"/>
                    <a:pt x="42064" y="5624"/>
                  </a:cubicBezTo>
                  <a:cubicBezTo>
                    <a:pt x="42031" y="5457"/>
                    <a:pt x="41564" y="5290"/>
                    <a:pt x="41464" y="5224"/>
                  </a:cubicBezTo>
                  <a:cubicBezTo>
                    <a:pt x="41439" y="5207"/>
                    <a:pt x="41416" y="5200"/>
                    <a:pt x="41394" y="5200"/>
                  </a:cubicBezTo>
                  <a:cubicBezTo>
                    <a:pt x="41240" y="5200"/>
                    <a:pt x="41164" y="5570"/>
                    <a:pt x="41164" y="5657"/>
                  </a:cubicBezTo>
                  <a:cubicBezTo>
                    <a:pt x="41130" y="5891"/>
                    <a:pt x="41030" y="6124"/>
                    <a:pt x="40863" y="6324"/>
                  </a:cubicBezTo>
                  <a:cubicBezTo>
                    <a:pt x="40597" y="6124"/>
                    <a:pt x="40630" y="6058"/>
                    <a:pt x="40697" y="5757"/>
                  </a:cubicBezTo>
                  <a:cubicBezTo>
                    <a:pt x="40797" y="5457"/>
                    <a:pt x="40663" y="5457"/>
                    <a:pt x="40430" y="5224"/>
                  </a:cubicBezTo>
                  <a:cubicBezTo>
                    <a:pt x="40563" y="5157"/>
                    <a:pt x="40663" y="5090"/>
                    <a:pt x="40763" y="4990"/>
                  </a:cubicBezTo>
                  <a:cubicBezTo>
                    <a:pt x="40616" y="4917"/>
                    <a:pt x="40469" y="4807"/>
                    <a:pt x="40309" y="4807"/>
                  </a:cubicBezTo>
                  <a:cubicBezTo>
                    <a:pt x="40251" y="4807"/>
                    <a:pt x="40191" y="4821"/>
                    <a:pt x="40130" y="4857"/>
                  </a:cubicBezTo>
                  <a:cubicBezTo>
                    <a:pt x="40058" y="4908"/>
                    <a:pt x="39993" y="4928"/>
                    <a:pt x="39930" y="4928"/>
                  </a:cubicBezTo>
                  <a:cubicBezTo>
                    <a:pt x="39788" y="4928"/>
                    <a:pt x="39658" y="4826"/>
                    <a:pt x="39496" y="4757"/>
                  </a:cubicBezTo>
                  <a:cubicBezTo>
                    <a:pt x="39729" y="4590"/>
                    <a:pt x="39963" y="4456"/>
                    <a:pt x="40196" y="4290"/>
                  </a:cubicBezTo>
                  <a:cubicBezTo>
                    <a:pt x="39996" y="4056"/>
                    <a:pt x="39529" y="3689"/>
                    <a:pt x="39462" y="3389"/>
                  </a:cubicBezTo>
                  <a:cubicBezTo>
                    <a:pt x="39372" y="2968"/>
                    <a:pt x="39146" y="2574"/>
                    <a:pt x="38736" y="2574"/>
                  </a:cubicBezTo>
                  <a:cubicBezTo>
                    <a:pt x="38691" y="2574"/>
                    <a:pt x="38644" y="2579"/>
                    <a:pt x="38595" y="2588"/>
                  </a:cubicBezTo>
                  <a:cubicBezTo>
                    <a:pt x="38562" y="2255"/>
                    <a:pt x="39663" y="1654"/>
                    <a:pt x="38695" y="1488"/>
                  </a:cubicBezTo>
                  <a:cubicBezTo>
                    <a:pt x="38895" y="1488"/>
                    <a:pt x="39259" y="1562"/>
                    <a:pt x="39577" y="1562"/>
                  </a:cubicBezTo>
                  <a:cubicBezTo>
                    <a:pt x="39737" y="1562"/>
                    <a:pt x="39885" y="1543"/>
                    <a:pt x="39996" y="1488"/>
                  </a:cubicBezTo>
                  <a:cubicBezTo>
                    <a:pt x="40296" y="1287"/>
                    <a:pt x="40597" y="587"/>
                    <a:pt x="40830" y="253"/>
                  </a:cubicBezTo>
                  <a:cubicBezTo>
                    <a:pt x="40330" y="87"/>
                    <a:pt x="39829" y="20"/>
                    <a:pt x="39329" y="20"/>
                  </a:cubicBezTo>
                  <a:cubicBezTo>
                    <a:pt x="39202" y="20"/>
                    <a:pt x="38997" y="0"/>
                    <a:pt x="388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2295975" y="1984300"/>
              <a:ext cx="94950" cy="71075"/>
            </a:xfrm>
            <a:custGeom>
              <a:avLst/>
              <a:gdLst/>
              <a:ahLst/>
              <a:cxnLst/>
              <a:rect l="l" t="t" r="r" b="b"/>
              <a:pathLst>
                <a:path w="3798" h="2843" extrusionOk="0">
                  <a:moveTo>
                    <a:pt x="1584" y="0"/>
                  </a:moveTo>
                  <a:cubicBezTo>
                    <a:pt x="1452" y="0"/>
                    <a:pt x="1328" y="36"/>
                    <a:pt x="1168" y="36"/>
                  </a:cubicBezTo>
                  <a:cubicBezTo>
                    <a:pt x="1035" y="70"/>
                    <a:pt x="868" y="370"/>
                    <a:pt x="768" y="470"/>
                  </a:cubicBezTo>
                  <a:cubicBezTo>
                    <a:pt x="868" y="503"/>
                    <a:pt x="1402" y="637"/>
                    <a:pt x="1402" y="770"/>
                  </a:cubicBezTo>
                  <a:cubicBezTo>
                    <a:pt x="1402" y="1015"/>
                    <a:pt x="1430" y="1345"/>
                    <a:pt x="1124" y="1345"/>
                  </a:cubicBezTo>
                  <a:cubicBezTo>
                    <a:pt x="1097" y="1345"/>
                    <a:pt x="1067" y="1343"/>
                    <a:pt x="1035" y="1337"/>
                  </a:cubicBezTo>
                  <a:cubicBezTo>
                    <a:pt x="875" y="1305"/>
                    <a:pt x="684" y="935"/>
                    <a:pt x="492" y="935"/>
                  </a:cubicBezTo>
                  <a:cubicBezTo>
                    <a:pt x="484" y="935"/>
                    <a:pt x="476" y="936"/>
                    <a:pt x="468" y="937"/>
                  </a:cubicBezTo>
                  <a:cubicBezTo>
                    <a:pt x="301" y="1004"/>
                    <a:pt x="1" y="1171"/>
                    <a:pt x="234" y="1371"/>
                  </a:cubicBezTo>
                  <a:cubicBezTo>
                    <a:pt x="701" y="1738"/>
                    <a:pt x="1201" y="1838"/>
                    <a:pt x="1568" y="2305"/>
                  </a:cubicBezTo>
                  <a:cubicBezTo>
                    <a:pt x="1735" y="2505"/>
                    <a:pt x="1902" y="2805"/>
                    <a:pt x="2102" y="2838"/>
                  </a:cubicBezTo>
                  <a:cubicBezTo>
                    <a:pt x="2119" y="2841"/>
                    <a:pt x="2137" y="2843"/>
                    <a:pt x="2156" y="2843"/>
                  </a:cubicBezTo>
                  <a:cubicBezTo>
                    <a:pt x="2361" y="2843"/>
                    <a:pt x="2661" y="2682"/>
                    <a:pt x="2569" y="2438"/>
                  </a:cubicBezTo>
                  <a:lnTo>
                    <a:pt x="2569" y="2438"/>
                  </a:lnTo>
                  <a:cubicBezTo>
                    <a:pt x="2607" y="2457"/>
                    <a:pt x="2653" y="2466"/>
                    <a:pt x="2704" y="2466"/>
                  </a:cubicBezTo>
                  <a:cubicBezTo>
                    <a:pt x="3102" y="2466"/>
                    <a:pt x="3798" y="1944"/>
                    <a:pt x="3236" y="1738"/>
                  </a:cubicBezTo>
                  <a:cubicBezTo>
                    <a:pt x="3336" y="1704"/>
                    <a:pt x="3436" y="1671"/>
                    <a:pt x="3536" y="1638"/>
                  </a:cubicBezTo>
                  <a:lnTo>
                    <a:pt x="3370" y="1271"/>
                  </a:lnTo>
                  <a:cubicBezTo>
                    <a:pt x="3303" y="1337"/>
                    <a:pt x="3203" y="1337"/>
                    <a:pt x="3136" y="1404"/>
                  </a:cubicBezTo>
                  <a:cubicBezTo>
                    <a:pt x="2983" y="1072"/>
                    <a:pt x="2889" y="1033"/>
                    <a:pt x="2659" y="1033"/>
                  </a:cubicBezTo>
                  <a:cubicBezTo>
                    <a:pt x="2588" y="1033"/>
                    <a:pt x="2504" y="1037"/>
                    <a:pt x="2402" y="1037"/>
                  </a:cubicBezTo>
                  <a:lnTo>
                    <a:pt x="3069" y="570"/>
                  </a:lnTo>
                  <a:cubicBezTo>
                    <a:pt x="3003" y="537"/>
                    <a:pt x="2936" y="437"/>
                    <a:pt x="2869" y="437"/>
                  </a:cubicBezTo>
                  <a:cubicBezTo>
                    <a:pt x="2969" y="337"/>
                    <a:pt x="3103" y="270"/>
                    <a:pt x="3203" y="203"/>
                  </a:cubicBezTo>
                  <a:cubicBezTo>
                    <a:pt x="3001" y="102"/>
                    <a:pt x="2914" y="1"/>
                    <a:pt x="2739" y="1"/>
                  </a:cubicBezTo>
                  <a:cubicBezTo>
                    <a:pt x="2683" y="1"/>
                    <a:pt x="2617" y="12"/>
                    <a:pt x="2536" y="36"/>
                  </a:cubicBezTo>
                  <a:cubicBezTo>
                    <a:pt x="2356" y="96"/>
                    <a:pt x="2248" y="144"/>
                    <a:pt x="2132" y="144"/>
                  </a:cubicBezTo>
                  <a:cubicBezTo>
                    <a:pt x="2055" y="144"/>
                    <a:pt x="1975" y="123"/>
                    <a:pt x="1869" y="70"/>
                  </a:cubicBezTo>
                  <a:cubicBezTo>
                    <a:pt x="1762" y="16"/>
                    <a:pt x="1671" y="0"/>
                    <a:pt x="158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5567275" y="1936500"/>
              <a:ext cx="65275" cy="26425"/>
            </a:xfrm>
            <a:custGeom>
              <a:avLst/>
              <a:gdLst/>
              <a:ahLst/>
              <a:cxnLst/>
              <a:rect l="l" t="t" r="r" b="b"/>
              <a:pathLst>
                <a:path w="2611" h="1057" extrusionOk="0">
                  <a:moveTo>
                    <a:pt x="416" y="0"/>
                  </a:moveTo>
                  <a:cubicBezTo>
                    <a:pt x="229" y="0"/>
                    <a:pt x="1" y="207"/>
                    <a:pt x="42" y="414"/>
                  </a:cubicBezTo>
                  <a:cubicBezTo>
                    <a:pt x="75" y="581"/>
                    <a:pt x="743" y="948"/>
                    <a:pt x="909" y="1048"/>
                  </a:cubicBezTo>
                  <a:cubicBezTo>
                    <a:pt x="998" y="1053"/>
                    <a:pt x="1088" y="1056"/>
                    <a:pt x="1179" y="1056"/>
                  </a:cubicBezTo>
                  <a:cubicBezTo>
                    <a:pt x="1631" y="1056"/>
                    <a:pt x="2099" y="987"/>
                    <a:pt x="2544" y="848"/>
                  </a:cubicBezTo>
                  <a:cubicBezTo>
                    <a:pt x="2577" y="714"/>
                    <a:pt x="2611" y="581"/>
                    <a:pt x="2577" y="481"/>
                  </a:cubicBezTo>
                  <a:cubicBezTo>
                    <a:pt x="2544" y="414"/>
                    <a:pt x="2210" y="347"/>
                    <a:pt x="2177" y="347"/>
                  </a:cubicBezTo>
                  <a:cubicBezTo>
                    <a:pt x="2065" y="305"/>
                    <a:pt x="1953" y="287"/>
                    <a:pt x="1844" y="287"/>
                  </a:cubicBezTo>
                  <a:cubicBezTo>
                    <a:pt x="1692" y="287"/>
                    <a:pt x="1545" y="322"/>
                    <a:pt x="1410" y="381"/>
                  </a:cubicBezTo>
                  <a:cubicBezTo>
                    <a:pt x="1410" y="314"/>
                    <a:pt x="1410" y="247"/>
                    <a:pt x="1410" y="180"/>
                  </a:cubicBezTo>
                  <a:cubicBezTo>
                    <a:pt x="1286" y="165"/>
                    <a:pt x="1163" y="142"/>
                    <a:pt x="1043" y="142"/>
                  </a:cubicBezTo>
                  <a:cubicBezTo>
                    <a:pt x="903" y="142"/>
                    <a:pt x="768" y="173"/>
                    <a:pt x="642" y="281"/>
                  </a:cubicBezTo>
                  <a:cubicBezTo>
                    <a:pt x="630" y="78"/>
                    <a:pt x="531" y="0"/>
                    <a:pt x="41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3423450" y="1872950"/>
              <a:ext cx="2726975" cy="1969475"/>
            </a:xfrm>
            <a:custGeom>
              <a:avLst/>
              <a:gdLst/>
              <a:ahLst/>
              <a:cxnLst/>
              <a:rect l="l" t="t" r="r" b="b"/>
              <a:pathLst>
                <a:path w="109079" h="78779" extrusionOk="0">
                  <a:moveTo>
                    <a:pt x="32091" y="11424"/>
                  </a:moveTo>
                  <a:cubicBezTo>
                    <a:pt x="32090" y="11425"/>
                    <a:pt x="32090" y="11426"/>
                    <a:pt x="32090" y="11429"/>
                  </a:cubicBezTo>
                  <a:cubicBezTo>
                    <a:pt x="32090" y="11427"/>
                    <a:pt x="32091" y="11425"/>
                    <a:pt x="32091" y="11424"/>
                  </a:cubicBezTo>
                  <a:close/>
                  <a:moveTo>
                    <a:pt x="63988" y="1"/>
                  </a:moveTo>
                  <a:cubicBezTo>
                    <a:pt x="63746" y="1"/>
                    <a:pt x="63512" y="57"/>
                    <a:pt x="63346" y="154"/>
                  </a:cubicBezTo>
                  <a:cubicBezTo>
                    <a:pt x="62979" y="321"/>
                    <a:pt x="62612" y="521"/>
                    <a:pt x="62245" y="688"/>
                  </a:cubicBezTo>
                  <a:cubicBezTo>
                    <a:pt x="62011" y="821"/>
                    <a:pt x="62145" y="1288"/>
                    <a:pt x="61845" y="1388"/>
                  </a:cubicBezTo>
                  <a:cubicBezTo>
                    <a:pt x="60644" y="1788"/>
                    <a:pt x="59376" y="2055"/>
                    <a:pt x="58109" y="2222"/>
                  </a:cubicBezTo>
                  <a:cubicBezTo>
                    <a:pt x="57375" y="2322"/>
                    <a:pt x="56674" y="2456"/>
                    <a:pt x="55974" y="2656"/>
                  </a:cubicBezTo>
                  <a:cubicBezTo>
                    <a:pt x="55674" y="2789"/>
                    <a:pt x="55373" y="2989"/>
                    <a:pt x="55073" y="3189"/>
                  </a:cubicBezTo>
                  <a:cubicBezTo>
                    <a:pt x="54673" y="3423"/>
                    <a:pt x="54706" y="3423"/>
                    <a:pt x="54706" y="3957"/>
                  </a:cubicBezTo>
                  <a:cubicBezTo>
                    <a:pt x="54706" y="4224"/>
                    <a:pt x="54806" y="4490"/>
                    <a:pt x="54539" y="4524"/>
                  </a:cubicBezTo>
                  <a:lnTo>
                    <a:pt x="53339" y="4624"/>
                  </a:lnTo>
                  <a:lnTo>
                    <a:pt x="51270" y="4857"/>
                  </a:lnTo>
                  <a:cubicBezTo>
                    <a:pt x="51304" y="5091"/>
                    <a:pt x="51370" y="6025"/>
                    <a:pt x="51537" y="6058"/>
                  </a:cubicBezTo>
                  <a:cubicBezTo>
                    <a:pt x="51704" y="6092"/>
                    <a:pt x="52138" y="6058"/>
                    <a:pt x="52271" y="6192"/>
                  </a:cubicBezTo>
                  <a:cubicBezTo>
                    <a:pt x="52405" y="6392"/>
                    <a:pt x="52471" y="6625"/>
                    <a:pt x="52538" y="6859"/>
                  </a:cubicBezTo>
                  <a:cubicBezTo>
                    <a:pt x="52405" y="6859"/>
                    <a:pt x="52256" y="6918"/>
                    <a:pt x="52123" y="6918"/>
                  </a:cubicBezTo>
                  <a:cubicBezTo>
                    <a:pt x="52056" y="6918"/>
                    <a:pt x="51993" y="6903"/>
                    <a:pt x="51938" y="6859"/>
                  </a:cubicBezTo>
                  <a:cubicBezTo>
                    <a:pt x="51737" y="6725"/>
                    <a:pt x="51571" y="6625"/>
                    <a:pt x="51370" y="6525"/>
                  </a:cubicBezTo>
                  <a:cubicBezTo>
                    <a:pt x="50958" y="6365"/>
                    <a:pt x="50703" y="6236"/>
                    <a:pt x="50378" y="6236"/>
                  </a:cubicBezTo>
                  <a:cubicBezTo>
                    <a:pt x="50230" y="6236"/>
                    <a:pt x="50068" y="6262"/>
                    <a:pt x="49869" y="6325"/>
                  </a:cubicBezTo>
                  <a:cubicBezTo>
                    <a:pt x="49669" y="6392"/>
                    <a:pt x="48769" y="6792"/>
                    <a:pt x="49269" y="7026"/>
                  </a:cubicBezTo>
                  <a:cubicBezTo>
                    <a:pt x="49736" y="7259"/>
                    <a:pt x="50170" y="7459"/>
                    <a:pt x="50637" y="7593"/>
                  </a:cubicBezTo>
                  <a:cubicBezTo>
                    <a:pt x="50336" y="7593"/>
                    <a:pt x="49035" y="7559"/>
                    <a:pt x="48869" y="7259"/>
                  </a:cubicBezTo>
                  <a:cubicBezTo>
                    <a:pt x="48602" y="6792"/>
                    <a:pt x="48568" y="6825"/>
                    <a:pt x="48835" y="6358"/>
                  </a:cubicBezTo>
                  <a:cubicBezTo>
                    <a:pt x="48929" y="6140"/>
                    <a:pt x="48615" y="5718"/>
                    <a:pt x="48437" y="5718"/>
                  </a:cubicBezTo>
                  <a:cubicBezTo>
                    <a:pt x="48424" y="5718"/>
                    <a:pt x="48413" y="5720"/>
                    <a:pt x="48402" y="5725"/>
                  </a:cubicBezTo>
                  <a:cubicBezTo>
                    <a:pt x="48468" y="5858"/>
                    <a:pt x="48669" y="6425"/>
                    <a:pt x="48435" y="6525"/>
                  </a:cubicBezTo>
                  <a:cubicBezTo>
                    <a:pt x="48101" y="6659"/>
                    <a:pt x="47801" y="6725"/>
                    <a:pt x="47601" y="7026"/>
                  </a:cubicBezTo>
                  <a:cubicBezTo>
                    <a:pt x="47434" y="7259"/>
                    <a:pt x="47868" y="7626"/>
                    <a:pt x="48001" y="7893"/>
                  </a:cubicBezTo>
                  <a:cubicBezTo>
                    <a:pt x="48168" y="8160"/>
                    <a:pt x="47868" y="8593"/>
                    <a:pt x="47768" y="8793"/>
                  </a:cubicBezTo>
                  <a:cubicBezTo>
                    <a:pt x="47668" y="8994"/>
                    <a:pt x="47868" y="9394"/>
                    <a:pt x="47935" y="9627"/>
                  </a:cubicBezTo>
                  <a:cubicBezTo>
                    <a:pt x="48235" y="9627"/>
                    <a:pt x="48568" y="9594"/>
                    <a:pt x="48869" y="9494"/>
                  </a:cubicBezTo>
                  <a:cubicBezTo>
                    <a:pt x="48940" y="9467"/>
                    <a:pt x="49014" y="9455"/>
                    <a:pt x="49088" y="9455"/>
                  </a:cubicBezTo>
                  <a:cubicBezTo>
                    <a:pt x="49289" y="9455"/>
                    <a:pt x="49489" y="9548"/>
                    <a:pt x="49636" y="9694"/>
                  </a:cubicBezTo>
                  <a:cubicBezTo>
                    <a:pt x="49903" y="9894"/>
                    <a:pt x="49869" y="10194"/>
                    <a:pt x="49903" y="10528"/>
                  </a:cubicBezTo>
                  <a:cubicBezTo>
                    <a:pt x="49703" y="10295"/>
                    <a:pt x="49502" y="10028"/>
                    <a:pt x="49269" y="9794"/>
                  </a:cubicBezTo>
                  <a:cubicBezTo>
                    <a:pt x="49238" y="9755"/>
                    <a:pt x="49190" y="9740"/>
                    <a:pt x="49133" y="9740"/>
                  </a:cubicBezTo>
                  <a:cubicBezTo>
                    <a:pt x="48947" y="9740"/>
                    <a:pt x="48663" y="9902"/>
                    <a:pt x="48535" y="9928"/>
                  </a:cubicBezTo>
                  <a:cubicBezTo>
                    <a:pt x="47701" y="10161"/>
                    <a:pt x="48669" y="10828"/>
                    <a:pt x="48335" y="11195"/>
                  </a:cubicBezTo>
                  <a:cubicBezTo>
                    <a:pt x="47968" y="11529"/>
                    <a:pt x="47434" y="12196"/>
                    <a:pt x="46967" y="12363"/>
                  </a:cubicBezTo>
                  <a:cubicBezTo>
                    <a:pt x="46843" y="12404"/>
                    <a:pt x="46721" y="12423"/>
                    <a:pt x="46602" y="12423"/>
                  </a:cubicBezTo>
                  <a:cubicBezTo>
                    <a:pt x="46149" y="12423"/>
                    <a:pt x="45743" y="12153"/>
                    <a:pt x="45400" y="11862"/>
                  </a:cubicBezTo>
                  <a:lnTo>
                    <a:pt x="45400" y="11862"/>
                  </a:lnTo>
                  <a:cubicBezTo>
                    <a:pt x="45555" y="11888"/>
                    <a:pt x="45869" y="11994"/>
                    <a:pt x="46066" y="11994"/>
                  </a:cubicBezTo>
                  <a:cubicBezTo>
                    <a:pt x="46123" y="11994"/>
                    <a:pt x="46170" y="11985"/>
                    <a:pt x="46200" y="11962"/>
                  </a:cubicBezTo>
                  <a:cubicBezTo>
                    <a:pt x="46567" y="11729"/>
                    <a:pt x="46901" y="11529"/>
                    <a:pt x="47268" y="11329"/>
                  </a:cubicBezTo>
                  <a:cubicBezTo>
                    <a:pt x="47468" y="11195"/>
                    <a:pt x="47568" y="10661"/>
                    <a:pt x="47668" y="10428"/>
                  </a:cubicBezTo>
                  <a:cubicBezTo>
                    <a:pt x="47835" y="10028"/>
                    <a:pt x="47434" y="9961"/>
                    <a:pt x="47167" y="9794"/>
                  </a:cubicBezTo>
                  <a:cubicBezTo>
                    <a:pt x="46901" y="9594"/>
                    <a:pt x="47434" y="8126"/>
                    <a:pt x="47268" y="7793"/>
                  </a:cubicBezTo>
                  <a:cubicBezTo>
                    <a:pt x="47167" y="7593"/>
                    <a:pt x="46834" y="7126"/>
                    <a:pt x="46934" y="6959"/>
                  </a:cubicBezTo>
                  <a:cubicBezTo>
                    <a:pt x="47067" y="6559"/>
                    <a:pt x="47201" y="6192"/>
                    <a:pt x="47334" y="5791"/>
                  </a:cubicBezTo>
                  <a:cubicBezTo>
                    <a:pt x="47088" y="5769"/>
                    <a:pt x="46315" y="5596"/>
                    <a:pt x="45793" y="5596"/>
                  </a:cubicBezTo>
                  <a:cubicBezTo>
                    <a:pt x="45538" y="5596"/>
                    <a:pt x="45343" y="5637"/>
                    <a:pt x="45299" y="5758"/>
                  </a:cubicBezTo>
                  <a:cubicBezTo>
                    <a:pt x="45199" y="5991"/>
                    <a:pt x="45099" y="6659"/>
                    <a:pt x="44866" y="6825"/>
                  </a:cubicBezTo>
                  <a:lnTo>
                    <a:pt x="43898" y="7593"/>
                  </a:lnTo>
                  <a:cubicBezTo>
                    <a:pt x="44032" y="7726"/>
                    <a:pt x="44599" y="7859"/>
                    <a:pt x="44499" y="8093"/>
                  </a:cubicBezTo>
                  <a:cubicBezTo>
                    <a:pt x="44399" y="8293"/>
                    <a:pt x="44032" y="8760"/>
                    <a:pt x="44265" y="8927"/>
                  </a:cubicBezTo>
                  <a:cubicBezTo>
                    <a:pt x="44599" y="9160"/>
                    <a:pt x="44933" y="9427"/>
                    <a:pt x="45233" y="9661"/>
                  </a:cubicBezTo>
                  <a:cubicBezTo>
                    <a:pt x="45400" y="9761"/>
                    <a:pt x="45199" y="10328"/>
                    <a:pt x="45199" y="10495"/>
                  </a:cubicBezTo>
                  <a:cubicBezTo>
                    <a:pt x="44899" y="10228"/>
                    <a:pt x="44599" y="9994"/>
                    <a:pt x="44265" y="9794"/>
                  </a:cubicBezTo>
                  <a:lnTo>
                    <a:pt x="42898" y="9260"/>
                  </a:lnTo>
                  <a:cubicBezTo>
                    <a:pt x="42517" y="9097"/>
                    <a:pt x="42106" y="9013"/>
                    <a:pt x="41693" y="9013"/>
                  </a:cubicBezTo>
                  <a:cubicBezTo>
                    <a:pt x="41346" y="9013"/>
                    <a:pt x="40997" y="9072"/>
                    <a:pt x="40663" y="9194"/>
                  </a:cubicBezTo>
                  <a:cubicBezTo>
                    <a:pt x="40930" y="9561"/>
                    <a:pt x="41130" y="9561"/>
                    <a:pt x="40830" y="9961"/>
                  </a:cubicBezTo>
                  <a:cubicBezTo>
                    <a:pt x="40639" y="10215"/>
                    <a:pt x="40583" y="10308"/>
                    <a:pt x="40448" y="10308"/>
                  </a:cubicBezTo>
                  <a:cubicBezTo>
                    <a:pt x="40371" y="10308"/>
                    <a:pt x="40267" y="10277"/>
                    <a:pt x="40096" y="10228"/>
                  </a:cubicBezTo>
                  <a:cubicBezTo>
                    <a:pt x="40162" y="10094"/>
                    <a:pt x="40229" y="9994"/>
                    <a:pt x="40296" y="9894"/>
                  </a:cubicBezTo>
                  <a:cubicBezTo>
                    <a:pt x="40171" y="9839"/>
                    <a:pt x="40034" y="9812"/>
                    <a:pt x="39897" y="9812"/>
                  </a:cubicBezTo>
                  <a:cubicBezTo>
                    <a:pt x="39707" y="9812"/>
                    <a:pt x="39517" y="9864"/>
                    <a:pt x="39362" y="9961"/>
                  </a:cubicBezTo>
                  <a:cubicBezTo>
                    <a:pt x="39186" y="10039"/>
                    <a:pt x="39010" y="10071"/>
                    <a:pt x="38828" y="10071"/>
                  </a:cubicBezTo>
                  <a:cubicBezTo>
                    <a:pt x="38699" y="10071"/>
                    <a:pt x="38566" y="10055"/>
                    <a:pt x="38428" y="10028"/>
                  </a:cubicBezTo>
                  <a:cubicBezTo>
                    <a:pt x="38421" y="10027"/>
                    <a:pt x="38414" y="10026"/>
                    <a:pt x="38407" y="10026"/>
                  </a:cubicBezTo>
                  <a:cubicBezTo>
                    <a:pt x="38198" y="10026"/>
                    <a:pt x="38040" y="10467"/>
                    <a:pt x="37807" y="10467"/>
                  </a:cubicBezTo>
                  <a:cubicBezTo>
                    <a:pt x="37792" y="10467"/>
                    <a:pt x="37776" y="10465"/>
                    <a:pt x="37761" y="10461"/>
                  </a:cubicBezTo>
                  <a:cubicBezTo>
                    <a:pt x="37327" y="10361"/>
                    <a:pt x="37327" y="10361"/>
                    <a:pt x="37160" y="9894"/>
                  </a:cubicBezTo>
                  <a:lnTo>
                    <a:pt x="35659" y="10561"/>
                  </a:lnTo>
                  <a:cubicBezTo>
                    <a:pt x="35326" y="10728"/>
                    <a:pt x="35025" y="10862"/>
                    <a:pt x="34692" y="10995"/>
                  </a:cubicBezTo>
                  <a:cubicBezTo>
                    <a:pt x="34592" y="11062"/>
                    <a:pt x="34258" y="11128"/>
                    <a:pt x="34158" y="11262"/>
                  </a:cubicBezTo>
                  <a:cubicBezTo>
                    <a:pt x="33991" y="11495"/>
                    <a:pt x="34225" y="11762"/>
                    <a:pt x="33891" y="11796"/>
                  </a:cubicBezTo>
                  <a:cubicBezTo>
                    <a:pt x="33714" y="11815"/>
                    <a:pt x="33548" y="11870"/>
                    <a:pt x="33400" y="11870"/>
                  </a:cubicBezTo>
                  <a:cubicBezTo>
                    <a:pt x="33299" y="11870"/>
                    <a:pt x="33206" y="11844"/>
                    <a:pt x="33124" y="11762"/>
                  </a:cubicBezTo>
                  <a:cubicBezTo>
                    <a:pt x="32957" y="11529"/>
                    <a:pt x="32657" y="11329"/>
                    <a:pt x="32824" y="11062"/>
                  </a:cubicBezTo>
                  <a:cubicBezTo>
                    <a:pt x="32895" y="10943"/>
                    <a:pt x="33188" y="10926"/>
                    <a:pt x="33410" y="10926"/>
                  </a:cubicBezTo>
                  <a:cubicBezTo>
                    <a:pt x="33499" y="10926"/>
                    <a:pt x="33577" y="10928"/>
                    <a:pt x="33624" y="10928"/>
                  </a:cubicBezTo>
                  <a:cubicBezTo>
                    <a:pt x="33458" y="10695"/>
                    <a:pt x="33291" y="10295"/>
                    <a:pt x="33024" y="10261"/>
                  </a:cubicBezTo>
                  <a:cubicBezTo>
                    <a:pt x="32657" y="10228"/>
                    <a:pt x="32290" y="10161"/>
                    <a:pt x="31923" y="10128"/>
                  </a:cubicBezTo>
                  <a:lnTo>
                    <a:pt x="31923" y="10128"/>
                  </a:lnTo>
                  <a:cubicBezTo>
                    <a:pt x="31990" y="10194"/>
                    <a:pt x="32290" y="10495"/>
                    <a:pt x="32290" y="10595"/>
                  </a:cubicBezTo>
                  <a:cubicBezTo>
                    <a:pt x="32224" y="10860"/>
                    <a:pt x="32157" y="11126"/>
                    <a:pt x="32091" y="11424"/>
                  </a:cubicBezTo>
                  <a:lnTo>
                    <a:pt x="32091" y="11424"/>
                  </a:lnTo>
                  <a:cubicBezTo>
                    <a:pt x="32092" y="11423"/>
                    <a:pt x="32093" y="11422"/>
                    <a:pt x="32094" y="11422"/>
                  </a:cubicBezTo>
                  <a:cubicBezTo>
                    <a:pt x="32133" y="11422"/>
                    <a:pt x="32424" y="11833"/>
                    <a:pt x="32424" y="11896"/>
                  </a:cubicBezTo>
                  <a:cubicBezTo>
                    <a:pt x="32457" y="12062"/>
                    <a:pt x="32324" y="12363"/>
                    <a:pt x="32290" y="12529"/>
                  </a:cubicBezTo>
                  <a:lnTo>
                    <a:pt x="31390" y="12263"/>
                  </a:lnTo>
                  <a:cubicBezTo>
                    <a:pt x="31378" y="12261"/>
                    <a:pt x="31366" y="12260"/>
                    <a:pt x="31354" y="12260"/>
                  </a:cubicBezTo>
                  <a:cubicBezTo>
                    <a:pt x="31159" y="12260"/>
                    <a:pt x="30915" y="12502"/>
                    <a:pt x="30789" y="12596"/>
                  </a:cubicBezTo>
                  <a:lnTo>
                    <a:pt x="29922" y="13163"/>
                  </a:lnTo>
                  <a:cubicBezTo>
                    <a:pt x="29989" y="13463"/>
                    <a:pt x="30089" y="13764"/>
                    <a:pt x="30222" y="14031"/>
                  </a:cubicBezTo>
                  <a:cubicBezTo>
                    <a:pt x="29855" y="13897"/>
                    <a:pt x="29455" y="13797"/>
                    <a:pt x="29088" y="13664"/>
                  </a:cubicBezTo>
                  <a:cubicBezTo>
                    <a:pt x="28854" y="13580"/>
                    <a:pt x="28729" y="13513"/>
                    <a:pt x="28617" y="13513"/>
                  </a:cubicBezTo>
                  <a:cubicBezTo>
                    <a:pt x="28504" y="13513"/>
                    <a:pt x="28404" y="13580"/>
                    <a:pt x="28221" y="13764"/>
                  </a:cubicBezTo>
                  <a:cubicBezTo>
                    <a:pt x="28387" y="13964"/>
                    <a:pt x="28487" y="14164"/>
                    <a:pt x="28721" y="14164"/>
                  </a:cubicBezTo>
                  <a:cubicBezTo>
                    <a:pt x="28954" y="14164"/>
                    <a:pt x="29088" y="14564"/>
                    <a:pt x="28854" y="14664"/>
                  </a:cubicBezTo>
                  <a:cubicBezTo>
                    <a:pt x="28799" y="14688"/>
                    <a:pt x="28739" y="14698"/>
                    <a:pt x="28676" y="14698"/>
                  </a:cubicBezTo>
                  <a:cubicBezTo>
                    <a:pt x="28291" y="14698"/>
                    <a:pt x="27802" y="14307"/>
                    <a:pt x="27487" y="14164"/>
                  </a:cubicBezTo>
                  <a:cubicBezTo>
                    <a:pt x="27120" y="13997"/>
                    <a:pt x="27187" y="13197"/>
                    <a:pt x="27187" y="12796"/>
                  </a:cubicBezTo>
                  <a:cubicBezTo>
                    <a:pt x="27187" y="12396"/>
                    <a:pt x="26419" y="11862"/>
                    <a:pt x="26152" y="11595"/>
                  </a:cubicBezTo>
                  <a:lnTo>
                    <a:pt x="26152" y="11595"/>
                  </a:lnTo>
                  <a:cubicBezTo>
                    <a:pt x="27020" y="12029"/>
                    <a:pt x="27920" y="12329"/>
                    <a:pt x="28854" y="12529"/>
                  </a:cubicBezTo>
                  <a:cubicBezTo>
                    <a:pt x="29021" y="12585"/>
                    <a:pt x="29194" y="12612"/>
                    <a:pt x="29368" y="12612"/>
                  </a:cubicBezTo>
                  <a:cubicBezTo>
                    <a:pt x="29611" y="12612"/>
                    <a:pt x="29855" y="12560"/>
                    <a:pt x="30089" y="12463"/>
                  </a:cubicBezTo>
                  <a:cubicBezTo>
                    <a:pt x="30322" y="12396"/>
                    <a:pt x="30355" y="12263"/>
                    <a:pt x="30522" y="12029"/>
                  </a:cubicBezTo>
                  <a:cubicBezTo>
                    <a:pt x="30756" y="11662"/>
                    <a:pt x="30756" y="11662"/>
                    <a:pt x="30622" y="11262"/>
                  </a:cubicBezTo>
                  <a:cubicBezTo>
                    <a:pt x="30422" y="10862"/>
                    <a:pt x="30055" y="10561"/>
                    <a:pt x="29622" y="10495"/>
                  </a:cubicBezTo>
                  <a:cubicBezTo>
                    <a:pt x="29155" y="10328"/>
                    <a:pt x="28721" y="10094"/>
                    <a:pt x="28321" y="9828"/>
                  </a:cubicBezTo>
                  <a:cubicBezTo>
                    <a:pt x="27920" y="9594"/>
                    <a:pt x="27487" y="9427"/>
                    <a:pt x="27020" y="9427"/>
                  </a:cubicBezTo>
                  <a:cubicBezTo>
                    <a:pt x="26909" y="9427"/>
                    <a:pt x="26685" y="9461"/>
                    <a:pt x="26464" y="9461"/>
                  </a:cubicBezTo>
                  <a:cubicBezTo>
                    <a:pt x="26151" y="9461"/>
                    <a:pt x="25847" y="9393"/>
                    <a:pt x="25886" y="9060"/>
                  </a:cubicBezTo>
                  <a:lnTo>
                    <a:pt x="25886" y="9060"/>
                  </a:lnTo>
                  <a:cubicBezTo>
                    <a:pt x="26003" y="9100"/>
                    <a:pt x="26132" y="9173"/>
                    <a:pt x="26239" y="9173"/>
                  </a:cubicBezTo>
                  <a:cubicBezTo>
                    <a:pt x="26314" y="9173"/>
                    <a:pt x="26378" y="9137"/>
                    <a:pt x="26419" y="9027"/>
                  </a:cubicBezTo>
                  <a:cubicBezTo>
                    <a:pt x="26312" y="8973"/>
                    <a:pt x="26053" y="8790"/>
                    <a:pt x="25904" y="8790"/>
                  </a:cubicBezTo>
                  <a:cubicBezTo>
                    <a:pt x="25868" y="8790"/>
                    <a:pt x="25838" y="8801"/>
                    <a:pt x="25819" y="8827"/>
                  </a:cubicBezTo>
                  <a:cubicBezTo>
                    <a:pt x="25736" y="8944"/>
                    <a:pt x="25627" y="8977"/>
                    <a:pt x="25502" y="8977"/>
                  </a:cubicBezTo>
                  <a:cubicBezTo>
                    <a:pt x="25377" y="8977"/>
                    <a:pt x="25235" y="8944"/>
                    <a:pt x="25085" y="8927"/>
                  </a:cubicBezTo>
                  <a:cubicBezTo>
                    <a:pt x="24985" y="8927"/>
                    <a:pt x="24772" y="8983"/>
                    <a:pt x="24658" y="8983"/>
                  </a:cubicBezTo>
                  <a:cubicBezTo>
                    <a:pt x="24620" y="8983"/>
                    <a:pt x="24593" y="8977"/>
                    <a:pt x="24585" y="8960"/>
                  </a:cubicBezTo>
                  <a:cubicBezTo>
                    <a:pt x="24485" y="8693"/>
                    <a:pt x="24218" y="8760"/>
                    <a:pt x="24084" y="8527"/>
                  </a:cubicBezTo>
                  <a:lnTo>
                    <a:pt x="24084" y="8527"/>
                  </a:lnTo>
                  <a:cubicBezTo>
                    <a:pt x="24351" y="8593"/>
                    <a:pt x="24651" y="8627"/>
                    <a:pt x="24918" y="8627"/>
                  </a:cubicBezTo>
                  <a:cubicBezTo>
                    <a:pt x="25018" y="8560"/>
                    <a:pt x="25619" y="8326"/>
                    <a:pt x="25285" y="8193"/>
                  </a:cubicBezTo>
                  <a:cubicBezTo>
                    <a:pt x="24952" y="8060"/>
                    <a:pt x="24585" y="7926"/>
                    <a:pt x="24251" y="7793"/>
                  </a:cubicBezTo>
                  <a:cubicBezTo>
                    <a:pt x="24231" y="7786"/>
                    <a:pt x="24213" y="7783"/>
                    <a:pt x="24197" y="7783"/>
                  </a:cubicBezTo>
                  <a:cubicBezTo>
                    <a:pt x="24021" y="7783"/>
                    <a:pt x="24104" y="8168"/>
                    <a:pt x="23945" y="8168"/>
                  </a:cubicBezTo>
                  <a:cubicBezTo>
                    <a:pt x="23907" y="8168"/>
                    <a:pt x="23856" y="8147"/>
                    <a:pt x="23784" y="8093"/>
                  </a:cubicBezTo>
                  <a:cubicBezTo>
                    <a:pt x="23884" y="7960"/>
                    <a:pt x="23951" y="7793"/>
                    <a:pt x="24051" y="7659"/>
                  </a:cubicBezTo>
                  <a:cubicBezTo>
                    <a:pt x="23984" y="7659"/>
                    <a:pt x="23799" y="7615"/>
                    <a:pt x="23663" y="7615"/>
                  </a:cubicBezTo>
                  <a:cubicBezTo>
                    <a:pt x="23595" y="7615"/>
                    <a:pt x="23539" y="7626"/>
                    <a:pt x="23517" y="7659"/>
                  </a:cubicBezTo>
                  <a:cubicBezTo>
                    <a:pt x="23350" y="7859"/>
                    <a:pt x="23217" y="8026"/>
                    <a:pt x="23050" y="8226"/>
                  </a:cubicBezTo>
                  <a:cubicBezTo>
                    <a:pt x="23017" y="8060"/>
                    <a:pt x="23017" y="7893"/>
                    <a:pt x="22950" y="7759"/>
                  </a:cubicBezTo>
                  <a:cubicBezTo>
                    <a:pt x="22750" y="7993"/>
                    <a:pt x="22450" y="8560"/>
                    <a:pt x="22116" y="8627"/>
                  </a:cubicBezTo>
                  <a:cubicBezTo>
                    <a:pt x="22216" y="8193"/>
                    <a:pt x="22450" y="7826"/>
                    <a:pt x="22783" y="7526"/>
                  </a:cubicBezTo>
                  <a:cubicBezTo>
                    <a:pt x="22726" y="7520"/>
                    <a:pt x="22670" y="7517"/>
                    <a:pt x="22614" y="7517"/>
                  </a:cubicBezTo>
                  <a:cubicBezTo>
                    <a:pt x="22347" y="7517"/>
                    <a:pt x="22098" y="7582"/>
                    <a:pt x="21849" y="7693"/>
                  </a:cubicBezTo>
                  <a:cubicBezTo>
                    <a:pt x="21616" y="7826"/>
                    <a:pt x="21449" y="8293"/>
                    <a:pt x="21149" y="8393"/>
                  </a:cubicBezTo>
                  <a:cubicBezTo>
                    <a:pt x="20415" y="8627"/>
                    <a:pt x="19681" y="8894"/>
                    <a:pt x="18981" y="9194"/>
                  </a:cubicBezTo>
                  <a:cubicBezTo>
                    <a:pt x="18314" y="9494"/>
                    <a:pt x="17880" y="10094"/>
                    <a:pt x="17380" y="10628"/>
                  </a:cubicBezTo>
                  <a:cubicBezTo>
                    <a:pt x="16846" y="11162"/>
                    <a:pt x="16379" y="11729"/>
                    <a:pt x="15979" y="12329"/>
                  </a:cubicBezTo>
                  <a:cubicBezTo>
                    <a:pt x="15545" y="12996"/>
                    <a:pt x="15311" y="13664"/>
                    <a:pt x="14744" y="14197"/>
                  </a:cubicBezTo>
                  <a:cubicBezTo>
                    <a:pt x="14477" y="14431"/>
                    <a:pt x="14244" y="14698"/>
                    <a:pt x="13977" y="14965"/>
                  </a:cubicBezTo>
                  <a:cubicBezTo>
                    <a:pt x="13710" y="15231"/>
                    <a:pt x="13410" y="15432"/>
                    <a:pt x="13076" y="15565"/>
                  </a:cubicBezTo>
                  <a:cubicBezTo>
                    <a:pt x="12776" y="15665"/>
                    <a:pt x="12509" y="15832"/>
                    <a:pt x="12276" y="16032"/>
                  </a:cubicBezTo>
                  <a:cubicBezTo>
                    <a:pt x="11809" y="16399"/>
                    <a:pt x="11776" y="16399"/>
                    <a:pt x="11742" y="17033"/>
                  </a:cubicBezTo>
                  <a:cubicBezTo>
                    <a:pt x="11709" y="17767"/>
                    <a:pt x="11976" y="18467"/>
                    <a:pt x="12009" y="19168"/>
                  </a:cubicBezTo>
                  <a:cubicBezTo>
                    <a:pt x="12032" y="19585"/>
                    <a:pt x="12506" y="19776"/>
                    <a:pt x="12916" y="19776"/>
                  </a:cubicBezTo>
                  <a:cubicBezTo>
                    <a:pt x="13096" y="19776"/>
                    <a:pt x="13265" y="19739"/>
                    <a:pt x="13377" y="19668"/>
                  </a:cubicBezTo>
                  <a:cubicBezTo>
                    <a:pt x="13644" y="19501"/>
                    <a:pt x="13810" y="19234"/>
                    <a:pt x="14044" y="19067"/>
                  </a:cubicBezTo>
                  <a:cubicBezTo>
                    <a:pt x="14344" y="18934"/>
                    <a:pt x="14544" y="18667"/>
                    <a:pt x="14578" y="18367"/>
                  </a:cubicBezTo>
                  <a:cubicBezTo>
                    <a:pt x="14644" y="18500"/>
                    <a:pt x="14644" y="18767"/>
                    <a:pt x="14811" y="18834"/>
                  </a:cubicBezTo>
                  <a:cubicBezTo>
                    <a:pt x="15011" y="18867"/>
                    <a:pt x="14878" y="19134"/>
                    <a:pt x="14911" y="19301"/>
                  </a:cubicBezTo>
                  <a:cubicBezTo>
                    <a:pt x="14944" y="19501"/>
                    <a:pt x="15045" y="19668"/>
                    <a:pt x="15145" y="19801"/>
                  </a:cubicBezTo>
                  <a:cubicBezTo>
                    <a:pt x="15211" y="19935"/>
                    <a:pt x="15145" y="20135"/>
                    <a:pt x="15245" y="20235"/>
                  </a:cubicBezTo>
                  <a:cubicBezTo>
                    <a:pt x="15411" y="20468"/>
                    <a:pt x="15878" y="20869"/>
                    <a:pt x="15778" y="21169"/>
                  </a:cubicBezTo>
                  <a:cubicBezTo>
                    <a:pt x="15745" y="21369"/>
                    <a:pt x="15745" y="21569"/>
                    <a:pt x="15812" y="21736"/>
                  </a:cubicBezTo>
                  <a:cubicBezTo>
                    <a:pt x="15833" y="21948"/>
                    <a:pt x="15854" y="21998"/>
                    <a:pt x="15935" y="21998"/>
                  </a:cubicBezTo>
                  <a:cubicBezTo>
                    <a:pt x="15982" y="21998"/>
                    <a:pt x="16048" y="21982"/>
                    <a:pt x="16145" y="21970"/>
                  </a:cubicBezTo>
                  <a:cubicBezTo>
                    <a:pt x="16203" y="21970"/>
                    <a:pt x="16254" y="21972"/>
                    <a:pt x="16300" y="21972"/>
                  </a:cubicBezTo>
                  <a:cubicBezTo>
                    <a:pt x="16414" y="21972"/>
                    <a:pt x="16488" y="21955"/>
                    <a:pt x="16512" y="21836"/>
                  </a:cubicBezTo>
                  <a:cubicBezTo>
                    <a:pt x="16546" y="21669"/>
                    <a:pt x="16546" y="21469"/>
                    <a:pt x="16712" y="21436"/>
                  </a:cubicBezTo>
                  <a:cubicBezTo>
                    <a:pt x="17079" y="21369"/>
                    <a:pt x="17413" y="21369"/>
                    <a:pt x="17613" y="20902"/>
                  </a:cubicBezTo>
                  <a:cubicBezTo>
                    <a:pt x="17746" y="20502"/>
                    <a:pt x="17780" y="20068"/>
                    <a:pt x="17813" y="19668"/>
                  </a:cubicBezTo>
                  <a:cubicBezTo>
                    <a:pt x="17880" y="19234"/>
                    <a:pt x="18113" y="19101"/>
                    <a:pt x="18447" y="18834"/>
                  </a:cubicBezTo>
                  <a:cubicBezTo>
                    <a:pt x="18647" y="18667"/>
                    <a:pt x="19081" y="18434"/>
                    <a:pt x="18981" y="18167"/>
                  </a:cubicBezTo>
                  <a:cubicBezTo>
                    <a:pt x="18814" y="17800"/>
                    <a:pt x="18280" y="17833"/>
                    <a:pt x="18080" y="17500"/>
                  </a:cubicBezTo>
                  <a:cubicBezTo>
                    <a:pt x="17680" y="16766"/>
                    <a:pt x="18347" y="15965"/>
                    <a:pt x="18747" y="15465"/>
                  </a:cubicBezTo>
                  <a:cubicBezTo>
                    <a:pt x="18881" y="15298"/>
                    <a:pt x="20482" y="14531"/>
                    <a:pt x="20248" y="14131"/>
                  </a:cubicBezTo>
                  <a:cubicBezTo>
                    <a:pt x="20048" y="13764"/>
                    <a:pt x="20182" y="13530"/>
                    <a:pt x="20448" y="13263"/>
                  </a:cubicBezTo>
                  <a:cubicBezTo>
                    <a:pt x="20764" y="12895"/>
                    <a:pt x="20872" y="12817"/>
                    <a:pt x="21183" y="12817"/>
                  </a:cubicBezTo>
                  <a:cubicBezTo>
                    <a:pt x="21266" y="12817"/>
                    <a:pt x="21363" y="12823"/>
                    <a:pt x="21482" y="12830"/>
                  </a:cubicBezTo>
                  <a:cubicBezTo>
                    <a:pt x="21883" y="12830"/>
                    <a:pt x="22250" y="13097"/>
                    <a:pt x="22350" y="13463"/>
                  </a:cubicBezTo>
                  <a:cubicBezTo>
                    <a:pt x="22416" y="13797"/>
                    <a:pt x="22183" y="13630"/>
                    <a:pt x="22016" y="13730"/>
                  </a:cubicBezTo>
                  <a:cubicBezTo>
                    <a:pt x="21849" y="13797"/>
                    <a:pt x="21616" y="14197"/>
                    <a:pt x="21482" y="14364"/>
                  </a:cubicBezTo>
                  <a:cubicBezTo>
                    <a:pt x="21216" y="14698"/>
                    <a:pt x="20849" y="14898"/>
                    <a:pt x="20582" y="15198"/>
                  </a:cubicBezTo>
                  <a:cubicBezTo>
                    <a:pt x="20482" y="15331"/>
                    <a:pt x="20148" y="15598"/>
                    <a:pt x="20115" y="15765"/>
                  </a:cubicBezTo>
                  <a:cubicBezTo>
                    <a:pt x="20115" y="16032"/>
                    <a:pt x="20182" y="16299"/>
                    <a:pt x="20282" y="16532"/>
                  </a:cubicBezTo>
                  <a:cubicBezTo>
                    <a:pt x="20348" y="16732"/>
                    <a:pt x="20348" y="16966"/>
                    <a:pt x="20282" y="17166"/>
                  </a:cubicBezTo>
                  <a:cubicBezTo>
                    <a:pt x="20248" y="17566"/>
                    <a:pt x="20215" y="17533"/>
                    <a:pt x="20548" y="17666"/>
                  </a:cubicBezTo>
                  <a:cubicBezTo>
                    <a:pt x="20749" y="17733"/>
                    <a:pt x="20949" y="17900"/>
                    <a:pt x="21049" y="18100"/>
                  </a:cubicBezTo>
                  <a:cubicBezTo>
                    <a:pt x="21057" y="18116"/>
                    <a:pt x="21084" y="18123"/>
                    <a:pt x="21122" y="18123"/>
                  </a:cubicBezTo>
                  <a:cubicBezTo>
                    <a:pt x="21243" y="18123"/>
                    <a:pt x="21473" y="18059"/>
                    <a:pt x="21549" y="18033"/>
                  </a:cubicBezTo>
                  <a:cubicBezTo>
                    <a:pt x="22383" y="17867"/>
                    <a:pt x="23250" y="17666"/>
                    <a:pt x="24084" y="17500"/>
                  </a:cubicBezTo>
                  <a:lnTo>
                    <a:pt x="24084" y="17500"/>
                  </a:lnTo>
                  <a:cubicBezTo>
                    <a:pt x="24051" y="17566"/>
                    <a:pt x="24051" y="17666"/>
                    <a:pt x="24018" y="17733"/>
                  </a:cubicBezTo>
                  <a:cubicBezTo>
                    <a:pt x="24251" y="17833"/>
                    <a:pt x="24818" y="17933"/>
                    <a:pt x="24885" y="18200"/>
                  </a:cubicBezTo>
                  <a:cubicBezTo>
                    <a:pt x="24782" y="18200"/>
                    <a:pt x="24620" y="18101"/>
                    <a:pt x="24460" y="18101"/>
                  </a:cubicBezTo>
                  <a:cubicBezTo>
                    <a:pt x="24412" y="18101"/>
                    <a:pt x="24364" y="18110"/>
                    <a:pt x="24318" y="18133"/>
                  </a:cubicBezTo>
                  <a:cubicBezTo>
                    <a:pt x="24151" y="18267"/>
                    <a:pt x="23918" y="18200"/>
                    <a:pt x="23751" y="18300"/>
                  </a:cubicBezTo>
                  <a:cubicBezTo>
                    <a:pt x="23542" y="18450"/>
                    <a:pt x="23787" y="18572"/>
                    <a:pt x="23553" y="18572"/>
                  </a:cubicBezTo>
                  <a:cubicBezTo>
                    <a:pt x="23526" y="18572"/>
                    <a:pt x="23492" y="18571"/>
                    <a:pt x="23451" y="18567"/>
                  </a:cubicBezTo>
                  <a:lnTo>
                    <a:pt x="22550" y="18467"/>
                  </a:lnTo>
                  <a:cubicBezTo>
                    <a:pt x="22116" y="18467"/>
                    <a:pt x="21683" y="18567"/>
                    <a:pt x="21316" y="18801"/>
                  </a:cubicBezTo>
                  <a:cubicBezTo>
                    <a:pt x="21249" y="18834"/>
                    <a:pt x="21316" y="19268"/>
                    <a:pt x="21416" y="19334"/>
                  </a:cubicBezTo>
                  <a:cubicBezTo>
                    <a:pt x="21516" y="19401"/>
                    <a:pt x="21616" y="19534"/>
                    <a:pt x="21649" y="19568"/>
                  </a:cubicBezTo>
                  <a:cubicBezTo>
                    <a:pt x="21654" y="19573"/>
                    <a:pt x="21661" y="19575"/>
                    <a:pt x="21669" y="19575"/>
                  </a:cubicBezTo>
                  <a:cubicBezTo>
                    <a:pt x="21719" y="19575"/>
                    <a:pt x="21821" y="19501"/>
                    <a:pt x="21849" y="19501"/>
                  </a:cubicBezTo>
                  <a:cubicBezTo>
                    <a:pt x="21883" y="19534"/>
                    <a:pt x="21783" y="19968"/>
                    <a:pt x="21816" y="20168"/>
                  </a:cubicBezTo>
                  <a:cubicBezTo>
                    <a:pt x="21849" y="20335"/>
                    <a:pt x="21683" y="20635"/>
                    <a:pt x="21482" y="20635"/>
                  </a:cubicBezTo>
                  <a:cubicBezTo>
                    <a:pt x="21157" y="20608"/>
                    <a:pt x="21008" y="20030"/>
                    <a:pt x="20695" y="20030"/>
                  </a:cubicBezTo>
                  <a:cubicBezTo>
                    <a:pt x="20623" y="20030"/>
                    <a:pt x="20542" y="20060"/>
                    <a:pt x="20448" y="20135"/>
                  </a:cubicBezTo>
                  <a:cubicBezTo>
                    <a:pt x="20215" y="20302"/>
                    <a:pt x="20315" y="20535"/>
                    <a:pt x="20215" y="20669"/>
                  </a:cubicBezTo>
                  <a:cubicBezTo>
                    <a:pt x="20081" y="20835"/>
                    <a:pt x="20015" y="21036"/>
                    <a:pt x="20015" y="21236"/>
                  </a:cubicBezTo>
                  <a:cubicBezTo>
                    <a:pt x="20044" y="21473"/>
                    <a:pt x="20312" y="22346"/>
                    <a:pt x="19970" y="22346"/>
                  </a:cubicBezTo>
                  <a:cubicBezTo>
                    <a:pt x="19928" y="22346"/>
                    <a:pt x="19877" y="22332"/>
                    <a:pt x="19815" y="22303"/>
                  </a:cubicBezTo>
                  <a:cubicBezTo>
                    <a:pt x="19915" y="22203"/>
                    <a:pt x="19981" y="22103"/>
                    <a:pt x="20048" y="21970"/>
                  </a:cubicBezTo>
                  <a:lnTo>
                    <a:pt x="20048" y="21970"/>
                  </a:lnTo>
                  <a:cubicBezTo>
                    <a:pt x="19948" y="22103"/>
                    <a:pt x="19781" y="22170"/>
                    <a:pt x="19681" y="22270"/>
                  </a:cubicBezTo>
                  <a:cubicBezTo>
                    <a:pt x="19665" y="22286"/>
                    <a:pt x="19631" y="22286"/>
                    <a:pt x="19594" y="22286"/>
                  </a:cubicBezTo>
                  <a:cubicBezTo>
                    <a:pt x="19556" y="22286"/>
                    <a:pt x="19514" y="22286"/>
                    <a:pt x="19481" y="22303"/>
                  </a:cubicBezTo>
                  <a:cubicBezTo>
                    <a:pt x="19448" y="22370"/>
                    <a:pt x="19414" y="22570"/>
                    <a:pt x="19348" y="22637"/>
                  </a:cubicBezTo>
                  <a:cubicBezTo>
                    <a:pt x="19281" y="22730"/>
                    <a:pt x="19162" y="22775"/>
                    <a:pt x="19043" y="22775"/>
                  </a:cubicBezTo>
                  <a:cubicBezTo>
                    <a:pt x="18862" y="22775"/>
                    <a:pt x="18680" y="22671"/>
                    <a:pt x="18680" y="22470"/>
                  </a:cubicBezTo>
                  <a:cubicBezTo>
                    <a:pt x="18592" y="22448"/>
                    <a:pt x="18502" y="22437"/>
                    <a:pt x="18412" y="22437"/>
                  </a:cubicBezTo>
                  <a:cubicBezTo>
                    <a:pt x="18096" y="22437"/>
                    <a:pt x="17787" y="22570"/>
                    <a:pt x="17580" y="22803"/>
                  </a:cubicBezTo>
                  <a:cubicBezTo>
                    <a:pt x="17413" y="23037"/>
                    <a:pt x="16612" y="23037"/>
                    <a:pt x="16379" y="23170"/>
                  </a:cubicBezTo>
                  <a:lnTo>
                    <a:pt x="16679" y="23204"/>
                  </a:lnTo>
                  <a:cubicBezTo>
                    <a:pt x="16679" y="23270"/>
                    <a:pt x="16679" y="23337"/>
                    <a:pt x="16646" y="23404"/>
                  </a:cubicBezTo>
                  <a:cubicBezTo>
                    <a:pt x="16446" y="23304"/>
                    <a:pt x="16279" y="23270"/>
                    <a:pt x="16212" y="23070"/>
                  </a:cubicBezTo>
                  <a:cubicBezTo>
                    <a:pt x="16112" y="22904"/>
                    <a:pt x="15945" y="22770"/>
                    <a:pt x="15745" y="22770"/>
                  </a:cubicBezTo>
                  <a:cubicBezTo>
                    <a:pt x="15467" y="22798"/>
                    <a:pt x="15212" y="23151"/>
                    <a:pt x="14922" y="23151"/>
                  </a:cubicBezTo>
                  <a:cubicBezTo>
                    <a:pt x="14864" y="23151"/>
                    <a:pt x="14805" y="23137"/>
                    <a:pt x="14744" y="23104"/>
                  </a:cubicBezTo>
                  <a:lnTo>
                    <a:pt x="14878" y="22770"/>
                  </a:lnTo>
                  <a:lnTo>
                    <a:pt x="14878" y="22770"/>
                  </a:lnTo>
                  <a:cubicBezTo>
                    <a:pt x="14811" y="22800"/>
                    <a:pt x="14745" y="22814"/>
                    <a:pt x="14680" y="22814"/>
                  </a:cubicBezTo>
                  <a:cubicBezTo>
                    <a:pt x="14387" y="22814"/>
                    <a:pt x="14126" y="22531"/>
                    <a:pt x="14044" y="22203"/>
                  </a:cubicBezTo>
                  <a:cubicBezTo>
                    <a:pt x="13977" y="21636"/>
                    <a:pt x="14477" y="21503"/>
                    <a:pt x="14744" y="21069"/>
                  </a:cubicBezTo>
                  <a:cubicBezTo>
                    <a:pt x="14277" y="20969"/>
                    <a:pt x="14377" y="20335"/>
                    <a:pt x="14578" y="20035"/>
                  </a:cubicBezTo>
                  <a:lnTo>
                    <a:pt x="14578" y="20035"/>
                  </a:lnTo>
                  <a:cubicBezTo>
                    <a:pt x="14311" y="20168"/>
                    <a:pt x="14044" y="20502"/>
                    <a:pt x="13744" y="20502"/>
                  </a:cubicBezTo>
                  <a:cubicBezTo>
                    <a:pt x="13343" y="20502"/>
                    <a:pt x="13277" y="20969"/>
                    <a:pt x="13277" y="21336"/>
                  </a:cubicBezTo>
                  <a:cubicBezTo>
                    <a:pt x="13310" y="21569"/>
                    <a:pt x="13210" y="21669"/>
                    <a:pt x="13443" y="21836"/>
                  </a:cubicBezTo>
                  <a:cubicBezTo>
                    <a:pt x="13644" y="22003"/>
                    <a:pt x="13477" y="22136"/>
                    <a:pt x="13577" y="22370"/>
                  </a:cubicBezTo>
                  <a:cubicBezTo>
                    <a:pt x="13644" y="22603"/>
                    <a:pt x="13844" y="22603"/>
                    <a:pt x="13610" y="22770"/>
                  </a:cubicBezTo>
                  <a:cubicBezTo>
                    <a:pt x="13477" y="22870"/>
                    <a:pt x="13744" y="23104"/>
                    <a:pt x="13844" y="23170"/>
                  </a:cubicBezTo>
                  <a:cubicBezTo>
                    <a:pt x="13788" y="23170"/>
                    <a:pt x="13725" y="23163"/>
                    <a:pt x="13668" y="23163"/>
                  </a:cubicBezTo>
                  <a:cubicBezTo>
                    <a:pt x="13555" y="23163"/>
                    <a:pt x="13466" y="23193"/>
                    <a:pt x="13510" y="23371"/>
                  </a:cubicBezTo>
                  <a:cubicBezTo>
                    <a:pt x="13343" y="23337"/>
                    <a:pt x="13210" y="23337"/>
                    <a:pt x="13076" y="23337"/>
                  </a:cubicBezTo>
                  <a:cubicBezTo>
                    <a:pt x="12976" y="23337"/>
                    <a:pt x="12876" y="23371"/>
                    <a:pt x="12810" y="23371"/>
                  </a:cubicBezTo>
                  <a:cubicBezTo>
                    <a:pt x="12710" y="23371"/>
                    <a:pt x="12776" y="23571"/>
                    <a:pt x="12710" y="23571"/>
                  </a:cubicBezTo>
                  <a:cubicBezTo>
                    <a:pt x="12622" y="23597"/>
                    <a:pt x="12539" y="23603"/>
                    <a:pt x="12459" y="23603"/>
                  </a:cubicBezTo>
                  <a:cubicBezTo>
                    <a:pt x="12399" y="23603"/>
                    <a:pt x="12341" y="23599"/>
                    <a:pt x="12284" y="23599"/>
                  </a:cubicBezTo>
                  <a:cubicBezTo>
                    <a:pt x="12125" y="23599"/>
                    <a:pt x="11972" y="23623"/>
                    <a:pt x="11809" y="23804"/>
                  </a:cubicBezTo>
                  <a:cubicBezTo>
                    <a:pt x="11709" y="23904"/>
                    <a:pt x="11509" y="23904"/>
                    <a:pt x="11475" y="24038"/>
                  </a:cubicBezTo>
                  <a:cubicBezTo>
                    <a:pt x="11442" y="24238"/>
                    <a:pt x="11342" y="24471"/>
                    <a:pt x="11208" y="24671"/>
                  </a:cubicBezTo>
                  <a:cubicBezTo>
                    <a:pt x="11142" y="24705"/>
                    <a:pt x="11175" y="24872"/>
                    <a:pt x="11142" y="24905"/>
                  </a:cubicBezTo>
                  <a:cubicBezTo>
                    <a:pt x="11142" y="24905"/>
                    <a:pt x="10908" y="24938"/>
                    <a:pt x="10908" y="24938"/>
                  </a:cubicBezTo>
                  <a:cubicBezTo>
                    <a:pt x="10908" y="25072"/>
                    <a:pt x="11142" y="25105"/>
                    <a:pt x="11242" y="25138"/>
                  </a:cubicBezTo>
                  <a:cubicBezTo>
                    <a:pt x="11156" y="25126"/>
                    <a:pt x="11071" y="25119"/>
                    <a:pt x="10987" y="25119"/>
                  </a:cubicBezTo>
                  <a:cubicBezTo>
                    <a:pt x="10842" y="25119"/>
                    <a:pt x="10702" y="25142"/>
                    <a:pt x="10575" y="25205"/>
                  </a:cubicBezTo>
                  <a:cubicBezTo>
                    <a:pt x="10441" y="25272"/>
                    <a:pt x="9941" y="25405"/>
                    <a:pt x="9874" y="25505"/>
                  </a:cubicBezTo>
                  <a:cubicBezTo>
                    <a:pt x="9741" y="25772"/>
                    <a:pt x="10074" y="25972"/>
                    <a:pt x="9741" y="26139"/>
                  </a:cubicBezTo>
                  <a:cubicBezTo>
                    <a:pt x="9541" y="26206"/>
                    <a:pt x="9374" y="26273"/>
                    <a:pt x="9207" y="26373"/>
                  </a:cubicBezTo>
                  <a:cubicBezTo>
                    <a:pt x="9174" y="26406"/>
                    <a:pt x="9107" y="26473"/>
                    <a:pt x="9074" y="26506"/>
                  </a:cubicBezTo>
                  <a:cubicBezTo>
                    <a:pt x="9140" y="26506"/>
                    <a:pt x="9207" y="26573"/>
                    <a:pt x="9274" y="26573"/>
                  </a:cubicBezTo>
                  <a:cubicBezTo>
                    <a:pt x="9130" y="26645"/>
                    <a:pt x="8951" y="26700"/>
                    <a:pt x="8774" y="26700"/>
                  </a:cubicBezTo>
                  <a:cubicBezTo>
                    <a:pt x="8706" y="26700"/>
                    <a:pt x="8638" y="26692"/>
                    <a:pt x="8573" y="26673"/>
                  </a:cubicBezTo>
                  <a:cubicBezTo>
                    <a:pt x="8507" y="26673"/>
                    <a:pt x="8473" y="26673"/>
                    <a:pt x="8440" y="26640"/>
                  </a:cubicBezTo>
                  <a:cubicBezTo>
                    <a:pt x="8406" y="26606"/>
                    <a:pt x="8406" y="26573"/>
                    <a:pt x="8406" y="26506"/>
                  </a:cubicBezTo>
                  <a:cubicBezTo>
                    <a:pt x="8406" y="26506"/>
                    <a:pt x="8406" y="26506"/>
                    <a:pt x="8406" y="26473"/>
                  </a:cubicBezTo>
                  <a:cubicBezTo>
                    <a:pt x="8340" y="26373"/>
                    <a:pt x="8140" y="26373"/>
                    <a:pt x="8040" y="26373"/>
                  </a:cubicBezTo>
                  <a:cubicBezTo>
                    <a:pt x="8073" y="26439"/>
                    <a:pt x="8106" y="26506"/>
                    <a:pt x="8140" y="26573"/>
                  </a:cubicBezTo>
                  <a:lnTo>
                    <a:pt x="8206" y="26773"/>
                  </a:lnTo>
                  <a:cubicBezTo>
                    <a:pt x="8206" y="26840"/>
                    <a:pt x="8240" y="26940"/>
                    <a:pt x="8240" y="27040"/>
                  </a:cubicBezTo>
                  <a:cubicBezTo>
                    <a:pt x="8273" y="27173"/>
                    <a:pt x="7773" y="27273"/>
                    <a:pt x="7673" y="27273"/>
                  </a:cubicBezTo>
                  <a:cubicBezTo>
                    <a:pt x="7657" y="27277"/>
                    <a:pt x="7642" y="27279"/>
                    <a:pt x="7630" y="27279"/>
                  </a:cubicBezTo>
                  <a:cubicBezTo>
                    <a:pt x="7478" y="27279"/>
                    <a:pt x="7550" y="27014"/>
                    <a:pt x="7425" y="27014"/>
                  </a:cubicBezTo>
                  <a:cubicBezTo>
                    <a:pt x="7386" y="27014"/>
                    <a:pt x="7328" y="27040"/>
                    <a:pt x="7239" y="27107"/>
                  </a:cubicBezTo>
                  <a:cubicBezTo>
                    <a:pt x="7005" y="27207"/>
                    <a:pt x="6772" y="27240"/>
                    <a:pt x="6538" y="27240"/>
                  </a:cubicBezTo>
                  <a:cubicBezTo>
                    <a:pt x="6538" y="27373"/>
                    <a:pt x="6639" y="27507"/>
                    <a:pt x="6772" y="27574"/>
                  </a:cubicBezTo>
                  <a:cubicBezTo>
                    <a:pt x="6705" y="27574"/>
                    <a:pt x="6639" y="27607"/>
                    <a:pt x="6605" y="27607"/>
                  </a:cubicBezTo>
                  <a:cubicBezTo>
                    <a:pt x="6633" y="27717"/>
                    <a:pt x="6752" y="27782"/>
                    <a:pt x="6868" y="27782"/>
                  </a:cubicBezTo>
                  <a:cubicBezTo>
                    <a:pt x="6892" y="27782"/>
                    <a:pt x="6916" y="27779"/>
                    <a:pt x="6939" y="27774"/>
                  </a:cubicBezTo>
                  <a:cubicBezTo>
                    <a:pt x="6965" y="27769"/>
                    <a:pt x="6989" y="27767"/>
                    <a:pt x="7011" y="27767"/>
                  </a:cubicBezTo>
                  <a:cubicBezTo>
                    <a:pt x="7158" y="27767"/>
                    <a:pt x="7223" y="27858"/>
                    <a:pt x="7339" y="27974"/>
                  </a:cubicBezTo>
                  <a:cubicBezTo>
                    <a:pt x="7472" y="28007"/>
                    <a:pt x="7606" y="28007"/>
                    <a:pt x="7706" y="28074"/>
                  </a:cubicBezTo>
                  <a:cubicBezTo>
                    <a:pt x="7792" y="28103"/>
                    <a:pt x="7755" y="28181"/>
                    <a:pt x="7870" y="28181"/>
                  </a:cubicBezTo>
                  <a:cubicBezTo>
                    <a:pt x="7889" y="28181"/>
                    <a:pt x="7912" y="28179"/>
                    <a:pt x="7939" y="28174"/>
                  </a:cubicBezTo>
                  <a:lnTo>
                    <a:pt x="7939" y="28174"/>
                  </a:lnTo>
                  <a:cubicBezTo>
                    <a:pt x="7906" y="28307"/>
                    <a:pt x="7906" y="28708"/>
                    <a:pt x="8140" y="28774"/>
                  </a:cubicBezTo>
                  <a:cubicBezTo>
                    <a:pt x="8507" y="28874"/>
                    <a:pt x="8440" y="29008"/>
                    <a:pt x="8440" y="29408"/>
                  </a:cubicBezTo>
                  <a:lnTo>
                    <a:pt x="8440" y="30075"/>
                  </a:lnTo>
                  <a:cubicBezTo>
                    <a:pt x="8406" y="30509"/>
                    <a:pt x="8340" y="30943"/>
                    <a:pt x="8006" y="31009"/>
                  </a:cubicBezTo>
                  <a:cubicBezTo>
                    <a:pt x="7935" y="31018"/>
                    <a:pt x="7863" y="31022"/>
                    <a:pt x="7792" y="31022"/>
                  </a:cubicBezTo>
                  <a:cubicBezTo>
                    <a:pt x="7599" y="31022"/>
                    <a:pt x="7410" y="30991"/>
                    <a:pt x="7239" y="30943"/>
                  </a:cubicBezTo>
                  <a:cubicBezTo>
                    <a:pt x="7172" y="30918"/>
                    <a:pt x="7106" y="30909"/>
                    <a:pt x="7038" y="30909"/>
                  </a:cubicBezTo>
                  <a:cubicBezTo>
                    <a:pt x="6904" y="30909"/>
                    <a:pt x="6767" y="30943"/>
                    <a:pt x="6624" y="30943"/>
                  </a:cubicBezTo>
                  <a:cubicBezTo>
                    <a:pt x="6553" y="30943"/>
                    <a:pt x="6480" y="30934"/>
                    <a:pt x="6405" y="30909"/>
                  </a:cubicBezTo>
                  <a:cubicBezTo>
                    <a:pt x="6255" y="30843"/>
                    <a:pt x="6096" y="30809"/>
                    <a:pt x="5938" y="30809"/>
                  </a:cubicBezTo>
                  <a:cubicBezTo>
                    <a:pt x="5780" y="30809"/>
                    <a:pt x="5621" y="30843"/>
                    <a:pt x="5471" y="30909"/>
                  </a:cubicBezTo>
                  <a:cubicBezTo>
                    <a:pt x="5447" y="30915"/>
                    <a:pt x="5425" y="30917"/>
                    <a:pt x="5403" y="30917"/>
                  </a:cubicBezTo>
                  <a:cubicBezTo>
                    <a:pt x="5219" y="30917"/>
                    <a:pt x="5096" y="30750"/>
                    <a:pt x="4926" y="30750"/>
                  </a:cubicBezTo>
                  <a:cubicBezTo>
                    <a:pt x="4861" y="30750"/>
                    <a:pt x="4789" y="30774"/>
                    <a:pt x="4704" y="30843"/>
                  </a:cubicBezTo>
                  <a:cubicBezTo>
                    <a:pt x="4704" y="30909"/>
                    <a:pt x="4737" y="30943"/>
                    <a:pt x="4737" y="30976"/>
                  </a:cubicBezTo>
                  <a:cubicBezTo>
                    <a:pt x="4637" y="30976"/>
                    <a:pt x="4270" y="30976"/>
                    <a:pt x="4203" y="31143"/>
                  </a:cubicBezTo>
                  <a:cubicBezTo>
                    <a:pt x="4150" y="31302"/>
                    <a:pt x="4224" y="31525"/>
                    <a:pt x="4341" y="31525"/>
                  </a:cubicBezTo>
                  <a:cubicBezTo>
                    <a:pt x="4370" y="31525"/>
                    <a:pt x="4403" y="31510"/>
                    <a:pt x="4437" y="31476"/>
                  </a:cubicBezTo>
                  <a:lnTo>
                    <a:pt x="4437" y="31476"/>
                  </a:lnTo>
                  <a:cubicBezTo>
                    <a:pt x="4337" y="31777"/>
                    <a:pt x="4337" y="32143"/>
                    <a:pt x="4437" y="32444"/>
                  </a:cubicBezTo>
                  <a:cubicBezTo>
                    <a:pt x="4570" y="32777"/>
                    <a:pt x="4337" y="33278"/>
                    <a:pt x="4237" y="33645"/>
                  </a:cubicBezTo>
                  <a:cubicBezTo>
                    <a:pt x="4170" y="33978"/>
                    <a:pt x="4003" y="34078"/>
                    <a:pt x="4203" y="34378"/>
                  </a:cubicBezTo>
                  <a:cubicBezTo>
                    <a:pt x="4218" y="34393"/>
                    <a:pt x="4236" y="34398"/>
                    <a:pt x="4255" y="34398"/>
                  </a:cubicBezTo>
                  <a:cubicBezTo>
                    <a:pt x="4297" y="34398"/>
                    <a:pt x="4344" y="34373"/>
                    <a:pt x="4374" y="34373"/>
                  </a:cubicBezTo>
                  <a:cubicBezTo>
                    <a:pt x="4392" y="34373"/>
                    <a:pt x="4404" y="34382"/>
                    <a:pt x="4404" y="34412"/>
                  </a:cubicBezTo>
                  <a:lnTo>
                    <a:pt x="4404" y="34745"/>
                  </a:lnTo>
                  <a:cubicBezTo>
                    <a:pt x="4404" y="34945"/>
                    <a:pt x="4404" y="35146"/>
                    <a:pt x="4337" y="35346"/>
                  </a:cubicBezTo>
                  <a:cubicBezTo>
                    <a:pt x="4406" y="35296"/>
                    <a:pt x="4472" y="35282"/>
                    <a:pt x="4538" y="35282"/>
                  </a:cubicBezTo>
                  <a:cubicBezTo>
                    <a:pt x="4629" y="35282"/>
                    <a:pt x="4719" y="35309"/>
                    <a:pt x="4815" y="35309"/>
                  </a:cubicBezTo>
                  <a:cubicBezTo>
                    <a:pt x="4885" y="35309"/>
                    <a:pt x="4958" y="35295"/>
                    <a:pt x="5037" y="35246"/>
                  </a:cubicBezTo>
                  <a:cubicBezTo>
                    <a:pt x="5098" y="35209"/>
                    <a:pt x="5152" y="35195"/>
                    <a:pt x="5201" y="35195"/>
                  </a:cubicBezTo>
                  <a:cubicBezTo>
                    <a:pt x="5389" y="35195"/>
                    <a:pt x="5510" y="35404"/>
                    <a:pt x="5674" y="35404"/>
                  </a:cubicBezTo>
                  <a:cubicBezTo>
                    <a:pt x="5705" y="35404"/>
                    <a:pt x="5737" y="35396"/>
                    <a:pt x="5771" y="35379"/>
                  </a:cubicBezTo>
                  <a:lnTo>
                    <a:pt x="5771" y="35379"/>
                  </a:lnTo>
                  <a:cubicBezTo>
                    <a:pt x="5528" y="35561"/>
                    <a:pt x="5811" y="35993"/>
                    <a:pt x="6065" y="35993"/>
                  </a:cubicBezTo>
                  <a:cubicBezTo>
                    <a:pt x="6090" y="35993"/>
                    <a:pt x="6114" y="35989"/>
                    <a:pt x="6138" y="35980"/>
                  </a:cubicBezTo>
                  <a:cubicBezTo>
                    <a:pt x="6372" y="35913"/>
                    <a:pt x="6538" y="35546"/>
                    <a:pt x="6839" y="35546"/>
                  </a:cubicBezTo>
                  <a:cubicBezTo>
                    <a:pt x="7022" y="35563"/>
                    <a:pt x="7197" y="35571"/>
                    <a:pt x="7372" y="35571"/>
                  </a:cubicBezTo>
                  <a:cubicBezTo>
                    <a:pt x="7548" y="35571"/>
                    <a:pt x="7723" y="35563"/>
                    <a:pt x="7906" y="35546"/>
                  </a:cubicBezTo>
                  <a:cubicBezTo>
                    <a:pt x="8006" y="35546"/>
                    <a:pt x="8140" y="35246"/>
                    <a:pt x="8206" y="35146"/>
                  </a:cubicBezTo>
                  <a:cubicBezTo>
                    <a:pt x="8240" y="35012"/>
                    <a:pt x="8540" y="35012"/>
                    <a:pt x="8640" y="34979"/>
                  </a:cubicBezTo>
                  <a:cubicBezTo>
                    <a:pt x="8540" y="34779"/>
                    <a:pt x="8907" y="34512"/>
                    <a:pt x="9007" y="34345"/>
                  </a:cubicBezTo>
                  <a:cubicBezTo>
                    <a:pt x="9207" y="34078"/>
                    <a:pt x="8773" y="33911"/>
                    <a:pt x="8907" y="33745"/>
                  </a:cubicBezTo>
                  <a:cubicBezTo>
                    <a:pt x="9207" y="33178"/>
                    <a:pt x="9374" y="32744"/>
                    <a:pt x="9941" y="32477"/>
                  </a:cubicBezTo>
                  <a:cubicBezTo>
                    <a:pt x="10108" y="32377"/>
                    <a:pt x="10541" y="32244"/>
                    <a:pt x="10675" y="32077"/>
                  </a:cubicBezTo>
                  <a:cubicBezTo>
                    <a:pt x="10808" y="31910"/>
                    <a:pt x="10641" y="31443"/>
                    <a:pt x="10675" y="31343"/>
                  </a:cubicBezTo>
                  <a:cubicBezTo>
                    <a:pt x="10828" y="31251"/>
                    <a:pt x="11037" y="30935"/>
                    <a:pt x="11199" y="30935"/>
                  </a:cubicBezTo>
                  <a:cubicBezTo>
                    <a:pt x="11214" y="30935"/>
                    <a:pt x="11228" y="30937"/>
                    <a:pt x="11242" y="30943"/>
                  </a:cubicBezTo>
                  <a:lnTo>
                    <a:pt x="11675" y="31109"/>
                  </a:lnTo>
                  <a:lnTo>
                    <a:pt x="12243" y="31310"/>
                  </a:lnTo>
                  <a:cubicBezTo>
                    <a:pt x="12376" y="31310"/>
                    <a:pt x="13343" y="30642"/>
                    <a:pt x="13477" y="30476"/>
                  </a:cubicBezTo>
                  <a:cubicBezTo>
                    <a:pt x="13533" y="30391"/>
                    <a:pt x="13613" y="30360"/>
                    <a:pt x="13700" y="30360"/>
                  </a:cubicBezTo>
                  <a:cubicBezTo>
                    <a:pt x="13818" y="30360"/>
                    <a:pt x="13948" y="30418"/>
                    <a:pt x="14044" y="30476"/>
                  </a:cubicBezTo>
                  <a:cubicBezTo>
                    <a:pt x="14444" y="30642"/>
                    <a:pt x="14411" y="30642"/>
                    <a:pt x="14544" y="31143"/>
                  </a:cubicBezTo>
                  <a:cubicBezTo>
                    <a:pt x="14644" y="31610"/>
                    <a:pt x="15111" y="31777"/>
                    <a:pt x="15478" y="32110"/>
                  </a:cubicBezTo>
                  <a:cubicBezTo>
                    <a:pt x="15667" y="32299"/>
                    <a:pt x="15796" y="32547"/>
                    <a:pt x="16034" y="32547"/>
                  </a:cubicBezTo>
                  <a:cubicBezTo>
                    <a:pt x="16048" y="32547"/>
                    <a:pt x="16063" y="32546"/>
                    <a:pt x="16079" y="32544"/>
                  </a:cubicBezTo>
                  <a:cubicBezTo>
                    <a:pt x="16088" y="32542"/>
                    <a:pt x="16099" y="32541"/>
                    <a:pt x="16110" y="32541"/>
                  </a:cubicBezTo>
                  <a:cubicBezTo>
                    <a:pt x="16290" y="32541"/>
                    <a:pt x="16644" y="32789"/>
                    <a:pt x="16612" y="32977"/>
                  </a:cubicBezTo>
                  <a:cubicBezTo>
                    <a:pt x="16648" y="32951"/>
                    <a:pt x="16689" y="32938"/>
                    <a:pt x="16728" y="32938"/>
                  </a:cubicBezTo>
                  <a:cubicBezTo>
                    <a:pt x="16836" y="32938"/>
                    <a:pt x="16937" y="33031"/>
                    <a:pt x="16913" y="33178"/>
                  </a:cubicBezTo>
                  <a:cubicBezTo>
                    <a:pt x="16879" y="33344"/>
                    <a:pt x="17146" y="33311"/>
                    <a:pt x="17246" y="33344"/>
                  </a:cubicBezTo>
                  <a:cubicBezTo>
                    <a:pt x="17346" y="33378"/>
                    <a:pt x="17680" y="34112"/>
                    <a:pt x="17513" y="34212"/>
                  </a:cubicBezTo>
                  <a:cubicBezTo>
                    <a:pt x="17346" y="34312"/>
                    <a:pt x="17480" y="34445"/>
                    <a:pt x="17313" y="34545"/>
                  </a:cubicBezTo>
                  <a:cubicBezTo>
                    <a:pt x="17113" y="34645"/>
                    <a:pt x="16879" y="34679"/>
                    <a:pt x="16646" y="34712"/>
                  </a:cubicBezTo>
                  <a:cubicBezTo>
                    <a:pt x="16345" y="34712"/>
                    <a:pt x="16045" y="34679"/>
                    <a:pt x="15745" y="34579"/>
                  </a:cubicBezTo>
                  <a:lnTo>
                    <a:pt x="15745" y="34579"/>
                  </a:lnTo>
                  <a:cubicBezTo>
                    <a:pt x="15245" y="35146"/>
                    <a:pt x="16512" y="35112"/>
                    <a:pt x="16612" y="35479"/>
                  </a:cubicBezTo>
                  <a:cubicBezTo>
                    <a:pt x="16639" y="35558"/>
                    <a:pt x="16738" y="35596"/>
                    <a:pt x="16840" y="35596"/>
                  </a:cubicBezTo>
                  <a:cubicBezTo>
                    <a:pt x="16996" y="35596"/>
                    <a:pt x="17160" y="35507"/>
                    <a:pt x="17079" y="35346"/>
                  </a:cubicBezTo>
                  <a:cubicBezTo>
                    <a:pt x="16946" y="35079"/>
                    <a:pt x="17013" y="34779"/>
                    <a:pt x="17279" y="34612"/>
                  </a:cubicBezTo>
                  <a:lnTo>
                    <a:pt x="17279" y="34612"/>
                  </a:lnTo>
                  <a:cubicBezTo>
                    <a:pt x="17270" y="34739"/>
                    <a:pt x="17309" y="34789"/>
                    <a:pt x="17368" y="34789"/>
                  </a:cubicBezTo>
                  <a:cubicBezTo>
                    <a:pt x="17510" y="34789"/>
                    <a:pt x="17770" y="34500"/>
                    <a:pt x="17746" y="34312"/>
                  </a:cubicBezTo>
                  <a:cubicBezTo>
                    <a:pt x="17713" y="34145"/>
                    <a:pt x="18380" y="34045"/>
                    <a:pt x="17980" y="33745"/>
                  </a:cubicBezTo>
                  <a:cubicBezTo>
                    <a:pt x="17847" y="33645"/>
                    <a:pt x="17713" y="33645"/>
                    <a:pt x="17780" y="33478"/>
                  </a:cubicBezTo>
                  <a:cubicBezTo>
                    <a:pt x="17780" y="33311"/>
                    <a:pt x="17880" y="33144"/>
                    <a:pt x="18013" y="33044"/>
                  </a:cubicBezTo>
                  <a:cubicBezTo>
                    <a:pt x="18036" y="33022"/>
                    <a:pt x="18062" y="33012"/>
                    <a:pt x="18090" y="33012"/>
                  </a:cubicBezTo>
                  <a:cubicBezTo>
                    <a:pt x="18274" y="33012"/>
                    <a:pt x="18565" y="33420"/>
                    <a:pt x="18680" y="33478"/>
                  </a:cubicBezTo>
                  <a:cubicBezTo>
                    <a:pt x="19047" y="33044"/>
                    <a:pt x="17713" y="32477"/>
                    <a:pt x="17446" y="32277"/>
                  </a:cubicBezTo>
                  <a:cubicBezTo>
                    <a:pt x="17746" y="32043"/>
                    <a:pt x="17413" y="32043"/>
                    <a:pt x="17213" y="32043"/>
                  </a:cubicBezTo>
                  <a:cubicBezTo>
                    <a:pt x="16913" y="32010"/>
                    <a:pt x="16746" y="31810"/>
                    <a:pt x="16579" y="31643"/>
                  </a:cubicBezTo>
                  <a:cubicBezTo>
                    <a:pt x="16379" y="31476"/>
                    <a:pt x="16412" y="31176"/>
                    <a:pt x="16279" y="30976"/>
                  </a:cubicBezTo>
                  <a:cubicBezTo>
                    <a:pt x="16079" y="30776"/>
                    <a:pt x="15878" y="30609"/>
                    <a:pt x="15612" y="30476"/>
                  </a:cubicBezTo>
                  <a:cubicBezTo>
                    <a:pt x="15411" y="30309"/>
                    <a:pt x="15645" y="30009"/>
                    <a:pt x="15578" y="29909"/>
                  </a:cubicBezTo>
                  <a:cubicBezTo>
                    <a:pt x="15378" y="29542"/>
                    <a:pt x="15578" y="29508"/>
                    <a:pt x="15912" y="29408"/>
                  </a:cubicBezTo>
                  <a:cubicBezTo>
                    <a:pt x="16049" y="29362"/>
                    <a:pt x="16116" y="29324"/>
                    <a:pt x="16153" y="29324"/>
                  </a:cubicBezTo>
                  <a:cubicBezTo>
                    <a:pt x="16195" y="29324"/>
                    <a:pt x="16194" y="29379"/>
                    <a:pt x="16212" y="29542"/>
                  </a:cubicBezTo>
                  <a:cubicBezTo>
                    <a:pt x="16252" y="29722"/>
                    <a:pt x="16328" y="29866"/>
                    <a:pt x="16411" y="29866"/>
                  </a:cubicBezTo>
                  <a:cubicBezTo>
                    <a:pt x="16467" y="29866"/>
                    <a:pt x="16526" y="29802"/>
                    <a:pt x="16579" y="29642"/>
                  </a:cubicBezTo>
                  <a:cubicBezTo>
                    <a:pt x="16846" y="29808"/>
                    <a:pt x="17013" y="30075"/>
                    <a:pt x="17046" y="30409"/>
                  </a:cubicBezTo>
                  <a:cubicBezTo>
                    <a:pt x="17113" y="30542"/>
                    <a:pt x="17413" y="30943"/>
                    <a:pt x="17546" y="30943"/>
                  </a:cubicBezTo>
                  <a:cubicBezTo>
                    <a:pt x="18047" y="31009"/>
                    <a:pt x="18480" y="31476"/>
                    <a:pt x="18914" y="31777"/>
                  </a:cubicBezTo>
                  <a:cubicBezTo>
                    <a:pt x="19214" y="32043"/>
                    <a:pt x="19381" y="32010"/>
                    <a:pt x="19314" y="32444"/>
                  </a:cubicBezTo>
                  <a:cubicBezTo>
                    <a:pt x="19281" y="32877"/>
                    <a:pt x="19181" y="33111"/>
                    <a:pt x="19481" y="33378"/>
                  </a:cubicBezTo>
                  <a:cubicBezTo>
                    <a:pt x="19681" y="33511"/>
                    <a:pt x="19781" y="33878"/>
                    <a:pt x="19915" y="34112"/>
                  </a:cubicBezTo>
                  <a:cubicBezTo>
                    <a:pt x="20148" y="34478"/>
                    <a:pt x="20148" y="34512"/>
                    <a:pt x="20582" y="34512"/>
                  </a:cubicBezTo>
                  <a:cubicBezTo>
                    <a:pt x="20148" y="34879"/>
                    <a:pt x="20248" y="34912"/>
                    <a:pt x="20415" y="35513"/>
                  </a:cubicBezTo>
                  <a:cubicBezTo>
                    <a:pt x="20509" y="35437"/>
                    <a:pt x="20572" y="35372"/>
                    <a:pt x="20626" y="35372"/>
                  </a:cubicBezTo>
                  <a:cubicBezTo>
                    <a:pt x="20668" y="35372"/>
                    <a:pt x="20705" y="35411"/>
                    <a:pt x="20749" y="35513"/>
                  </a:cubicBezTo>
                  <a:cubicBezTo>
                    <a:pt x="20849" y="35746"/>
                    <a:pt x="21049" y="35679"/>
                    <a:pt x="21249" y="35746"/>
                  </a:cubicBezTo>
                  <a:cubicBezTo>
                    <a:pt x="21149" y="35479"/>
                    <a:pt x="21082" y="35412"/>
                    <a:pt x="21249" y="35246"/>
                  </a:cubicBezTo>
                  <a:cubicBezTo>
                    <a:pt x="21449" y="35112"/>
                    <a:pt x="21416" y="34945"/>
                    <a:pt x="21149" y="34912"/>
                  </a:cubicBezTo>
                  <a:cubicBezTo>
                    <a:pt x="21221" y="34816"/>
                    <a:pt x="21284" y="34781"/>
                    <a:pt x="21345" y="34781"/>
                  </a:cubicBezTo>
                  <a:cubicBezTo>
                    <a:pt x="21454" y="34781"/>
                    <a:pt x="21554" y="34893"/>
                    <a:pt x="21683" y="34979"/>
                  </a:cubicBezTo>
                  <a:cubicBezTo>
                    <a:pt x="21749" y="34512"/>
                    <a:pt x="21416" y="34445"/>
                    <a:pt x="21082" y="34212"/>
                  </a:cubicBezTo>
                  <a:cubicBezTo>
                    <a:pt x="21316" y="33945"/>
                    <a:pt x="21316" y="33978"/>
                    <a:pt x="21149" y="33678"/>
                  </a:cubicBezTo>
                  <a:cubicBezTo>
                    <a:pt x="21015" y="33444"/>
                    <a:pt x="20815" y="33244"/>
                    <a:pt x="21015" y="33011"/>
                  </a:cubicBezTo>
                  <a:lnTo>
                    <a:pt x="21015" y="33011"/>
                  </a:lnTo>
                  <a:cubicBezTo>
                    <a:pt x="21132" y="33104"/>
                    <a:pt x="21249" y="33214"/>
                    <a:pt x="21378" y="33214"/>
                  </a:cubicBezTo>
                  <a:cubicBezTo>
                    <a:pt x="21432" y="33214"/>
                    <a:pt x="21489" y="33194"/>
                    <a:pt x="21549" y="33144"/>
                  </a:cubicBezTo>
                  <a:cubicBezTo>
                    <a:pt x="21616" y="33077"/>
                    <a:pt x="21449" y="32911"/>
                    <a:pt x="21549" y="32844"/>
                  </a:cubicBezTo>
                  <a:cubicBezTo>
                    <a:pt x="21657" y="32817"/>
                    <a:pt x="21764" y="32725"/>
                    <a:pt x="21871" y="32725"/>
                  </a:cubicBezTo>
                  <a:cubicBezTo>
                    <a:pt x="21897" y="32725"/>
                    <a:pt x="21923" y="32731"/>
                    <a:pt x="21949" y="32744"/>
                  </a:cubicBezTo>
                  <a:cubicBezTo>
                    <a:pt x="22183" y="32744"/>
                    <a:pt x="22383" y="32777"/>
                    <a:pt x="22617" y="32844"/>
                  </a:cubicBezTo>
                  <a:cubicBezTo>
                    <a:pt x="22783" y="32911"/>
                    <a:pt x="22984" y="32911"/>
                    <a:pt x="23117" y="32977"/>
                  </a:cubicBezTo>
                  <a:cubicBezTo>
                    <a:pt x="22917" y="33077"/>
                    <a:pt x="22750" y="33144"/>
                    <a:pt x="22783" y="33444"/>
                  </a:cubicBezTo>
                  <a:lnTo>
                    <a:pt x="23584" y="32644"/>
                  </a:lnTo>
                  <a:cubicBezTo>
                    <a:pt x="23617" y="32610"/>
                    <a:pt x="23664" y="32598"/>
                    <a:pt x="23718" y="32598"/>
                  </a:cubicBezTo>
                  <a:cubicBezTo>
                    <a:pt x="23857" y="32598"/>
                    <a:pt x="24043" y="32678"/>
                    <a:pt x="24172" y="32678"/>
                  </a:cubicBezTo>
                  <a:cubicBezTo>
                    <a:pt x="24244" y="32678"/>
                    <a:pt x="24299" y="32653"/>
                    <a:pt x="24318" y="32577"/>
                  </a:cubicBezTo>
                  <a:cubicBezTo>
                    <a:pt x="24351" y="32477"/>
                    <a:pt x="23817" y="32244"/>
                    <a:pt x="23717" y="32043"/>
                  </a:cubicBezTo>
                  <a:cubicBezTo>
                    <a:pt x="23551" y="31710"/>
                    <a:pt x="23484" y="31343"/>
                    <a:pt x="23817" y="31109"/>
                  </a:cubicBezTo>
                  <a:cubicBezTo>
                    <a:pt x="24151" y="30909"/>
                    <a:pt x="24151" y="30609"/>
                    <a:pt x="24218" y="30175"/>
                  </a:cubicBezTo>
                  <a:cubicBezTo>
                    <a:pt x="24251" y="30042"/>
                    <a:pt x="24551" y="30075"/>
                    <a:pt x="24618" y="29942"/>
                  </a:cubicBezTo>
                  <a:cubicBezTo>
                    <a:pt x="24685" y="29775"/>
                    <a:pt x="24718" y="29575"/>
                    <a:pt x="24718" y="29408"/>
                  </a:cubicBezTo>
                  <a:cubicBezTo>
                    <a:pt x="24751" y="29175"/>
                    <a:pt x="25185" y="28808"/>
                    <a:pt x="25352" y="28641"/>
                  </a:cubicBezTo>
                  <a:cubicBezTo>
                    <a:pt x="25383" y="28610"/>
                    <a:pt x="25438" y="28599"/>
                    <a:pt x="25507" y="28599"/>
                  </a:cubicBezTo>
                  <a:cubicBezTo>
                    <a:pt x="25678" y="28599"/>
                    <a:pt x="25933" y="28667"/>
                    <a:pt x="26125" y="28667"/>
                  </a:cubicBezTo>
                  <a:cubicBezTo>
                    <a:pt x="26187" y="28667"/>
                    <a:pt x="26242" y="28660"/>
                    <a:pt x="26286" y="28641"/>
                  </a:cubicBezTo>
                  <a:lnTo>
                    <a:pt x="26286" y="28641"/>
                  </a:lnTo>
                  <a:cubicBezTo>
                    <a:pt x="26239" y="28750"/>
                    <a:pt x="26156" y="28779"/>
                    <a:pt x="26061" y="28779"/>
                  </a:cubicBezTo>
                  <a:cubicBezTo>
                    <a:pt x="25951" y="28779"/>
                    <a:pt x="25826" y="28741"/>
                    <a:pt x="25719" y="28741"/>
                  </a:cubicBezTo>
                  <a:cubicBezTo>
                    <a:pt x="25819" y="28841"/>
                    <a:pt x="25986" y="29008"/>
                    <a:pt x="26086" y="29008"/>
                  </a:cubicBezTo>
                  <a:cubicBezTo>
                    <a:pt x="26169" y="28991"/>
                    <a:pt x="26261" y="28983"/>
                    <a:pt x="26353" y="28983"/>
                  </a:cubicBezTo>
                  <a:cubicBezTo>
                    <a:pt x="26444" y="28983"/>
                    <a:pt x="26536" y="28991"/>
                    <a:pt x="26619" y="29008"/>
                  </a:cubicBezTo>
                  <a:cubicBezTo>
                    <a:pt x="27120" y="29175"/>
                    <a:pt x="26353" y="29475"/>
                    <a:pt x="26152" y="29575"/>
                  </a:cubicBezTo>
                  <a:cubicBezTo>
                    <a:pt x="26553" y="29775"/>
                    <a:pt x="26786" y="29708"/>
                    <a:pt x="26619" y="30175"/>
                  </a:cubicBezTo>
                  <a:cubicBezTo>
                    <a:pt x="26671" y="30221"/>
                    <a:pt x="26733" y="30240"/>
                    <a:pt x="26802" y="30240"/>
                  </a:cubicBezTo>
                  <a:cubicBezTo>
                    <a:pt x="27084" y="30240"/>
                    <a:pt x="27472" y="29916"/>
                    <a:pt x="27687" y="29808"/>
                  </a:cubicBezTo>
                  <a:cubicBezTo>
                    <a:pt x="27737" y="29780"/>
                    <a:pt x="27788" y="29771"/>
                    <a:pt x="27840" y="29771"/>
                  </a:cubicBezTo>
                  <a:cubicBezTo>
                    <a:pt x="27923" y="29771"/>
                    <a:pt x="28008" y="29793"/>
                    <a:pt x="28092" y="29793"/>
                  </a:cubicBezTo>
                  <a:cubicBezTo>
                    <a:pt x="28205" y="29793"/>
                    <a:pt x="28316" y="29755"/>
                    <a:pt x="28421" y="29575"/>
                  </a:cubicBezTo>
                  <a:cubicBezTo>
                    <a:pt x="28287" y="29575"/>
                    <a:pt x="28149" y="29586"/>
                    <a:pt x="28022" y="29586"/>
                  </a:cubicBezTo>
                  <a:cubicBezTo>
                    <a:pt x="27831" y="29586"/>
                    <a:pt x="27667" y="29562"/>
                    <a:pt x="27587" y="29442"/>
                  </a:cubicBezTo>
                  <a:cubicBezTo>
                    <a:pt x="27425" y="29280"/>
                    <a:pt x="27233" y="28806"/>
                    <a:pt x="27614" y="28806"/>
                  </a:cubicBezTo>
                  <a:cubicBezTo>
                    <a:pt x="27626" y="28806"/>
                    <a:pt x="27640" y="28807"/>
                    <a:pt x="27654" y="28808"/>
                  </a:cubicBezTo>
                  <a:cubicBezTo>
                    <a:pt x="27620" y="28874"/>
                    <a:pt x="27587" y="28908"/>
                    <a:pt x="27587" y="28975"/>
                  </a:cubicBezTo>
                  <a:cubicBezTo>
                    <a:pt x="27787" y="28741"/>
                    <a:pt x="28087" y="28608"/>
                    <a:pt x="28421" y="28541"/>
                  </a:cubicBezTo>
                  <a:lnTo>
                    <a:pt x="28421" y="28674"/>
                  </a:lnTo>
                  <a:cubicBezTo>
                    <a:pt x="28654" y="28341"/>
                    <a:pt x="29021" y="28341"/>
                    <a:pt x="29355" y="28274"/>
                  </a:cubicBezTo>
                  <a:cubicBezTo>
                    <a:pt x="29395" y="28274"/>
                    <a:pt x="29467" y="28263"/>
                    <a:pt x="29537" y="28263"/>
                  </a:cubicBezTo>
                  <a:cubicBezTo>
                    <a:pt x="29642" y="28263"/>
                    <a:pt x="29742" y="28287"/>
                    <a:pt x="29722" y="28407"/>
                  </a:cubicBezTo>
                  <a:cubicBezTo>
                    <a:pt x="29655" y="28574"/>
                    <a:pt x="29221" y="28374"/>
                    <a:pt x="29355" y="28674"/>
                  </a:cubicBezTo>
                  <a:lnTo>
                    <a:pt x="28921" y="28674"/>
                  </a:lnTo>
                  <a:cubicBezTo>
                    <a:pt x="29055" y="28841"/>
                    <a:pt x="29188" y="28975"/>
                    <a:pt x="29355" y="29075"/>
                  </a:cubicBezTo>
                  <a:cubicBezTo>
                    <a:pt x="29055" y="29075"/>
                    <a:pt x="28754" y="29208"/>
                    <a:pt x="28888" y="29675"/>
                  </a:cubicBezTo>
                  <a:cubicBezTo>
                    <a:pt x="28754" y="29642"/>
                    <a:pt x="28621" y="29608"/>
                    <a:pt x="28487" y="29575"/>
                  </a:cubicBezTo>
                  <a:cubicBezTo>
                    <a:pt x="28421" y="29642"/>
                    <a:pt x="28387" y="29675"/>
                    <a:pt x="28354" y="29742"/>
                  </a:cubicBezTo>
                  <a:cubicBezTo>
                    <a:pt x="28487" y="29842"/>
                    <a:pt x="28621" y="29975"/>
                    <a:pt x="28788" y="30075"/>
                  </a:cubicBezTo>
                  <a:cubicBezTo>
                    <a:pt x="28888" y="30142"/>
                    <a:pt x="29021" y="30242"/>
                    <a:pt x="29155" y="30275"/>
                  </a:cubicBezTo>
                  <a:cubicBezTo>
                    <a:pt x="29522" y="30342"/>
                    <a:pt x="29755" y="30676"/>
                    <a:pt x="30022" y="30943"/>
                  </a:cubicBezTo>
                  <a:cubicBezTo>
                    <a:pt x="30289" y="31176"/>
                    <a:pt x="30556" y="31209"/>
                    <a:pt x="30822" y="31510"/>
                  </a:cubicBezTo>
                  <a:cubicBezTo>
                    <a:pt x="30989" y="31676"/>
                    <a:pt x="31123" y="32177"/>
                    <a:pt x="30856" y="32344"/>
                  </a:cubicBezTo>
                  <a:cubicBezTo>
                    <a:pt x="30617" y="32523"/>
                    <a:pt x="30324" y="32649"/>
                    <a:pt x="30001" y="32649"/>
                  </a:cubicBezTo>
                  <a:cubicBezTo>
                    <a:pt x="29964" y="32649"/>
                    <a:pt x="29926" y="32647"/>
                    <a:pt x="29888" y="32644"/>
                  </a:cubicBezTo>
                  <a:cubicBezTo>
                    <a:pt x="29838" y="32634"/>
                    <a:pt x="29791" y="32630"/>
                    <a:pt x="29746" y="32630"/>
                  </a:cubicBezTo>
                  <a:cubicBezTo>
                    <a:pt x="29570" y="32630"/>
                    <a:pt x="29426" y="32691"/>
                    <a:pt x="29260" y="32691"/>
                  </a:cubicBezTo>
                  <a:cubicBezTo>
                    <a:pt x="29187" y="32691"/>
                    <a:pt x="29108" y="32679"/>
                    <a:pt x="29021" y="32644"/>
                  </a:cubicBezTo>
                  <a:cubicBezTo>
                    <a:pt x="28821" y="32577"/>
                    <a:pt x="28187" y="32477"/>
                    <a:pt x="28121" y="32377"/>
                  </a:cubicBezTo>
                  <a:cubicBezTo>
                    <a:pt x="28031" y="32249"/>
                    <a:pt x="27991" y="32215"/>
                    <a:pt x="27962" y="32215"/>
                  </a:cubicBezTo>
                  <a:cubicBezTo>
                    <a:pt x="27927" y="32215"/>
                    <a:pt x="27908" y="32265"/>
                    <a:pt x="27841" y="32265"/>
                  </a:cubicBezTo>
                  <a:cubicBezTo>
                    <a:pt x="27819" y="32265"/>
                    <a:pt x="27790" y="32259"/>
                    <a:pt x="27754" y="32244"/>
                  </a:cubicBezTo>
                  <a:cubicBezTo>
                    <a:pt x="27620" y="32177"/>
                    <a:pt x="27487" y="32043"/>
                    <a:pt x="27553" y="31910"/>
                  </a:cubicBezTo>
                  <a:lnTo>
                    <a:pt x="27553" y="31910"/>
                  </a:lnTo>
                  <a:cubicBezTo>
                    <a:pt x="27388" y="31965"/>
                    <a:pt x="27213" y="31990"/>
                    <a:pt x="27038" y="31990"/>
                  </a:cubicBezTo>
                  <a:cubicBezTo>
                    <a:pt x="26896" y="31990"/>
                    <a:pt x="26754" y="31973"/>
                    <a:pt x="26619" y="31943"/>
                  </a:cubicBezTo>
                  <a:cubicBezTo>
                    <a:pt x="26353" y="31977"/>
                    <a:pt x="26086" y="32110"/>
                    <a:pt x="25852" y="32277"/>
                  </a:cubicBezTo>
                  <a:cubicBezTo>
                    <a:pt x="25587" y="32463"/>
                    <a:pt x="25533" y="32564"/>
                    <a:pt x="25320" y="32564"/>
                  </a:cubicBezTo>
                  <a:cubicBezTo>
                    <a:pt x="25265" y="32564"/>
                    <a:pt x="25200" y="32557"/>
                    <a:pt x="25118" y="32544"/>
                  </a:cubicBezTo>
                  <a:cubicBezTo>
                    <a:pt x="25002" y="32527"/>
                    <a:pt x="24827" y="32494"/>
                    <a:pt x="24668" y="32494"/>
                  </a:cubicBezTo>
                  <a:cubicBezTo>
                    <a:pt x="24510" y="32494"/>
                    <a:pt x="24368" y="32527"/>
                    <a:pt x="24318" y="32644"/>
                  </a:cubicBezTo>
                  <a:lnTo>
                    <a:pt x="24718" y="32844"/>
                  </a:lnTo>
                  <a:cubicBezTo>
                    <a:pt x="24427" y="33019"/>
                    <a:pt x="24085" y="33117"/>
                    <a:pt x="23736" y="33117"/>
                  </a:cubicBezTo>
                  <a:cubicBezTo>
                    <a:pt x="23686" y="33117"/>
                    <a:pt x="23635" y="33115"/>
                    <a:pt x="23584" y="33111"/>
                  </a:cubicBezTo>
                  <a:cubicBezTo>
                    <a:pt x="23317" y="33111"/>
                    <a:pt x="22717" y="33244"/>
                    <a:pt x="22783" y="33711"/>
                  </a:cubicBezTo>
                  <a:lnTo>
                    <a:pt x="23184" y="33645"/>
                  </a:lnTo>
                  <a:lnTo>
                    <a:pt x="23184" y="33645"/>
                  </a:lnTo>
                  <a:cubicBezTo>
                    <a:pt x="22783" y="34145"/>
                    <a:pt x="23451" y="35246"/>
                    <a:pt x="23817" y="35479"/>
                  </a:cubicBezTo>
                  <a:cubicBezTo>
                    <a:pt x="24032" y="35602"/>
                    <a:pt x="24415" y="35921"/>
                    <a:pt x="24657" y="35921"/>
                  </a:cubicBezTo>
                  <a:cubicBezTo>
                    <a:pt x="24678" y="35921"/>
                    <a:pt x="24699" y="35918"/>
                    <a:pt x="24718" y="35913"/>
                  </a:cubicBezTo>
                  <a:cubicBezTo>
                    <a:pt x="24985" y="35879"/>
                    <a:pt x="25018" y="35846"/>
                    <a:pt x="25085" y="35613"/>
                  </a:cubicBezTo>
                  <a:cubicBezTo>
                    <a:pt x="25135" y="35496"/>
                    <a:pt x="25202" y="35463"/>
                    <a:pt x="25281" y="35463"/>
                  </a:cubicBezTo>
                  <a:cubicBezTo>
                    <a:pt x="25360" y="35463"/>
                    <a:pt x="25452" y="35496"/>
                    <a:pt x="25552" y="35513"/>
                  </a:cubicBezTo>
                  <a:cubicBezTo>
                    <a:pt x="25852" y="35579"/>
                    <a:pt x="26019" y="35946"/>
                    <a:pt x="26353" y="35946"/>
                  </a:cubicBezTo>
                  <a:cubicBezTo>
                    <a:pt x="26401" y="35956"/>
                    <a:pt x="26453" y="35960"/>
                    <a:pt x="26506" y="35960"/>
                  </a:cubicBezTo>
                  <a:cubicBezTo>
                    <a:pt x="26634" y="35960"/>
                    <a:pt x="26768" y="35936"/>
                    <a:pt x="26886" y="35913"/>
                  </a:cubicBezTo>
                  <a:cubicBezTo>
                    <a:pt x="27020" y="35846"/>
                    <a:pt x="27187" y="35513"/>
                    <a:pt x="27320" y="35513"/>
                  </a:cubicBezTo>
                  <a:cubicBezTo>
                    <a:pt x="27328" y="35510"/>
                    <a:pt x="27336" y="35509"/>
                    <a:pt x="27345" y="35509"/>
                  </a:cubicBezTo>
                  <a:cubicBezTo>
                    <a:pt x="27430" y="35509"/>
                    <a:pt x="27549" y="35626"/>
                    <a:pt x="27640" y="35626"/>
                  </a:cubicBezTo>
                  <a:cubicBezTo>
                    <a:pt x="27657" y="35626"/>
                    <a:pt x="27672" y="35622"/>
                    <a:pt x="27687" y="35613"/>
                  </a:cubicBezTo>
                  <a:cubicBezTo>
                    <a:pt x="27738" y="35562"/>
                    <a:pt x="27865" y="35434"/>
                    <a:pt x="27953" y="35434"/>
                  </a:cubicBezTo>
                  <a:cubicBezTo>
                    <a:pt x="27981" y="35434"/>
                    <a:pt x="28004" y="35447"/>
                    <a:pt x="28020" y="35479"/>
                  </a:cubicBezTo>
                  <a:cubicBezTo>
                    <a:pt x="28121" y="35579"/>
                    <a:pt x="27720" y="36146"/>
                    <a:pt x="27920" y="36447"/>
                  </a:cubicBezTo>
                  <a:cubicBezTo>
                    <a:pt x="28187" y="36880"/>
                    <a:pt x="27453" y="38181"/>
                    <a:pt x="27287" y="38581"/>
                  </a:cubicBezTo>
                  <a:cubicBezTo>
                    <a:pt x="27134" y="39039"/>
                    <a:pt x="26725" y="39227"/>
                    <a:pt x="26310" y="39227"/>
                  </a:cubicBezTo>
                  <a:cubicBezTo>
                    <a:pt x="26091" y="39227"/>
                    <a:pt x="25870" y="39174"/>
                    <a:pt x="25685" y="39082"/>
                  </a:cubicBezTo>
                  <a:cubicBezTo>
                    <a:pt x="25504" y="38998"/>
                    <a:pt x="25392" y="38961"/>
                    <a:pt x="25290" y="38961"/>
                  </a:cubicBezTo>
                  <a:cubicBezTo>
                    <a:pt x="25148" y="38961"/>
                    <a:pt x="25023" y="39032"/>
                    <a:pt x="24751" y="39149"/>
                  </a:cubicBezTo>
                  <a:cubicBezTo>
                    <a:pt x="24591" y="39269"/>
                    <a:pt x="24407" y="39329"/>
                    <a:pt x="24221" y="39329"/>
                  </a:cubicBezTo>
                  <a:cubicBezTo>
                    <a:pt x="24096" y="39329"/>
                    <a:pt x="23971" y="39302"/>
                    <a:pt x="23851" y="39249"/>
                  </a:cubicBezTo>
                  <a:cubicBezTo>
                    <a:pt x="23451" y="39115"/>
                    <a:pt x="23084" y="39015"/>
                    <a:pt x="22683" y="38882"/>
                  </a:cubicBezTo>
                  <a:cubicBezTo>
                    <a:pt x="22603" y="38882"/>
                    <a:pt x="22459" y="39010"/>
                    <a:pt x="22388" y="39010"/>
                  </a:cubicBezTo>
                  <a:cubicBezTo>
                    <a:pt x="22370" y="39010"/>
                    <a:pt x="22356" y="39002"/>
                    <a:pt x="22350" y="38982"/>
                  </a:cubicBezTo>
                  <a:cubicBezTo>
                    <a:pt x="22250" y="38782"/>
                    <a:pt x="22283" y="38715"/>
                    <a:pt x="22050" y="38648"/>
                  </a:cubicBezTo>
                  <a:cubicBezTo>
                    <a:pt x="21783" y="38581"/>
                    <a:pt x="21549" y="38548"/>
                    <a:pt x="21316" y="38515"/>
                  </a:cubicBezTo>
                  <a:cubicBezTo>
                    <a:pt x="21149" y="38481"/>
                    <a:pt x="21249" y="38215"/>
                    <a:pt x="21149" y="38181"/>
                  </a:cubicBezTo>
                  <a:cubicBezTo>
                    <a:pt x="20986" y="38144"/>
                    <a:pt x="20819" y="38125"/>
                    <a:pt x="20650" y="38125"/>
                  </a:cubicBezTo>
                  <a:cubicBezTo>
                    <a:pt x="20370" y="38125"/>
                    <a:pt x="20086" y="38177"/>
                    <a:pt x="19815" y="38281"/>
                  </a:cubicBezTo>
                  <a:cubicBezTo>
                    <a:pt x="19715" y="38315"/>
                    <a:pt x="19614" y="38648"/>
                    <a:pt x="19514" y="38782"/>
                  </a:cubicBezTo>
                  <a:cubicBezTo>
                    <a:pt x="19448" y="38882"/>
                    <a:pt x="19681" y="39115"/>
                    <a:pt x="19614" y="39249"/>
                  </a:cubicBezTo>
                  <a:cubicBezTo>
                    <a:pt x="19453" y="39571"/>
                    <a:pt x="19302" y="39701"/>
                    <a:pt x="19124" y="39701"/>
                  </a:cubicBezTo>
                  <a:cubicBezTo>
                    <a:pt x="18970" y="39701"/>
                    <a:pt x="18797" y="39603"/>
                    <a:pt x="18580" y="39449"/>
                  </a:cubicBezTo>
                  <a:cubicBezTo>
                    <a:pt x="18247" y="39182"/>
                    <a:pt x="17947" y="39282"/>
                    <a:pt x="17546" y="39115"/>
                  </a:cubicBezTo>
                  <a:cubicBezTo>
                    <a:pt x="17113" y="38915"/>
                    <a:pt x="17246" y="38448"/>
                    <a:pt x="16812" y="38348"/>
                  </a:cubicBezTo>
                  <a:lnTo>
                    <a:pt x="15211" y="37914"/>
                  </a:lnTo>
                  <a:cubicBezTo>
                    <a:pt x="14878" y="37848"/>
                    <a:pt x="14578" y="37447"/>
                    <a:pt x="14311" y="37214"/>
                  </a:cubicBezTo>
                  <a:cubicBezTo>
                    <a:pt x="14477" y="37047"/>
                    <a:pt x="14944" y="36680"/>
                    <a:pt x="14811" y="36480"/>
                  </a:cubicBezTo>
                  <a:cubicBezTo>
                    <a:pt x="14544" y="35980"/>
                    <a:pt x="14578" y="35946"/>
                    <a:pt x="14811" y="35446"/>
                  </a:cubicBezTo>
                  <a:cubicBezTo>
                    <a:pt x="14585" y="35345"/>
                    <a:pt x="14377" y="35188"/>
                    <a:pt x="14146" y="35188"/>
                  </a:cubicBezTo>
                  <a:cubicBezTo>
                    <a:pt x="14071" y="35188"/>
                    <a:pt x="13993" y="35205"/>
                    <a:pt x="13910" y="35246"/>
                  </a:cubicBezTo>
                  <a:cubicBezTo>
                    <a:pt x="13684" y="35359"/>
                    <a:pt x="13426" y="35426"/>
                    <a:pt x="13169" y="35426"/>
                  </a:cubicBezTo>
                  <a:cubicBezTo>
                    <a:pt x="13048" y="35426"/>
                    <a:pt x="12927" y="35411"/>
                    <a:pt x="12810" y="35379"/>
                  </a:cubicBezTo>
                  <a:cubicBezTo>
                    <a:pt x="12721" y="35379"/>
                    <a:pt x="12617" y="35364"/>
                    <a:pt x="12518" y="35364"/>
                  </a:cubicBezTo>
                  <a:cubicBezTo>
                    <a:pt x="12469" y="35364"/>
                    <a:pt x="12420" y="35368"/>
                    <a:pt x="12376" y="35379"/>
                  </a:cubicBezTo>
                  <a:cubicBezTo>
                    <a:pt x="12209" y="35379"/>
                    <a:pt x="12042" y="35579"/>
                    <a:pt x="11876" y="35579"/>
                  </a:cubicBezTo>
                  <a:cubicBezTo>
                    <a:pt x="11709" y="35546"/>
                    <a:pt x="11575" y="35513"/>
                    <a:pt x="11409" y="35412"/>
                  </a:cubicBezTo>
                  <a:cubicBezTo>
                    <a:pt x="11208" y="35412"/>
                    <a:pt x="11008" y="35446"/>
                    <a:pt x="10808" y="35479"/>
                  </a:cubicBezTo>
                  <a:cubicBezTo>
                    <a:pt x="10141" y="35613"/>
                    <a:pt x="9474" y="35813"/>
                    <a:pt x="8840" y="36113"/>
                  </a:cubicBezTo>
                  <a:cubicBezTo>
                    <a:pt x="8507" y="36280"/>
                    <a:pt x="8206" y="36447"/>
                    <a:pt x="7906" y="36647"/>
                  </a:cubicBezTo>
                  <a:cubicBezTo>
                    <a:pt x="7898" y="36655"/>
                    <a:pt x="7887" y="36659"/>
                    <a:pt x="7873" y="36659"/>
                  </a:cubicBezTo>
                  <a:cubicBezTo>
                    <a:pt x="7776" y="36659"/>
                    <a:pt x="7560" y="36476"/>
                    <a:pt x="7472" y="36447"/>
                  </a:cubicBezTo>
                  <a:cubicBezTo>
                    <a:pt x="7446" y="36434"/>
                    <a:pt x="7413" y="36428"/>
                    <a:pt x="7374" y="36428"/>
                  </a:cubicBezTo>
                  <a:cubicBezTo>
                    <a:pt x="7216" y="36428"/>
                    <a:pt x="6979" y="36520"/>
                    <a:pt x="6872" y="36547"/>
                  </a:cubicBezTo>
                  <a:cubicBezTo>
                    <a:pt x="6854" y="36551"/>
                    <a:pt x="6837" y="36552"/>
                    <a:pt x="6819" y="36552"/>
                  </a:cubicBezTo>
                  <a:cubicBezTo>
                    <a:pt x="6546" y="36552"/>
                    <a:pt x="6283" y="36111"/>
                    <a:pt x="6181" y="36111"/>
                  </a:cubicBezTo>
                  <a:cubicBezTo>
                    <a:pt x="6178" y="36111"/>
                    <a:pt x="6175" y="36112"/>
                    <a:pt x="6172" y="36113"/>
                  </a:cubicBezTo>
                  <a:cubicBezTo>
                    <a:pt x="5771" y="36246"/>
                    <a:pt x="5705" y="36780"/>
                    <a:pt x="5538" y="37180"/>
                  </a:cubicBezTo>
                  <a:cubicBezTo>
                    <a:pt x="5338" y="37748"/>
                    <a:pt x="4170" y="37848"/>
                    <a:pt x="4103" y="38415"/>
                  </a:cubicBezTo>
                  <a:cubicBezTo>
                    <a:pt x="4037" y="38915"/>
                    <a:pt x="3937" y="39382"/>
                    <a:pt x="3870" y="39882"/>
                  </a:cubicBezTo>
                  <a:cubicBezTo>
                    <a:pt x="3803" y="40283"/>
                    <a:pt x="3670" y="40283"/>
                    <a:pt x="3336" y="40483"/>
                  </a:cubicBezTo>
                  <a:cubicBezTo>
                    <a:pt x="2736" y="40883"/>
                    <a:pt x="2302" y="41083"/>
                    <a:pt x="1935" y="41717"/>
                  </a:cubicBezTo>
                  <a:cubicBezTo>
                    <a:pt x="1435" y="42651"/>
                    <a:pt x="934" y="43585"/>
                    <a:pt x="401" y="44486"/>
                  </a:cubicBezTo>
                  <a:cubicBezTo>
                    <a:pt x="267" y="44686"/>
                    <a:pt x="167" y="44886"/>
                    <a:pt x="67" y="45119"/>
                  </a:cubicBezTo>
                  <a:cubicBezTo>
                    <a:pt x="101" y="45520"/>
                    <a:pt x="201" y="45887"/>
                    <a:pt x="334" y="46254"/>
                  </a:cubicBezTo>
                  <a:cubicBezTo>
                    <a:pt x="434" y="46687"/>
                    <a:pt x="534" y="47121"/>
                    <a:pt x="634" y="47555"/>
                  </a:cubicBezTo>
                  <a:cubicBezTo>
                    <a:pt x="701" y="47821"/>
                    <a:pt x="401" y="48288"/>
                    <a:pt x="334" y="48522"/>
                  </a:cubicBezTo>
                  <a:cubicBezTo>
                    <a:pt x="267" y="48689"/>
                    <a:pt x="0" y="49189"/>
                    <a:pt x="67" y="49322"/>
                  </a:cubicBezTo>
                  <a:cubicBezTo>
                    <a:pt x="234" y="49623"/>
                    <a:pt x="401" y="49923"/>
                    <a:pt x="568" y="50223"/>
                  </a:cubicBezTo>
                  <a:lnTo>
                    <a:pt x="2169" y="52992"/>
                  </a:lnTo>
                  <a:cubicBezTo>
                    <a:pt x="2436" y="53459"/>
                    <a:pt x="2802" y="53826"/>
                    <a:pt x="3269" y="54093"/>
                  </a:cubicBezTo>
                  <a:cubicBezTo>
                    <a:pt x="3703" y="54393"/>
                    <a:pt x="4103" y="54693"/>
                    <a:pt x="4537" y="54993"/>
                  </a:cubicBezTo>
                  <a:cubicBezTo>
                    <a:pt x="4681" y="55108"/>
                    <a:pt x="4874" y="55347"/>
                    <a:pt x="5053" y="55347"/>
                  </a:cubicBezTo>
                  <a:cubicBezTo>
                    <a:pt x="5081" y="55347"/>
                    <a:pt x="5110" y="55341"/>
                    <a:pt x="5137" y="55327"/>
                  </a:cubicBezTo>
                  <a:cubicBezTo>
                    <a:pt x="5571" y="55193"/>
                    <a:pt x="6005" y="55027"/>
                    <a:pt x="6438" y="54860"/>
                  </a:cubicBezTo>
                  <a:cubicBezTo>
                    <a:pt x="6538" y="54838"/>
                    <a:pt x="6642" y="54826"/>
                    <a:pt x="6747" y="54826"/>
                  </a:cubicBezTo>
                  <a:cubicBezTo>
                    <a:pt x="6957" y="54826"/>
                    <a:pt x="7172" y="54871"/>
                    <a:pt x="7372" y="54960"/>
                  </a:cubicBezTo>
                  <a:cubicBezTo>
                    <a:pt x="7571" y="55000"/>
                    <a:pt x="7699" y="55051"/>
                    <a:pt x="7833" y="55051"/>
                  </a:cubicBezTo>
                  <a:cubicBezTo>
                    <a:pt x="7924" y="55051"/>
                    <a:pt x="8018" y="55027"/>
                    <a:pt x="8140" y="54960"/>
                  </a:cubicBezTo>
                  <a:lnTo>
                    <a:pt x="9340" y="54359"/>
                  </a:lnTo>
                  <a:cubicBezTo>
                    <a:pt x="9502" y="54279"/>
                    <a:pt x="10619" y="54089"/>
                    <a:pt x="11115" y="54089"/>
                  </a:cubicBezTo>
                  <a:cubicBezTo>
                    <a:pt x="11233" y="54089"/>
                    <a:pt x="11316" y="54100"/>
                    <a:pt x="11342" y="54126"/>
                  </a:cubicBezTo>
                  <a:cubicBezTo>
                    <a:pt x="11642" y="54459"/>
                    <a:pt x="11909" y="54793"/>
                    <a:pt x="12176" y="55127"/>
                  </a:cubicBezTo>
                  <a:cubicBezTo>
                    <a:pt x="12243" y="55233"/>
                    <a:pt x="12373" y="55265"/>
                    <a:pt x="12523" y="55265"/>
                  </a:cubicBezTo>
                  <a:cubicBezTo>
                    <a:pt x="12748" y="55265"/>
                    <a:pt x="13016" y="55193"/>
                    <a:pt x="13177" y="55193"/>
                  </a:cubicBezTo>
                  <a:cubicBezTo>
                    <a:pt x="13232" y="55189"/>
                    <a:pt x="13282" y="55187"/>
                    <a:pt x="13327" y="55187"/>
                  </a:cubicBezTo>
                  <a:cubicBezTo>
                    <a:pt x="13655" y="55187"/>
                    <a:pt x="13709" y="55300"/>
                    <a:pt x="13944" y="55594"/>
                  </a:cubicBezTo>
                  <a:cubicBezTo>
                    <a:pt x="14177" y="55961"/>
                    <a:pt x="14177" y="55994"/>
                    <a:pt x="14111" y="56428"/>
                  </a:cubicBezTo>
                  <a:cubicBezTo>
                    <a:pt x="14044" y="56961"/>
                    <a:pt x="13977" y="57495"/>
                    <a:pt x="13944" y="58029"/>
                  </a:cubicBezTo>
                  <a:cubicBezTo>
                    <a:pt x="13877" y="58262"/>
                    <a:pt x="13777" y="58529"/>
                    <a:pt x="13944" y="58763"/>
                  </a:cubicBezTo>
                  <a:cubicBezTo>
                    <a:pt x="14211" y="59129"/>
                    <a:pt x="14511" y="59530"/>
                    <a:pt x="14778" y="59897"/>
                  </a:cubicBezTo>
                  <a:cubicBezTo>
                    <a:pt x="15011" y="60130"/>
                    <a:pt x="15211" y="60397"/>
                    <a:pt x="15345" y="60664"/>
                  </a:cubicBezTo>
                  <a:cubicBezTo>
                    <a:pt x="15545" y="61531"/>
                    <a:pt x="15745" y="62365"/>
                    <a:pt x="15945" y="63199"/>
                  </a:cubicBezTo>
                  <a:cubicBezTo>
                    <a:pt x="16079" y="63966"/>
                    <a:pt x="16379" y="64533"/>
                    <a:pt x="15945" y="65301"/>
                  </a:cubicBezTo>
                  <a:cubicBezTo>
                    <a:pt x="15512" y="66101"/>
                    <a:pt x="15478" y="66968"/>
                    <a:pt x="15345" y="67869"/>
                  </a:cubicBezTo>
                  <a:cubicBezTo>
                    <a:pt x="15311" y="68036"/>
                    <a:pt x="15178" y="68369"/>
                    <a:pt x="15278" y="68570"/>
                  </a:cubicBezTo>
                  <a:cubicBezTo>
                    <a:pt x="15478" y="69003"/>
                    <a:pt x="15678" y="69403"/>
                    <a:pt x="15878" y="69837"/>
                  </a:cubicBezTo>
                  <a:cubicBezTo>
                    <a:pt x="16245" y="70404"/>
                    <a:pt x="16512" y="71071"/>
                    <a:pt x="16679" y="71739"/>
                  </a:cubicBezTo>
                  <a:cubicBezTo>
                    <a:pt x="16746" y="72239"/>
                    <a:pt x="16812" y="72773"/>
                    <a:pt x="16913" y="73306"/>
                  </a:cubicBezTo>
                  <a:cubicBezTo>
                    <a:pt x="16946" y="73506"/>
                    <a:pt x="16913" y="74140"/>
                    <a:pt x="17079" y="74274"/>
                  </a:cubicBezTo>
                  <a:cubicBezTo>
                    <a:pt x="17279" y="74474"/>
                    <a:pt x="17613" y="74674"/>
                    <a:pt x="17713" y="74974"/>
                  </a:cubicBezTo>
                  <a:cubicBezTo>
                    <a:pt x="17913" y="75408"/>
                    <a:pt x="18080" y="75875"/>
                    <a:pt x="18280" y="76342"/>
                  </a:cubicBezTo>
                  <a:cubicBezTo>
                    <a:pt x="18347" y="76542"/>
                    <a:pt x="18614" y="76976"/>
                    <a:pt x="18614" y="77209"/>
                  </a:cubicBezTo>
                  <a:cubicBezTo>
                    <a:pt x="18547" y="77843"/>
                    <a:pt x="18547" y="77843"/>
                    <a:pt x="18947" y="78243"/>
                  </a:cubicBezTo>
                  <a:cubicBezTo>
                    <a:pt x="19076" y="78340"/>
                    <a:pt x="19423" y="78779"/>
                    <a:pt x="19597" y="78779"/>
                  </a:cubicBezTo>
                  <a:cubicBezTo>
                    <a:pt x="19603" y="78779"/>
                    <a:pt x="19609" y="78778"/>
                    <a:pt x="19614" y="78777"/>
                  </a:cubicBezTo>
                  <a:cubicBezTo>
                    <a:pt x="19981" y="78677"/>
                    <a:pt x="20348" y="78610"/>
                    <a:pt x="20715" y="78543"/>
                  </a:cubicBezTo>
                  <a:cubicBezTo>
                    <a:pt x="21516" y="78377"/>
                    <a:pt x="22316" y="78210"/>
                    <a:pt x="23084" y="78043"/>
                  </a:cubicBezTo>
                  <a:cubicBezTo>
                    <a:pt x="23317" y="78010"/>
                    <a:pt x="23651" y="77576"/>
                    <a:pt x="23817" y="77443"/>
                  </a:cubicBezTo>
                  <a:cubicBezTo>
                    <a:pt x="24118" y="77176"/>
                    <a:pt x="24451" y="76909"/>
                    <a:pt x="24718" y="76642"/>
                  </a:cubicBezTo>
                  <a:cubicBezTo>
                    <a:pt x="25218" y="76008"/>
                    <a:pt x="25685" y="75374"/>
                    <a:pt x="26119" y="74707"/>
                  </a:cubicBezTo>
                  <a:cubicBezTo>
                    <a:pt x="26253" y="74507"/>
                    <a:pt x="26186" y="73807"/>
                    <a:pt x="26219" y="73573"/>
                  </a:cubicBezTo>
                  <a:cubicBezTo>
                    <a:pt x="26253" y="73106"/>
                    <a:pt x="26186" y="72939"/>
                    <a:pt x="26553" y="72739"/>
                  </a:cubicBezTo>
                  <a:cubicBezTo>
                    <a:pt x="26753" y="72639"/>
                    <a:pt x="27453" y="72472"/>
                    <a:pt x="27587" y="72239"/>
                  </a:cubicBezTo>
                  <a:cubicBezTo>
                    <a:pt x="27754" y="72005"/>
                    <a:pt x="27687" y="71272"/>
                    <a:pt x="27720" y="71005"/>
                  </a:cubicBezTo>
                  <a:cubicBezTo>
                    <a:pt x="27754" y="70738"/>
                    <a:pt x="27387" y="70171"/>
                    <a:pt x="27287" y="69937"/>
                  </a:cubicBezTo>
                  <a:cubicBezTo>
                    <a:pt x="27153" y="69604"/>
                    <a:pt x="27453" y="69470"/>
                    <a:pt x="27687" y="69170"/>
                  </a:cubicBezTo>
                  <a:lnTo>
                    <a:pt x="28487" y="68236"/>
                  </a:lnTo>
                  <a:cubicBezTo>
                    <a:pt x="28788" y="68036"/>
                    <a:pt x="29121" y="67869"/>
                    <a:pt x="29488" y="67736"/>
                  </a:cubicBezTo>
                  <a:cubicBezTo>
                    <a:pt x="30055" y="67435"/>
                    <a:pt x="30422" y="66835"/>
                    <a:pt x="30456" y="66201"/>
                  </a:cubicBezTo>
                  <a:cubicBezTo>
                    <a:pt x="30422" y="65367"/>
                    <a:pt x="30589" y="64367"/>
                    <a:pt x="30089" y="63699"/>
                  </a:cubicBezTo>
                  <a:cubicBezTo>
                    <a:pt x="29822" y="63433"/>
                    <a:pt x="29722" y="63066"/>
                    <a:pt x="29788" y="62699"/>
                  </a:cubicBezTo>
                  <a:cubicBezTo>
                    <a:pt x="29888" y="62298"/>
                    <a:pt x="29788" y="61865"/>
                    <a:pt x="29488" y="61531"/>
                  </a:cubicBezTo>
                  <a:cubicBezTo>
                    <a:pt x="29321" y="61264"/>
                    <a:pt x="30456" y="59697"/>
                    <a:pt x="30656" y="59396"/>
                  </a:cubicBezTo>
                  <a:cubicBezTo>
                    <a:pt x="31456" y="57995"/>
                    <a:pt x="32690" y="56961"/>
                    <a:pt x="33758" y="55827"/>
                  </a:cubicBezTo>
                  <a:cubicBezTo>
                    <a:pt x="34158" y="55360"/>
                    <a:pt x="34458" y="54826"/>
                    <a:pt x="34692" y="54293"/>
                  </a:cubicBezTo>
                  <a:cubicBezTo>
                    <a:pt x="35025" y="53659"/>
                    <a:pt x="35559" y="52992"/>
                    <a:pt x="35726" y="52291"/>
                  </a:cubicBezTo>
                  <a:cubicBezTo>
                    <a:pt x="35759" y="52091"/>
                    <a:pt x="36060" y="51257"/>
                    <a:pt x="35993" y="51090"/>
                  </a:cubicBezTo>
                  <a:cubicBezTo>
                    <a:pt x="35945" y="51007"/>
                    <a:pt x="35850" y="50979"/>
                    <a:pt x="35742" y="50979"/>
                  </a:cubicBezTo>
                  <a:cubicBezTo>
                    <a:pt x="35548" y="50979"/>
                    <a:pt x="35311" y="51069"/>
                    <a:pt x="35226" y="51090"/>
                  </a:cubicBezTo>
                  <a:cubicBezTo>
                    <a:pt x="34325" y="51324"/>
                    <a:pt x="33424" y="51591"/>
                    <a:pt x="32557" y="51824"/>
                  </a:cubicBezTo>
                  <a:cubicBezTo>
                    <a:pt x="32544" y="51827"/>
                    <a:pt x="32531" y="51829"/>
                    <a:pt x="32518" y="51829"/>
                  </a:cubicBezTo>
                  <a:cubicBezTo>
                    <a:pt x="32256" y="51829"/>
                    <a:pt x="31909" y="51219"/>
                    <a:pt x="31623" y="51124"/>
                  </a:cubicBezTo>
                  <a:cubicBezTo>
                    <a:pt x="32090" y="50657"/>
                    <a:pt x="31456" y="50256"/>
                    <a:pt x="31156" y="49890"/>
                  </a:cubicBezTo>
                  <a:cubicBezTo>
                    <a:pt x="30989" y="49656"/>
                    <a:pt x="30789" y="49456"/>
                    <a:pt x="30589" y="49256"/>
                  </a:cubicBezTo>
                  <a:cubicBezTo>
                    <a:pt x="30489" y="49122"/>
                    <a:pt x="30022" y="49122"/>
                    <a:pt x="29955" y="48956"/>
                  </a:cubicBezTo>
                  <a:cubicBezTo>
                    <a:pt x="29788" y="48422"/>
                    <a:pt x="29588" y="47888"/>
                    <a:pt x="29355" y="47354"/>
                  </a:cubicBezTo>
                  <a:cubicBezTo>
                    <a:pt x="29188" y="47154"/>
                    <a:pt x="28954" y="46954"/>
                    <a:pt x="28754" y="46787"/>
                  </a:cubicBezTo>
                  <a:cubicBezTo>
                    <a:pt x="28588" y="46621"/>
                    <a:pt x="28621" y="46254"/>
                    <a:pt x="28588" y="46053"/>
                  </a:cubicBezTo>
                  <a:cubicBezTo>
                    <a:pt x="28521" y="45720"/>
                    <a:pt x="28487" y="45353"/>
                    <a:pt x="28421" y="45019"/>
                  </a:cubicBezTo>
                  <a:cubicBezTo>
                    <a:pt x="28387" y="44819"/>
                    <a:pt x="28087" y="44586"/>
                    <a:pt x="27954" y="44452"/>
                  </a:cubicBezTo>
                  <a:cubicBezTo>
                    <a:pt x="27654" y="44152"/>
                    <a:pt x="27720" y="43718"/>
                    <a:pt x="27520" y="43285"/>
                  </a:cubicBezTo>
                  <a:lnTo>
                    <a:pt x="26553" y="41250"/>
                  </a:lnTo>
                  <a:cubicBezTo>
                    <a:pt x="26386" y="40916"/>
                    <a:pt x="25852" y="40316"/>
                    <a:pt x="26152" y="39949"/>
                  </a:cubicBezTo>
                  <a:lnTo>
                    <a:pt x="26152" y="39949"/>
                  </a:lnTo>
                  <a:cubicBezTo>
                    <a:pt x="26353" y="40449"/>
                    <a:pt x="26653" y="40883"/>
                    <a:pt x="27020" y="41283"/>
                  </a:cubicBezTo>
                  <a:cubicBezTo>
                    <a:pt x="27153" y="40950"/>
                    <a:pt x="27253" y="40583"/>
                    <a:pt x="27387" y="40216"/>
                  </a:cubicBezTo>
                  <a:lnTo>
                    <a:pt x="27387" y="40216"/>
                  </a:lnTo>
                  <a:cubicBezTo>
                    <a:pt x="27353" y="40516"/>
                    <a:pt x="27287" y="40816"/>
                    <a:pt x="27253" y="41117"/>
                  </a:cubicBezTo>
                  <a:cubicBezTo>
                    <a:pt x="27278" y="41112"/>
                    <a:pt x="27302" y="41109"/>
                    <a:pt x="27325" y="41109"/>
                  </a:cubicBezTo>
                  <a:cubicBezTo>
                    <a:pt x="27602" y="41109"/>
                    <a:pt x="27697" y="41468"/>
                    <a:pt x="27820" y="41684"/>
                  </a:cubicBezTo>
                  <a:cubicBezTo>
                    <a:pt x="28087" y="42184"/>
                    <a:pt x="28387" y="42651"/>
                    <a:pt x="28654" y="43151"/>
                  </a:cubicBezTo>
                  <a:cubicBezTo>
                    <a:pt x="28754" y="43385"/>
                    <a:pt x="28988" y="43485"/>
                    <a:pt x="29121" y="43685"/>
                  </a:cubicBezTo>
                  <a:cubicBezTo>
                    <a:pt x="29321" y="44019"/>
                    <a:pt x="29488" y="44386"/>
                    <a:pt x="29588" y="44786"/>
                  </a:cubicBezTo>
                  <a:cubicBezTo>
                    <a:pt x="29655" y="45019"/>
                    <a:pt x="29655" y="45753"/>
                    <a:pt x="29888" y="45853"/>
                  </a:cubicBezTo>
                  <a:cubicBezTo>
                    <a:pt x="30322" y="46020"/>
                    <a:pt x="30355" y="46087"/>
                    <a:pt x="30589" y="46487"/>
                  </a:cubicBezTo>
                  <a:cubicBezTo>
                    <a:pt x="31023" y="47088"/>
                    <a:pt x="31356" y="47788"/>
                    <a:pt x="31523" y="48522"/>
                  </a:cubicBezTo>
                  <a:cubicBezTo>
                    <a:pt x="31623" y="49022"/>
                    <a:pt x="31723" y="49556"/>
                    <a:pt x="31823" y="50056"/>
                  </a:cubicBezTo>
                  <a:cubicBezTo>
                    <a:pt x="31871" y="50414"/>
                    <a:pt x="31918" y="50465"/>
                    <a:pt x="32112" y="50465"/>
                  </a:cubicBezTo>
                  <a:cubicBezTo>
                    <a:pt x="32189" y="50465"/>
                    <a:pt x="32290" y="50457"/>
                    <a:pt x="32424" y="50457"/>
                  </a:cubicBezTo>
                  <a:cubicBezTo>
                    <a:pt x="32757" y="50457"/>
                    <a:pt x="32824" y="50090"/>
                    <a:pt x="33091" y="50023"/>
                  </a:cubicBezTo>
                  <a:cubicBezTo>
                    <a:pt x="33491" y="49923"/>
                    <a:pt x="33858" y="49789"/>
                    <a:pt x="34258" y="49723"/>
                  </a:cubicBezTo>
                  <a:cubicBezTo>
                    <a:pt x="34458" y="49689"/>
                    <a:pt x="34625" y="49656"/>
                    <a:pt x="34692" y="49523"/>
                  </a:cubicBezTo>
                  <a:cubicBezTo>
                    <a:pt x="34792" y="49389"/>
                    <a:pt x="34825" y="49322"/>
                    <a:pt x="34959" y="49289"/>
                  </a:cubicBezTo>
                  <a:lnTo>
                    <a:pt x="36293" y="48789"/>
                  </a:lnTo>
                  <a:cubicBezTo>
                    <a:pt x="36560" y="48722"/>
                    <a:pt x="36527" y="48355"/>
                    <a:pt x="36793" y="48222"/>
                  </a:cubicBezTo>
                  <a:cubicBezTo>
                    <a:pt x="36960" y="48122"/>
                    <a:pt x="37194" y="48055"/>
                    <a:pt x="37394" y="47955"/>
                  </a:cubicBezTo>
                  <a:cubicBezTo>
                    <a:pt x="37414" y="47945"/>
                    <a:pt x="37434" y="47941"/>
                    <a:pt x="37455" y="47941"/>
                  </a:cubicBezTo>
                  <a:cubicBezTo>
                    <a:pt x="37547" y="47941"/>
                    <a:pt x="37651" y="48017"/>
                    <a:pt x="37757" y="48017"/>
                  </a:cubicBezTo>
                  <a:cubicBezTo>
                    <a:pt x="37792" y="48017"/>
                    <a:pt x="37826" y="48009"/>
                    <a:pt x="37861" y="47988"/>
                  </a:cubicBezTo>
                  <a:cubicBezTo>
                    <a:pt x="37994" y="47921"/>
                    <a:pt x="37994" y="47454"/>
                    <a:pt x="38161" y="47388"/>
                  </a:cubicBezTo>
                  <a:cubicBezTo>
                    <a:pt x="38461" y="47254"/>
                    <a:pt x="38728" y="47121"/>
                    <a:pt x="38995" y="46987"/>
                  </a:cubicBezTo>
                  <a:cubicBezTo>
                    <a:pt x="39262" y="46854"/>
                    <a:pt x="39395" y="46887"/>
                    <a:pt x="39395" y="46587"/>
                  </a:cubicBezTo>
                  <a:cubicBezTo>
                    <a:pt x="39395" y="46287"/>
                    <a:pt x="39462" y="45987"/>
                    <a:pt x="39629" y="45720"/>
                  </a:cubicBezTo>
                  <a:cubicBezTo>
                    <a:pt x="39629" y="45820"/>
                    <a:pt x="39695" y="45887"/>
                    <a:pt x="39695" y="45987"/>
                  </a:cubicBezTo>
                  <a:cubicBezTo>
                    <a:pt x="39862" y="45787"/>
                    <a:pt x="40429" y="45320"/>
                    <a:pt x="40429" y="45053"/>
                  </a:cubicBezTo>
                  <a:cubicBezTo>
                    <a:pt x="40463" y="44786"/>
                    <a:pt x="40563" y="44586"/>
                    <a:pt x="40296" y="44552"/>
                  </a:cubicBezTo>
                  <a:cubicBezTo>
                    <a:pt x="40162" y="44519"/>
                    <a:pt x="40062" y="44219"/>
                    <a:pt x="39962" y="44019"/>
                  </a:cubicBezTo>
                  <a:cubicBezTo>
                    <a:pt x="39862" y="43819"/>
                    <a:pt x="39662" y="43885"/>
                    <a:pt x="39495" y="43819"/>
                  </a:cubicBezTo>
                  <a:cubicBezTo>
                    <a:pt x="39295" y="43685"/>
                    <a:pt x="39095" y="43585"/>
                    <a:pt x="38928" y="43418"/>
                  </a:cubicBezTo>
                  <a:cubicBezTo>
                    <a:pt x="38628" y="43218"/>
                    <a:pt x="38728" y="42618"/>
                    <a:pt x="38695" y="42251"/>
                  </a:cubicBezTo>
                  <a:lnTo>
                    <a:pt x="38695" y="42251"/>
                  </a:lnTo>
                  <a:cubicBezTo>
                    <a:pt x="38395" y="42618"/>
                    <a:pt x="38028" y="43218"/>
                    <a:pt x="37627" y="43452"/>
                  </a:cubicBezTo>
                  <a:cubicBezTo>
                    <a:pt x="37360" y="43629"/>
                    <a:pt x="36945" y="43644"/>
                    <a:pt x="36580" y="43644"/>
                  </a:cubicBezTo>
                  <a:cubicBezTo>
                    <a:pt x="36507" y="43644"/>
                    <a:pt x="36435" y="43644"/>
                    <a:pt x="36368" y="43644"/>
                  </a:cubicBezTo>
                  <a:cubicBezTo>
                    <a:pt x="36266" y="43644"/>
                    <a:pt x="36173" y="43645"/>
                    <a:pt x="36093" y="43652"/>
                  </a:cubicBezTo>
                  <a:cubicBezTo>
                    <a:pt x="36160" y="43185"/>
                    <a:pt x="36060" y="42718"/>
                    <a:pt x="35893" y="42284"/>
                  </a:cubicBezTo>
                  <a:cubicBezTo>
                    <a:pt x="35826" y="42551"/>
                    <a:pt x="35793" y="42851"/>
                    <a:pt x="35726" y="43151"/>
                  </a:cubicBezTo>
                  <a:cubicBezTo>
                    <a:pt x="35392" y="42518"/>
                    <a:pt x="35092" y="41850"/>
                    <a:pt x="34725" y="41217"/>
                  </a:cubicBezTo>
                  <a:cubicBezTo>
                    <a:pt x="34592" y="41050"/>
                    <a:pt x="34091" y="40449"/>
                    <a:pt x="34258" y="40283"/>
                  </a:cubicBezTo>
                  <a:cubicBezTo>
                    <a:pt x="34551" y="39916"/>
                    <a:pt x="34630" y="39818"/>
                    <a:pt x="34887" y="39818"/>
                  </a:cubicBezTo>
                  <a:cubicBezTo>
                    <a:pt x="34981" y="39818"/>
                    <a:pt x="35098" y="39831"/>
                    <a:pt x="35259" y="39849"/>
                  </a:cubicBezTo>
                  <a:cubicBezTo>
                    <a:pt x="35593" y="39916"/>
                    <a:pt x="35659" y="40316"/>
                    <a:pt x="35826" y="40650"/>
                  </a:cubicBezTo>
                  <a:cubicBezTo>
                    <a:pt x="35926" y="41017"/>
                    <a:pt x="36193" y="41317"/>
                    <a:pt x="36560" y="41417"/>
                  </a:cubicBezTo>
                  <a:cubicBezTo>
                    <a:pt x="36827" y="41550"/>
                    <a:pt x="36994" y="41917"/>
                    <a:pt x="37294" y="41951"/>
                  </a:cubicBezTo>
                  <a:cubicBezTo>
                    <a:pt x="37464" y="41997"/>
                    <a:pt x="37642" y="42022"/>
                    <a:pt x="37820" y="42022"/>
                  </a:cubicBezTo>
                  <a:cubicBezTo>
                    <a:pt x="38025" y="42022"/>
                    <a:pt x="38231" y="41989"/>
                    <a:pt x="38428" y="41917"/>
                  </a:cubicBezTo>
                  <a:cubicBezTo>
                    <a:pt x="38570" y="41873"/>
                    <a:pt x="38669" y="41850"/>
                    <a:pt x="38744" y="41850"/>
                  </a:cubicBezTo>
                  <a:cubicBezTo>
                    <a:pt x="38950" y="41850"/>
                    <a:pt x="38966" y="42026"/>
                    <a:pt x="39162" y="42418"/>
                  </a:cubicBezTo>
                  <a:cubicBezTo>
                    <a:pt x="39295" y="42684"/>
                    <a:pt x="39629" y="42651"/>
                    <a:pt x="39929" y="42718"/>
                  </a:cubicBezTo>
                  <a:cubicBezTo>
                    <a:pt x="40467" y="42859"/>
                    <a:pt x="41029" y="43073"/>
                    <a:pt x="41595" y="43073"/>
                  </a:cubicBezTo>
                  <a:cubicBezTo>
                    <a:pt x="41696" y="43073"/>
                    <a:pt x="41796" y="43066"/>
                    <a:pt x="41897" y="43051"/>
                  </a:cubicBezTo>
                  <a:cubicBezTo>
                    <a:pt x="42126" y="43026"/>
                    <a:pt x="43224" y="42807"/>
                    <a:pt x="43794" y="42807"/>
                  </a:cubicBezTo>
                  <a:cubicBezTo>
                    <a:pt x="43973" y="42807"/>
                    <a:pt x="44100" y="42829"/>
                    <a:pt x="44132" y="42885"/>
                  </a:cubicBezTo>
                  <a:cubicBezTo>
                    <a:pt x="44232" y="43118"/>
                    <a:pt x="44365" y="43685"/>
                    <a:pt x="44599" y="43785"/>
                  </a:cubicBezTo>
                  <a:cubicBezTo>
                    <a:pt x="44899" y="44019"/>
                    <a:pt x="45266" y="44219"/>
                    <a:pt x="45633" y="44386"/>
                  </a:cubicBezTo>
                  <a:cubicBezTo>
                    <a:pt x="45766" y="44386"/>
                    <a:pt x="45900" y="44386"/>
                    <a:pt x="46067" y="44352"/>
                  </a:cubicBezTo>
                  <a:lnTo>
                    <a:pt x="46067" y="44352"/>
                  </a:lnTo>
                  <a:cubicBezTo>
                    <a:pt x="46000" y="44686"/>
                    <a:pt x="45500" y="44652"/>
                    <a:pt x="45266" y="44719"/>
                  </a:cubicBezTo>
                  <a:cubicBezTo>
                    <a:pt x="45500" y="44953"/>
                    <a:pt x="45933" y="45586"/>
                    <a:pt x="46233" y="45620"/>
                  </a:cubicBezTo>
                  <a:cubicBezTo>
                    <a:pt x="46294" y="45620"/>
                    <a:pt x="46342" y="45621"/>
                    <a:pt x="46382" y="45621"/>
                  </a:cubicBezTo>
                  <a:cubicBezTo>
                    <a:pt x="46542" y="45621"/>
                    <a:pt x="46574" y="45600"/>
                    <a:pt x="46734" y="45386"/>
                  </a:cubicBezTo>
                  <a:cubicBezTo>
                    <a:pt x="46901" y="45153"/>
                    <a:pt x="47067" y="44919"/>
                    <a:pt x="47268" y="44652"/>
                  </a:cubicBezTo>
                  <a:cubicBezTo>
                    <a:pt x="47301" y="45520"/>
                    <a:pt x="47301" y="46354"/>
                    <a:pt x="47334" y="47188"/>
                  </a:cubicBezTo>
                  <a:cubicBezTo>
                    <a:pt x="47334" y="47488"/>
                    <a:pt x="47334" y="47788"/>
                    <a:pt x="47368" y="48088"/>
                  </a:cubicBezTo>
                  <a:cubicBezTo>
                    <a:pt x="47501" y="48489"/>
                    <a:pt x="47668" y="48855"/>
                    <a:pt x="47868" y="49222"/>
                  </a:cubicBezTo>
                  <a:cubicBezTo>
                    <a:pt x="48435" y="50557"/>
                    <a:pt x="49002" y="51858"/>
                    <a:pt x="49669" y="53125"/>
                  </a:cubicBezTo>
                  <a:lnTo>
                    <a:pt x="50403" y="52658"/>
                  </a:lnTo>
                  <a:cubicBezTo>
                    <a:pt x="50603" y="52491"/>
                    <a:pt x="50570" y="52225"/>
                    <a:pt x="50603" y="51924"/>
                  </a:cubicBezTo>
                  <a:cubicBezTo>
                    <a:pt x="50870" y="52191"/>
                    <a:pt x="51004" y="52258"/>
                    <a:pt x="51004" y="52658"/>
                  </a:cubicBezTo>
                  <a:cubicBezTo>
                    <a:pt x="50970" y="53058"/>
                    <a:pt x="51004" y="53459"/>
                    <a:pt x="51037" y="53859"/>
                  </a:cubicBezTo>
                  <a:cubicBezTo>
                    <a:pt x="51061" y="54186"/>
                    <a:pt x="51230" y="54315"/>
                    <a:pt x="51422" y="54315"/>
                  </a:cubicBezTo>
                  <a:cubicBezTo>
                    <a:pt x="51758" y="54315"/>
                    <a:pt x="52162" y="53917"/>
                    <a:pt x="51971" y="53492"/>
                  </a:cubicBezTo>
                  <a:cubicBezTo>
                    <a:pt x="51871" y="53125"/>
                    <a:pt x="51671" y="52792"/>
                    <a:pt x="51437" y="52491"/>
                  </a:cubicBezTo>
                  <a:cubicBezTo>
                    <a:pt x="51370" y="52391"/>
                    <a:pt x="51304" y="52325"/>
                    <a:pt x="51270" y="52225"/>
                  </a:cubicBezTo>
                  <a:cubicBezTo>
                    <a:pt x="51237" y="52191"/>
                    <a:pt x="51204" y="52124"/>
                    <a:pt x="51170" y="52091"/>
                  </a:cubicBezTo>
                  <a:cubicBezTo>
                    <a:pt x="51137" y="52024"/>
                    <a:pt x="51104" y="51958"/>
                    <a:pt x="51104" y="51891"/>
                  </a:cubicBezTo>
                  <a:cubicBezTo>
                    <a:pt x="51070" y="51824"/>
                    <a:pt x="51037" y="51758"/>
                    <a:pt x="51037" y="51657"/>
                  </a:cubicBezTo>
                  <a:cubicBezTo>
                    <a:pt x="51004" y="51591"/>
                    <a:pt x="50970" y="51524"/>
                    <a:pt x="50970" y="51457"/>
                  </a:cubicBezTo>
                  <a:cubicBezTo>
                    <a:pt x="50970" y="51090"/>
                    <a:pt x="51037" y="50723"/>
                    <a:pt x="51204" y="50390"/>
                  </a:cubicBezTo>
                  <a:cubicBezTo>
                    <a:pt x="51237" y="50023"/>
                    <a:pt x="51237" y="49656"/>
                    <a:pt x="51204" y="49289"/>
                  </a:cubicBezTo>
                  <a:cubicBezTo>
                    <a:pt x="51204" y="48922"/>
                    <a:pt x="51070" y="48689"/>
                    <a:pt x="51404" y="48522"/>
                  </a:cubicBezTo>
                  <a:cubicBezTo>
                    <a:pt x="51704" y="48422"/>
                    <a:pt x="51971" y="48288"/>
                    <a:pt x="52238" y="48122"/>
                  </a:cubicBezTo>
                  <a:lnTo>
                    <a:pt x="54039" y="46287"/>
                  </a:lnTo>
                  <a:lnTo>
                    <a:pt x="54673" y="45620"/>
                  </a:lnTo>
                  <a:cubicBezTo>
                    <a:pt x="54740" y="45553"/>
                    <a:pt x="54639" y="45220"/>
                    <a:pt x="54706" y="45153"/>
                  </a:cubicBezTo>
                  <a:cubicBezTo>
                    <a:pt x="54740" y="45119"/>
                    <a:pt x="55006" y="45119"/>
                    <a:pt x="55073" y="45119"/>
                  </a:cubicBezTo>
                  <a:lnTo>
                    <a:pt x="56341" y="44919"/>
                  </a:lnTo>
                  <a:cubicBezTo>
                    <a:pt x="56574" y="44886"/>
                    <a:pt x="56874" y="44586"/>
                    <a:pt x="57075" y="44452"/>
                  </a:cubicBezTo>
                  <a:cubicBezTo>
                    <a:pt x="57275" y="44919"/>
                    <a:pt x="57375" y="45453"/>
                    <a:pt x="57842" y="45820"/>
                  </a:cubicBezTo>
                  <a:cubicBezTo>
                    <a:pt x="58275" y="46187"/>
                    <a:pt x="58409" y="46687"/>
                    <a:pt x="58676" y="47288"/>
                  </a:cubicBezTo>
                  <a:cubicBezTo>
                    <a:pt x="58742" y="47421"/>
                    <a:pt x="58576" y="47888"/>
                    <a:pt x="58576" y="48055"/>
                  </a:cubicBezTo>
                  <a:cubicBezTo>
                    <a:pt x="58509" y="48455"/>
                    <a:pt x="58476" y="48422"/>
                    <a:pt x="58842" y="48522"/>
                  </a:cubicBezTo>
                  <a:cubicBezTo>
                    <a:pt x="58949" y="48541"/>
                    <a:pt x="59025" y="48552"/>
                    <a:pt x="59084" y="48552"/>
                  </a:cubicBezTo>
                  <a:cubicBezTo>
                    <a:pt x="59226" y="48552"/>
                    <a:pt x="59268" y="48487"/>
                    <a:pt x="59410" y="48322"/>
                  </a:cubicBezTo>
                  <a:cubicBezTo>
                    <a:pt x="59610" y="48088"/>
                    <a:pt x="59776" y="47855"/>
                    <a:pt x="59977" y="47655"/>
                  </a:cubicBezTo>
                  <a:cubicBezTo>
                    <a:pt x="60277" y="48489"/>
                    <a:pt x="60477" y="49356"/>
                    <a:pt x="60577" y="50223"/>
                  </a:cubicBezTo>
                  <a:cubicBezTo>
                    <a:pt x="60677" y="50723"/>
                    <a:pt x="60677" y="51190"/>
                    <a:pt x="60677" y="51691"/>
                  </a:cubicBezTo>
                  <a:cubicBezTo>
                    <a:pt x="60677" y="51758"/>
                    <a:pt x="60677" y="51824"/>
                    <a:pt x="60677" y="51891"/>
                  </a:cubicBezTo>
                  <a:cubicBezTo>
                    <a:pt x="60644" y="51958"/>
                    <a:pt x="60644" y="51991"/>
                    <a:pt x="60677" y="52024"/>
                  </a:cubicBezTo>
                  <a:cubicBezTo>
                    <a:pt x="60610" y="52391"/>
                    <a:pt x="60510" y="52925"/>
                    <a:pt x="60644" y="53025"/>
                  </a:cubicBezTo>
                  <a:lnTo>
                    <a:pt x="61678" y="54126"/>
                  </a:lnTo>
                  <a:cubicBezTo>
                    <a:pt x="61911" y="54359"/>
                    <a:pt x="61978" y="55127"/>
                    <a:pt x="62111" y="55460"/>
                  </a:cubicBezTo>
                  <a:cubicBezTo>
                    <a:pt x="62145" y="55827"/>
                    <a:pt x="62345" y="56161"/>
                    <a:pt x="62645" y="56394"/>
                  </a:cubicBezTo>
                  <a:cubicBezTo>
                    <a:pt x="62979" y="56728"/>
                    <a:pt x="63379" y="56961"/>
                    <a:pt x="63846" y="57095"/>
                  </a:cubicBezTo>
                  <a:cubicBezTo>
                    <a:pt x="63679" y="56761"/>
                    <a:pt x="63546" y="56461"/>
                    <a:pt x="63446" y="56127"/>
                  </a:cubicBezTo>
                  <a:cubicBezTo>
                    <a:pt x="63379" y="55760"/>
                    <a:pt x="63512" y="55293"/>
                    <a:pt x="63379" y="54993"/>
                  </a:cubicBezTo>
                  <a:cubicBezTo>
                    <a:pt x="63212" y="54693"/>
                    <a:pt x="63012" y="54459"/>
                    <a:pt x="62745" y="54259"/>
                  </a:cubicBezTo>
                  <a:cubicBezTo>
                    <a:pt x="62545" y="54126"/>
                    <a:pt x="61978" y="53859"/>
                    <a:pt x="61911" y="53592"/>
                  </a:cubicBezTo>
                  <a:cubicBezTo>
                    <a:pt x="61878" y="53425"/>
                    <a:pt x="61678" y="52525"/>
                    <a:pt x="61544" y="52525"/>
                  </a:cubicBezTo>
                  <a:cubicBezTo>
                    <a:pt x="61468" y="52525"/>
                    <a:pt x="61414" y="52530"/>
                    <a:pt x="61374" y="52530"/>
                  </a:cubicBezTo>
                  <a:cubicBezTo>
                    <a:pt x="61275" y="52530"/>
                    <a:pt x="61268" y="52496"/>
                    <a:pt x="61244" y="52258"/>
                  </a:cubicBezTo>
                  <a:cubicBezTo>
                    <a:pt x="61211" y="52191"/>
                    <a:pt x="61211" y="52124"/>
                    <a:pt x="61211" y="52058"/>
                  </a:cubicBezTo>
                  <a:cubicBezTo>
                    <a:pt x="61211" y="51958"/>
                    <a:pt x="61211" y="51891"/>
                    <a:pt x="61244" y="51791"/>
                  </a:cubicBezTo>
                  <a:cubicBezTo>
                    <a:pt x="61411" y="51457"/>
                    <a:pt x="61511" y="51090"/>
                    <a:pt x="61578" y="50723"/>
                  </a:cubicBezTo>
                  <a:cubicBezTo>
                    <a:pt x="61611" y="50123"/>
                    <a:pt x="61511" y="50023"/>
                    <a:pt x="62078" y="50023"/>
                  </a:cubicBezTo>
                  <a:lnTo>
                    <a:pt x="62045" y="50423"/>
                  </a:lnTo>
                  <a:cubicBezTo>
                    <a:pt x="62578" y="50457"/>
                    <a:pt x="63079" y="50757"/>
                    <a:pt x="63379" y="51190"/>
                  </a:cubicBezTo>
                  <a:cubicBezTo>
                    <a:pt x="63546" y="51324"/>
                    <a:pt x="63746" y="51557"/>
                    <a:pt x="63846" y="51657"/>
                  </a:cubicBezTo>
                  <a:cubicBezTo>
                    <a:pt x="63913" y="51758"/>
                    <a:pt x="64013" y="51858"/>
                    <a:pt x="64113" y="51958"/>
                  </a:cubicBezTo>
                  <a:cubicBezTo>
                    <a:pt x="64280" y="52158"/>
                    <a:pt x="63946" y="52525"/>
                    <a:pt x="64213" y="52792"/>
                  </a:cubicBezTo>
                  <a:cubicBezTo>
                    <a:pt x="64947" y="52225"/>
                    <a:pt x="65647" y="51624"/>
                    <a:pt x="66348" y="50990"/>
                  </a:cubicBezTo>
                  <a:cubicBezTo>
                    <a:pt x="66581" y="50757"/>
                    <a:pt x="66381" y="49956"/>
                    <a:pt x="66381" y="49623"/>
                  </a:cubicBezTo>
                  <a:cubicBezTo>
                    <a:pt x="66381" y="49089"/>
                    <a:pt x="66181" y="48922"/>
                    <a:pt x="65847" y="48522"/>
                  </a:cubicBezTo>
                  <a:cubicBezTo>
                    <a:pt x="65581" y="48188"/>
                    <a:pt x="65314" y="47821"/>
                    <a:pt x="65080" y="47454"/>
                  </a:cubicBezTo>
                  <a:lnTo>
                    <a:pt x="64580" y="46721"/>
                  </a:lnTo>
                  <a:cubicBezTo>
                    <a:pt x="64547" y="46621"/>
                    <a:pt x="64747" y="46154"/>
                    <a:pt x="64780" y="46053"/>
                  </a:cubicBezTo>
                  <a:cubicBezTo>
                    <a:pt x="64880" y="45687"/>
                    <a:pt x="65514" y="45420"/>
                    <a:pt x="65814" y="45153"/>
                  </a:cubicBezTo>
                  <a:cubicBezTo>
                    <a:pt x="65923" y="45056"/>
                    <a:pt x="66063" y="45016"/>
                    <a:pt x="66210" y="45016"/>
                  </a:cubicBezTo>
                  <a:cubicBezTo>
                    <a:pt x="66467" y="45016"/>
                    <a:pt x="66745" y="45138"/>
                    <a:pt x="66915" y="45286"/>
                  </a:cubicBezTo>
                  <a:cubicBezTo>
                    <a:pt x="66848" y="45286"/>
                    <a:pt x="66748" y="45386"/>
                    <a:pt x="66648" y="45386"/>
                  </a:cubicBezTo>
                  <a:cubicBezTo>
                    <a:pt x="66681" y="45486"/>
                    <a:pt x="66781" y="45853"/>
                    <a:pt x="66848" y="45920"/>
                  </a:cubicBezTo>
                  <a:cubicBezTo>
                    <a:pt x="66896" y="45941"/>
                    <a:pt x="66937" y="45951"/>
                    <a:pt x="66971" y="45951"/>
                  </a:cubicBezTo>
                  <a:cubicBezTo>
                    <a:pt x="67148" y="45951"/>
                    <a:pt x="67143" y="45693"/>
                    <a:pt x="67115" y="45553"/>
                  </a:cubicBezTo>
                  <a:cubicBezTo>
                    <a:pt x="67048" y="45320"/>
                    <a:pt x="67015" y="45320"/>
                    <a:pt x="67215" y="45253"/>
                  </a:cubicBezTo>
                  <a:lnTo>
                    <a:pt x="67982" y="44953"/>
                  </a:lnTo>
                  <a:cubicBezTo>
                    <a:pt x="68783" y="44686"/>
                    <a:pt x="69650" y="44319"/>
                    <a:pt x="70384" y="43985"/>
                  </a:cubicBezTo>
                  <a:cubicBezTo>
                    <a:pt x="71151" y="43685"/>
                    <a:pt x="71585" y="42918"/>
                    <a:pt x="72052" y="42284"/>
                  </a:cubicBezTo>
                  <a:cubicBezTo>
                    <a:pt x="72552" y="41684"/>
                    <a:pt x="72886" y="40783"/>
                    <a:pt x="73253" y="40083"/>
                  </a:cubicBezTo>
                  <a:lnTo>
                    <a:pt x="72352" y="39816"/>
                  </a:lnTo>
                  <a:lnTo>
                    <a:pt x="73086" y="39282"/>
                  </a:lnTo>
                  <a:cubicBezTo>
                    <a:pt x="72752" y="39015"/>
                    <a:pt x="72419" y="38782"/>
                    <a:pt x="72085" y="38548"/>
                  </a:cubicBezTo>
                  <a:lnTo>
                    <a:pt x="72085" y="38548"/>
                  </a:lnTo>
                  <a:lnTo>
                    <a:pt x="73019" y="38715"/>
                  </a:lnTo>
                  <a:cubicBezTo>
                    <a:pt x="72852" y="38281"/>
                    <a:pt x="72652" y="37848"/>
                    <a:pt x="72452" y="37447"/>
                  </a:cubicBezTo>
                  <a:cubicBezTo>
                    <a:pt x="72285" y="37114"/>
                    <a:pt x="71952" y="36914"/>
                    <a:pt x="71718" y="36680"/>
                  </a:cubicBezTo>
                  <a:cubicBezTo>
                    <a:pt x="72319" y="36146"/>
                    <a:pt x="72919" y="35646"/>
                    <a:pt x="73553" y="35112"/>
                  </a:cubicBezTo>
                  <a:cubicBezTo>
                    <a:pt x="73175" y="35023"/>
                    <a:pt x="72871" y="34890"/>
                    <a:pt x="72552" y="34890"/>
                  </a:cubicBezTo>
                  <a:cubicBezTo>
                    <a:pt x="72393" y="34890"/>
                    <a:pt x="72230" y="34923"/>
                    <a:pt x="72052" y="35012"/>
                  </a:cubicBezTo>
                  <a:cubicBezTo>
                    <a:pt x="71885" y="35103"/>
                    <a:pt x="71794" y="35160"/>
                    <a:pt x="71726" y="35160"/>
                  </a:cubicBezTo>
                  <a:cubicBezTo>
                    <a:pt x="71644" y="35160"/>
                    <a:pt x="71594" y="35079"/>
                    <a:pt x="71485" y="34879"/>
                  </a:cubicBezTo>
                  <a:cubicBezTo>
                    <a:pt x="71285" y="34645"/>
                    <a:pt x="71118" y="34412"/>
                    <a:pt x="70884" y="34178"/>
                  </a:cubicBezTo>
                  <a:cubicBezTo>
                    <a:pt x="70751" y="34011"/>
                    <a:pt x="71285" y="33811"/>
                    <a:pt x="71351" y="33811"/>
                  </a:cubicBezTo>
                  <a:cubicBezTo>
                    <a:pt x="71618" y="33711"/>
                    <a:pt x="71852" y="33544"/>
                    <a:pt x="72052" y="33344"/>
                  </a:cubicBezTo>
                  <a:cubicBezTo>
                    <a:pt x="72252" y="33178"/>
                    <a:pt x="72452" y="33044"/>
                    <a:pt x="72686" y="32911"/>
                  </a:cubicBezTo>
                  <a:cubicBezTo>
                    <a:pt x="72808" y="32850"/>
                    <a:pt x="72886" y="32820"/>
                    <a:pt x="72951" y="32820"/>
                  </a:cubicBezTo>
                  <a:cubicBezTo>
                    <a:pt x="73064" y="32820"/>
                    <a:pt x="73142" y="32909"/>
                    <a:pt x="73353" y="33077"/>
                  </a:cubicBezTo>
                  <a:cubicBezTo>
                    <a:pt x="73053" y="33378"/>
                    <a:pt x="72586" y="33745"/>
                    <a:pt x="72786" y="34278"/>
                  </a:cubicBezTo>
                  <a:lnTo>
                    <a:pt x="73553" y="33811"/>
                  </a:lnTo>
                  <a:cubicBezTo>
                    <a:pt x="73720" y="33711"/>
                    <a:pt x="74120" y="33344"/>
                    <a:pt x="74320" y="33344"/>
                  </a:cubicBezTo>
                  <a:cubicBezTo>
                    <a:pt x="74354" y="33344"/>
                    <a:pt x="74420" y="33378"/>
                    <a:pt x="74487" y="33411"/>
                  </a:cubicBezTo>
                  <a:cubicBezTo>
                    <a:pt x="74654" y="33511"/>
                    <a:pt x="74787" y="33611"/>
                    <a:pt x="74954" y="33745"/>
                  </a:cubicBezTo>
                  <a:cubicBezTo>
                    <a:pt x="74887" y="33945"/>
                    <a:pt x="74620" y="34445"/>
                    <a:pt x="74654" y="34645"/>
                  </a:cubicBezTo>
                  <a:cubicBezTo>
                    <a:pt x="74704" y="34829"/>
                    <a:pt x="74829" y="34879"/>
                    <a:pt x="74971" y="34879"/>
                  </a:cubicBezTo>
                  <a:cubicBezTo>
                    <a:pt x="75112" y="34879"/>
                    <a:pt x="75271" y="34829"/>
                    <a:pt x="75388" y="34812"/>
                  </a:cubicBezTo>
                  <a:cubicBezTo>
                    <a:pt x="75454" y="34812"/>
                    <a:pt x="75521" y="34812"/>
                    <a:pt x="75588" y="34879"/>
                  </a:cubicBezTo>
                  <a:cubicBezTo>
                    <a:pt x="75588" y="34879"/>
                    <a:pt x="75621" y="34912"/>
                    <a:pt x="75654" y="34945"/>
                  </a:cubicBezTo>
                  <a:cubicBezTo>
                    <a:pt x="75654" y="34945"/>
                    <a:pt x="75654" y="34979"/>
                    <a:pt x="75654" y="35012"/>
                  </a:cubicBezTo>
                  <a:cubicBezTo>
                    <a:pt x="75688" y="35112"/>
                    <a:pt x="75654" y="35246"/>
                    <a:pt x="75554" y="35312"/>
                  </a:cubicBezTo>
                  <a:cubicBezTo>
                    <a:pt x="75254" y="35679"/>
                    <a:pt x="75621" y="35713"/>
                    <a:pt x="75554" y="36046"/>
                  </a:cubicBezTo>
                  <a:cubicBezTo>
                    <a:pt x="75521" y="36380"/>
                    <a:pt x="75454" y="36713"/>
                    <a:pt x="75421" y="37047"/>
                  </a:cubicBezTo>
                  <a:cubicBezTo>
                    <a:pt x="75516" y="37064"/>
                    <a:pt x="75613" y="37073"/>
                    <a:pt x="75710" y="37073"/>
                  </a:cubicBezTo>
                  <a:cubicBezTo>
                    <a:pt x="75990" y="37073"/>
                    <a:pt x="76274" y="37004"/>
                    <a:pt x="76522" y="36880"/>
                  </a:cubicBezTo>
                  <a:cubicBezTo>
                    <a:pt x="76989" y="36613"/>
                    <a:pt x="76922" y="36480"/>
                    <a:pt x="76989" y="35879"/>
                  </a:cubicBezTo>
                  <a:cubicBezTo>
                    <a:pt x="77022" y="35713"/>
                    <a:pt x="77022" y="35513"/>
                    <a:pt x="76989" y="35346"/>
                  </a:cubicBezTo>
                  <a:cubicBezTo>
                    <a:pt x="76989" y="35279"/>
                    <a:pt x="76989" y="35246"/>
                    <a:pt x="76955" y="35179"/>
                  </a:cubicBezTo>
                  <a:cubicBezTo>
                    <a:pt x="76955" y="35112"/>
                    <a:pt x="76922" y="35046"/>
                    <a:pt x="76889" y="35012"/>
                  </a:cubicBezTo>
                  <a:cubicBezTo>
                    <a:pt x="76889" y="34945"/>
                    <a:pt x="76855" y="34879"/>
                    <a:pt x="76822" y="34812"/>
                  </a:cubicBezTo>
                  <a:cubicBezTo>
                    <a:pt x="76755" y="34745"/>
                    <a:pt x="76722" y="34645"/>
                    <a:pt x="76655" y="34579"/>
                  </a:cubicBezTo>
                  <a:cubicBezTo>
                    <a:pt x="76455" y="34312"/>
                    <a:pt x="76255" y="34112"/>
                    <a:pt x="76021" y="33911"/>
                  </a:cubicBezTo>
                  <a:lnTo>
                    <a:pt x="76488" y="33478"/>
                  </a:lnTo>
                  <a:lnTo>
                    <a:pt x="76755" y="33211"/>
                  </a:lnTo>
                  <a:cubicBezTo>
                    <a:pt x="76855" y="33111"/>
                    <a:pt x="76955" y="33011"/>
                    <a:pt x="77022" y="32911"/>
                  </a:cubicBezTo>
                  <a:cubicBezTo>
                    <a:pt x="77089" y="32844"/>
                    <a:pt x="77156" y="32744"/>
                    <a:pt x="77189" y="32677"/>
                  </a:cubicBezTo>
                  <a:cubicBezTo>
                    <a:pt x="77222" y="32644"/>
                    <a:pt x="77222" y="32577"/>
                    <a:pt x="77256" y="32544"/>
                  </a:cubicBezTo>
                  <a:cubicBezTo>
                    <a:pt x="77322" y="32444"/>
                    <a:pt x="77356" y="32344"/>
                    <a:pt x="77389" y="32244"/>
                  </a:cubicBezTo>
                  <a:cubicBezTo>
                    <a:pt x="77556" y="31743"/>
                    <a:pt x="77556" y="31643"/>
                    <a:pt x="77956" y="31410"/>
                  </a:cubicBezTo>
                  <a:cubicBezTo>
                    <a:pt x="78056" y="31343"/>
                    <a:pt x="78323" y="31109"/>
                    <a:pt x="78423" y="31109"/>
                  </a:cubicBezTo>
                  <a:cubicBezTo>
                    <a:pt x="78551" y="31141"/>
                    <a:pt x="78648" y="31478"/>
                    <a:pt x="78773" y="31478"/>
                  </a:cubicBezTo>
                  <a:cubicBezTo>
                    <a:pt x="78779" y="31478"/>
                    <a:pt x="78784" y="31478"/>
                    <a:pt x="78790" y="31476"/>
                  </a:cubicBezTo>
                  <a:cubicBezTo>
                    <a:pt x="79057" y="31410"/>
                    <a:pt x="79457" y="31410"/>
                    <a:pt x="79657" y="31243"/>
                  </a:cubicBezTo>
                  <a:cubicBezTo>
                    <a:pt x="79691" y="31176"/>
                    <a:pt x="79757" y="31143"/>
                    <a:pt x="79791" y="31076"/>
                  </a:cubicBezTo>
                  <a:lnTo>
                    <a:pt x="80725" y="30175"/>
                  </a:lnTo>
                  <a:cubicBezTo>
                    <a:pt x="81225" y="29642"/>
                    <a:pt x="81625" y="29041"/>
                    <a:pt x="81992" y="28374"/>
                  </a:cubicBezTo>
                  <a:cubicBezTo>
                    <a:pt x="82426" y="27807"/>
                    <a:pt x="82726" y="27140"/>
                    <a:pt x="82893" y="26473"/>
                  </a:cubicBezTo>
                  <a:cubicBezTo>
                    <a:pt x="83093" y="25605"/>
                    <a:pt x="83260" y="24772"/>
                    <a:pt x="83427" y="23938"/>
                  </a:cubicBezTo>
                  <a:cubicBezTo>
                    <a:pt x="83482" y="23635"/>
                    <a:pt x="82604" y="22854"/>
                    <a:pt x="82165" y="22854"/>
                  </a:cubicBezTo>
                  <a:cubicBezTo>
                    <a:pt x="82073" y="22854"/>
                    <a:pt x="82000" y="22889"/>
                    <a:pt x="81959" y="22970"/>
                  </a:cubicBezTo>
                  <a:cubicBezTo>
                    <a:pt x="81781" y="23326"/>
                    <a:pt x="81707" y="23400"/>
                    <a:pt x="81519" y="23400"/>
                  </a:cubicBezTo>
                  <a:cubicBezTo>
                    <a:pt x="81425" y="23400"/>
                    <a:pt x="81303" y="23382"/>
                    <a:pt x="81125" y="23371"/>
                  </a:cubicBezTo>
                  <a:cubicBezTo>
                    <a:pt x="81025" y="23337"/>
                    <a:pt x="80925" y="22970"/>
                    <a:pt x="80925" y="22870"/>
                  </a:cubicBezTo>
                  <a:cubicBezTo>
                    <a:pt x="80791" y="22637"/>
                    <a:pt x="80725" y="22637"/>
                    <a:pt x="80525" y="22637"/>
                  </a:cubicBezTo>
                  <a:cubicBezTo>
                    <a:pt x="80291" y="22603"/>
                    <a:pt x="80124" y="22637"/>
                    <a:pt x="80058" y="22370"/>
                  </a:cubicBezTo>
                  <a:cubicBezTo>
                    <a:pt x="80791" y="21903"/>
                    <a:pt x="81459" y="21336"/>
                    <a:pt x="82092" y="20735"/>
                  </a:cubicBezTo>
                  <a:cubicBezTo>
                    <a:pt x="82793" y="20035"/>
                    <a:pt x="83460" y="19401"/>
                    <a:pt x="84161" y="18734"/>
                  </a:cubicBezTo>
                  <a:cubicBezTo>
                    <a:pt x="84277" y="18634"/>
                    <a:pt x="84519" y="18609"/>
                    <a:pt x="84765" y="18609"/>
                  </a:cubicBezTo>
                  <a:cubicBezTo>
                    <a:pt x="85011" y="18609"/>
                    <a:pt x="85261" y="18634"/>
                    <a:pt x="85395" y="18634"/>
                  </a:cubicBezTo>
                  <a:cubicBezTo>
                    <a:pt x="85795" y="18634"/>
                    <a:pt x="86229" y="18634"/>
                    <a:pt x="86629" y="18701"/>
                  </a:cubicBezTo>
                  <a:cubicBezTo>
                    <a:pt x="86740" y="18701"/>
                    <a:pt x="86851" y="18730"/>
                    <a:pt x="86953" y="18730"/>
                  </a:cubicBezTo>
                  <a:cubicBezTo>
                    <a:pt x="87003" y="18730"/>
                    <a:pt x="87052" y="18723"/>
                    <a:pt x="87096" y="18701"/>
                  </a:cubicBezTo>
                  <a:cubicBezTo>
                    <a:pt x="87222" y="18638"/>
                    <a:pt x="87495" y="18397"/>
                    <a:pt x="87638" y="18397"/>
                  </a:cubicBezTo>
                  <a:cubicBezTo>
                    <a:pt x="87647" y="18397"/>
                    <a:pt x="87655" y="18398"/>
                    <a:pt x="87663" y="18400"/>
                  </a:cubicBezTo>
                  <a:cubicBezTo>
                    <a:pt x="88097" y="18467"/>
                    <a:pt x="88564" y="18567"/>
                    <a:pt x="89031" y="18667"/>
                  </a:cubicBezTo>
                  <a:cubicBezTo>
                    <a:pt x="88864" y="18767"/>
                    <a:pt x="88697" y="18901"/>
                    <a:pt x="88530" y="19034"/>
                  </a:cubicBezTo>
                  <a:cubicBezTo>
                    <a:pt x="88997" y="18967"/>
                    <a:pt x="89464" y="18901"/>
                    <a:pt x="89931" y="18867"/>
                  </a:cubicBezTo>
                  <a:cubicBezTo>
                    <a:pt x="90031" y="18834"/>
                    <a:pt x="90498" y="18801"/>
                    <a:pt x="90565" y="18734"/>
                  </a:cubicBezTo>
                  <a:cubicBezTo>
                    <a:pt x="90665" y="18567"/>
                    <a:pt x="90298" y="18400"/>
                    <a:pt x="90165" y="18267"/>
                  </a:cubicBezTo>
                  <a:cubicBezTo>
                    <a:pt x="90598" y="17767"/>
                    <a:pt x="91065" y="17300"/>
                    <a:pt x="91566" y="16866"/>
                  </a:cubicBezTo>
                  <a:cubicBezTo>
                    <a:pt x="91806" y="16652"/>
                    <a:pt x="91918" y="16631"/>
                    <a:pt x="92175" y="16631"/>
                  </a:cubicBezTo>
                  <a:cubicBezTo>
                    <a:pt x="92240" y="16631"/>
                    <a:pt x="92313" y="16632"/>
                    <a:pt x="92400" y="16632"/>
                  </a:cubicBezTo>
                  <a:cubicBezTo>
                    <a:pt x="92733" y="16632"/>
                    <a:pt x="93034" y="16532"/>
                    <a:pt x="93300" y="16332"/>
                  </a:cubicBezTo>
                  <a:lnTo>
                    <a:pt x="93300" y="16332"/>
                  </a:lnTo>
                  <a:cubicBezTo>
                    <a:pt x="93167" y="16732"/>
                    <a:pt x="93200" y="17166"/>
                    <a:pt x="93334" y="17533"/>
                  </a:cubicBezTo>
                  <a:cubicBezTo>
                    <a:pt x="93801" y="17266"/>
                    <a:pt x="94201" y="16899"/>
                    <a:pt x="94568" y="16499"/>
                  </a:cubicBezTo>
                  <a:cubicBezTo>
                    <a:pt x="94701" y="16265"/>
                    <a:pt x="94835" y="15899"/>
                    <a:pt x="95068" y="15865"/>
                  </a:cubicBezTo>
                  <a:cubicBezTo>
                    <a:pt x="95178" y="15853"/>
                    <a:pt x="95284" y="15845"/>
                    <a:pt x="95386" y="15845"/>
                  </a:cubicBezTo>
                  <a:cubicBezTo>
                    <a:pt x="95564" y="15845"/>
                    <a:pt x="95733" y="15868"/>
                    <a:pt x="95902" y="15932"/>
                  </a:cubicBezTo>
                  <a:cubicBezTo>
                    <a:pt x="95836" y="15932"/>
                    <a:pt x="95402" y="15999"/>
                    <a:pt x="95369" y="16065"/>
                  </a:cubicBezTo>
                  <a:cubicBezTo>
                    <a:pt x="95302" y="16399"/>
                    <a:pt x="95202" y="16732"/>
                    <a:pt x="95135" y="17033"/>
                  </a:cubicBezTo>
                  <a:cubicBezTo>
                    <a:pt x="95035" y="17500"/>
                    <a:pt x="94568" y="17633"/>
                    <a:pt x="94268" y="17867"/>
                  </a:cubicBezTo>
                  <a:cubicBezTo>
                    <a:pt x="93801" y="18167"/>
                    <a:pt x="93400" y="18534"/>
                    <a:pt x="93100" y="19001"/>
                  </a:cubicBezTo>
                  <a:cubicBezTo>
                    <a:pt x="92767" y="19568"/>
                    <a:pt x="92466" y="19635"/>
                    <a:pt x="91899" y="19901"/>
                  </a:cubicBezTo>
                  <a:cubicBezTo>
                    <a:pt x="89931" y="20869"/>
                    <a:pt x="91132" y="24004"/>
                    <a:pt x="91466" y="25639"/>
                  </a:cubicBezTo>
                  <a:cubicBezTo>
                    <a:pt x="91766" y="25305"/>
                    <a:pt x="92333" y="24838"/>
                    <a:pt x="92400" y="24371"/>
                  </a:cubicBezTo>
                  <a:cubicBezTo>
                    <a:pt x="92500" y="23871"/>
                    <a:pt x="92533" y="23938"/>
                    <a:pt x="92933" y="23804"/>
                  </a:cubicBezTo>
                  <a:cubicBezTo>
                    <a:pt x="93267" y="23737"/>
                    <a:pt x="93167" y="23371"/>
                    <a:pt x="93200" y="23070"/>
                  </a:cubicBezTo>
                  <a:cubicBezTo>
                    <a:pt x="93234" y="22737"/>
                    <a:pt x="93467" y="22770"/>
                    <a:pt x="93734" y="22703"/>
                  </a:cubicBezTo>
                  <a:cubicBezTo>
                    <a:pt x="93834" y="22637"/>
                    <a:pt x="94301" y="22470"/>
                    <a:pt x="94234" y="22370"/>
                  </a:cubicBezTo>
                  <a:cubicBezTo>
                    <a:pt x="93968" y="21669"/>
                    <a:pt x="94435" y="21436"/>
                    <a:pt x="94968" y="21169"/>
                  </a:cubicBezTo>
                  <a:cubicBezTo>
                    <a:pt x="94668" y="20769"/>
                    <a:pt x="94701" y="20735"/>
                    <a:pt x="94835" y="20202"/>
                  </a:cubicBezTo>
                  <a:cubicBezTo>
                    <a:pt x="94902" y="19968"/>
                    <a:pt x="94234" y="19901"/>
                    <a:pt x="94068" y="19835"/>
                  </a:cubicBezTo>
                  <a:lnTo>
                    <a:pt x="95068" y="18167"/>
                  </a:lnTo>
                  <a:cubicBezTo>
                    <a:pt x="95142" y="18063"/>
                    <a:pt x="95242" y="18032"/>
                    <a:pt x="95348" y="18032"/>
                  </a:cubicBezTo>
                  <a:cubicBezTo>
                    <a:pt x="95482" y="18032"/>
                    <a:pt x="95624" y="18082"/>
                    <a:pt x="95735" y="18100"/>
                  </a:cubicBezTo>
                  <a:cubicBezTo>
                    <a:pt x="95747" y="18102"/>
                    <a:pt x="95759" y="18103"/>
                    <a:pt x="95772" y="18103"/>
                  </a:cubicBezTo>
                  <a:cubicBezTo>
                    <a:pt x="95974" y="18103"/>
                    <a:pt x="96279" y="17861"/>
                    <a:pt x="96436" y="17767"/>
                  </a:cubicBezTo>
                  <a:lnTo>
                    <a:pt x="96436" y="18334"/>
                  </a:lnTo>
                  <a:cubicBezTo>
                    <a:pt x="96803" y="17800"/>
                    <a:pt x="96803" y="17800"/>
                    <a:pt x="97437" y="17700"/>
                  </a:cubicBezTo>
                  <a:cubicBezTo>
                    <a:pt x="97588" y="17684"/>
                    <a:pt x="97705" y="17674"/>
                    <a:pt x="97802" y="17674"/>
                  </a:cubicBezTo>
                  <a:cubicBezTo>
                    <a:pt x="98111" y="17674"/>
                    <a:pt x="98215" y="17778"/>
                    <a:pt x="98571" y="18133"/>
                  </a:cubicBezTo>
                  <a:cubicBezTo>
                    <a:pt x="98838" y="17533"/>
                    <a:pt x="99405" y="17366"/>
                    <a:pt x="99939" y="17033"/>
                  </a:cubicBezTo>
                  <a:cubicBezTo>
                    <a:pt x="100639" y="16599"/>
                    <a:pt x="101306" y="16199"/>
                    <a:pt x="102007" y="15765"/>
                  </a:cubicBezTo>
                  <a:cubicBezTo>
                    <a:pt x="102039" y="15745"/>
                    <a:pt x="102081" y="15737"/>
                    <a:pt x="102129" y="15737"/>
                  </a:cubicBezTo>
                  <a:cubicBezTo>
                    <a:pt x="102322" y="15737"/>
                    <a:pt x="102607" y="15872"/>
                    <a:pt x="102741" y="15899"/>
                  </a:cubicBezTo>
                  <a:cubicBezTo>
                    <a:pt x="102827" y="15927"/>
                    <a:pt x="103086" y="16005"/>
                    <a:pt x="103177" y="16005"/>
                  </a:cubicBezTo>
                  <a:cubicBezTo>
                    <a:pt x="103192" y="16005"/>
                    <a:pt x="103203" y="16003"/>
                    <a:pt x="103208" y="15999"/>
                  </a:cubicBezTo>
                  <a:cubicBezTo>
                    <a:pt x="103274" y="15965"/>
                    <a:pt x="103474" y="15698"/>
                    <a:pt x="103474" y="15665"/>
                  </a:cubicBezTo>
                  <a:cubicBezTo>
                    <a:pt x="103174" y="15365"/>
                    <a:pt x="103007" y="15031"/>
                    <a:pt x="102974" y="14631"/>
                  </a:cubicBezTo>
                  <a:cubicBezTo>
                    <a:pt x="102974" y="14231"/>
                    <a:pt x="102640" y="14164"/>
                    <a:pt x="102340" y="13930"/>
                  </a:cubicBezTo>
                  <a:cubicBezTo>
                    <a:pt x="102674" y="13830"/>
                    <a:pt x="103941" y="13764"/>
                    <a:pt x="103941" y="13330"/>
                  </a:cubicBezTo>
                  <a:cubicBezTo>
                    <a:pt x="103941" y="13097"/>
                    <a:pt x="103841" y="12463"/>
                    <a:pt x="104108" y="12429"/>
                  </a:cubicBezTo>
                  <a:cubicBezTo>
                    <a:pt x="104142" y="12423"/>
                    <a:pt x="104171" y="12420"/>
                    <a:pt x="104197" y="12420"/>
                  </a:cubicBezTo>
                  <a:cubicBezTo>
                    <a:pt x="104558" y="12420"/>
                    <a:pt x="104224" y="13030"/>
                    <a:pt x="104442" y="13030"/>
                  </a:cubicBezTo>
                  <a:cubicBezTo>
                    <a:pt x="104809" y="13063"/>
                    <a:pt x="105209" y="13097"/>
                    <a:pt x="105576" y="13097"/>
                  </a:cubicBezTo>
                  <a:cubicBezTo>
                    <a:pt x="105909" y="13130"/>
                    <a:pt x="105843" y="13463"/>
                    <a:pt x="105943" y="13797"/>
                  </a:cubicBezTo>
                  <a:cubicBezTo>
                    <a:pt x="105968" y="13885"/>
                    <a:pt x="106045" y="13907"/>
                    <a:pt x="106141" y="13907"/>
                  </a:cubicBezTo>
                  <a:cubicBezTo>
                    <a:pt x="106233" y="13907"/>
                    <a:pt x="106343" y="13886"/>
                    <a:pt x="106439" y="13886"/>
                  </a:cubicBezTo>
                  <a:cubicBezTo>
                    <a:pt x="106507" y="13886"/>
                    <a:pt x="106567" y="13896"/>
                    <a:pt x="106610" y="13930"/>
                  </a:cubicBezTo>
                  <a:cubicBezTo>
                    <a:pt x="106843" y="14131"/>
                    <a:pt x="107144" y="14264"/>
                    <a:pt x="107444" y="14264"/>
                  </a:cubicBezTo>
                  <a:cubicBezTo>
                    <a:pt x="107411" y="14031"/>
                    <a:pt x="107210" y="13730"/>
                    <a:pt x="107444" y="13630"/>
                  </a:cubicBezTo>
                  <a:cubicBezTo>
                    <a:pt x="107711" y="13497"/>
                    <a:pt x="107677" y="13397"/>
                    <a:pt x="107677" y="13030"/>
                  </a:cubicBezTo>
                  <a:lnTo>
                    <a:pt x="107677" y="13030"/>
                  </a:lnTo>
                  <a:cubicBezTo>
                    <a:pt x="107845" y="13058"/>
                    <a:pt x="108082" y="13179"/>
                    <a:pt x="108292" y="13179"/>
                  </a:cubicBezTo>
                  <a:cubicBezTo>
                    <a:pt x="108333" y="13179"/>
                    <a:pt x="108373" y="13174"/>
                    <a:pt x="108411" y="13163"/>
                  </a:cubicBezTo>
                  <a:cubicBezTo>
                    <a:pt x="108611" y="13097"/>
                    <a:pt x="108912" y="12763"/>
                    <a:pt x="109078" y="12596"/>
                  </a:cubicBezTo>
                  <a:cubicBezTo>
                    <a:pt x="108812" y="12296"/>
                    <a:pt x="108478" y="12029"/>
                    <a:pt x="108111" y="11796"/>
                  </a:cubicBezTo>
                  <a:cubicBezTo>
                    <a:pt x="107677" y="11662"/>
                    <a:pt x="107210" y="11595"/>
                    <a:pt x="106743" y="11595"/>
                  </a:cubicBezTo>
                  <a:lnTo>
                    <a:pt x="106944" y="12296"/>
                  </a:lnTo>
                  <a:cubicBezTo>
                    <a:pt x="106376" y="12296"/>
                    <a:pt x="106410" y="12062"/>
                    <a:pt x="106243" y="11529"/>
                  </a:cubicBezTo>
                  <a:cubicBezTo>
                    <a:pt x="106043" y="11028"/>
                    <a:pt x="105976" y="11028"/>
                    <a:pt x="105543" y="10762"/>
                  </a:cubicBezTo>
                  <a:cubicBezTo>
                    <a:pt x="104842" y="10361"/>
                    <a:pt x="104142" y="9961"/>
                    <a:pt x="103408" y="9627"/>
                  </a:cubicBezTo>
                  <a:cubicBezTo>
                    <a:pt x="102741" y="9327"/>
                    <a:pt x="102073" y="8827"/>
                    <a:pt x="101373" y="8793"/>
                  </a:cubicBezTo>
                  <a:cubicBezTo>
                    <a:pt x="100506" y="8727"/>
                    <a:pt x="99605" y="8660"/>
                    <a:pt x="98704" y="8593"/>
                  </a:cubicBezTo>
                  <a:lnTo>
                    <a:pt x="98704" y="8593"/>
                  </a:lnTo>
                  <a:cubicBezTo>
                    <a:pt x="98771" y="8994"/>
                    <a:pt x="98804" y="9427"/>
                    <a:pt x="98871" y="9828"/>
                  </a:cubicBezTo>
                  <a:cubicBezTo>
                    <a:pt x="98748" y="9852"/>
                    <a:pt x="98499" y="9931"/>
                    <a:pt x="98310" y="9931"/>
                  </a:cubicBezTo>
                  <a:cubicBezTo>
                    <a:pt x="98242" y="9931"/>
                    <a:pt x="98181" y="9921"/>
                    <a:pt x="98137" y="9894"/>
                  </a:cubicBezTo>
                  <a:cubicBezTo>
                    <a:pt x="97904" y="9794"/>
                    <a:pt x="97604" y="9394"/>
                    <a:pt x="97403" y="9194"/>
                  </a:cubicBezTo>
                  <a:cubicBezTo>
                    <a:pt x="97265" y="9056"/>
                    <a:pt x="97217" y="8989"/>
                    <a:pt x="97156" y="8989"/>
                  </a:cubicBezTo>
                  <a:cubicBezTo>
                    <a:pt x="97099" y="8989"/>
                    <a:pt x="97031" y="9048"/>
                    <a:pt x="96870" y="9160"/>
                  </a:cubicBezTo>
                  <a:cubicBezTo>
                    <a:pt x="96805" y="9214"/>
                    <a:pt x="96730" y="9233"/>
                    <a:pt x="96650" y="9233"/>
                  </a:cubicBezTo>
                  <a:cubicBezTo>
                    <a:pt x="96482" y="9233"/>
                    <a:pt x="96294" y="9150"/>
                    <a:pt x="96136" y="9127"/>
                  </a:cubicBezTo>
                  <a:cubicBezTo>
                    <a:pt x="95898" y="9085"/>
                    <a:pt x="95661" y="9067"/>
                    <a:pt x="95426" y="9067"/>
                  </a:cubicBezTo>
                  <a:cubicBezTo>
                    <a:pt x="95100" y="9067"/>
                    <a:pt x="94778" y="9102"/>
                    <a:pt x="94468" y="9160"/>
                  </a:cubicBezTo>
                  <a:cubicBezTo>
                    <a:pt x="94369" y="9179"/>
                    <a:pt x="94274" y="9187"/>
                    <a:pt x="94182" y="9187"/>
                  </a:cubicBezTo>
                  <a:cubicBezTo>
                    <a:pt x="93781" y="9187"/>
                    <a:pt x="93435" y="9029"/>
                    <a:pt x="93000" y="8894"/>
                  </a:cubicBezTo>
                  <a:cubicBezTo>
                    <a:pt x="93100" y="8660"/>
                    <a:pt x="93100" y="8393"/>
                    <a:pt x="93000" y="8126"/>
                  </a:cubicBezTo>
                  <a:cubicBezTo>
                    <a:pt x="92900" y="7793"/>
                    <a:pt x="92767" y="7859"/>
                    <a:pt x="92466" y="7759"/>
                  </a:cubicBezTo>
                  <a:cubicBezTo>
                    <a:pt x="92042" y="7646"/>
                    <a:pt x="91618" y="7437"/>
                    <a:pt x="91194" y="7437"/>
                  </a:cubicBezTo>
                  <a:cubicBezTo>
                    <a:pt x="91118" y="7437"/>
                    <a:pt x="91042" y="7444"/>
                    <a:pt x="90965" y="7459"/>
                  </a:cubicBezTo>
                  <a:cubicBezTo>
                    <a:pt x="90332" y="7559"/>
                    <a:pt x="89698" y="7693"/>
                    <a:pt x="89064" y="7793"/>
                  </a:cubicBezTo>
                  <a:cubicBezTo>
                    <a:pt x="89060" y="7793"/>
                    <a:pt x="89056" y="7794"/>
                    <a:pt x="89051" y="7794"/>
                  </a:cubicBezTo>
                  <a:cubicBezTo>
                    <a:pt x="88778" y="7794"/>
                    <a:pt x="88192" y="6790"/>
                    <a:pt x="87897" y="6659"/>
                  </a:cubicBezTo>
                  <a:cubicBezTo>
                    <a:pt x="87363" y="6458"/>
                    <a:pt x="86829" y="6325"/>
                    <a:pt x="86262" y="6225"/>
                  </a:cubicBezTo>
                  <a:cubicBezTo>
                    <a:pt x="85795" y="6092"/>
                    <a:pt x="85328" y="5958"/>
                    <a:pt x="84861" y="5858"/>
                  </a:cubicBezTo>
                  <a:lnTo>
                    <a:pt x="82960" y="5625"/>
                  </a:lnTo>
                  <a:cubicBezTo>
                    <a:pt x="82826" y="5625"/>
                    <a:pt x="82559" y="6125"/>
                    <a:pt x="82426" y="6292"/>
                  </a:cubicBezTo>
                  <a:cubicBezTo>
                    <a:pt x="82293" y="6458"/>
                    <a:pt x="82626" y="6792"/>
                    <a:pt x="82726" y="6959"/>
                  </a:cubicBezTo>
                  <a:cubicBezTo>
                    <a:pt x="82393" y="7126"/>
                    <a:pt x="82059" y="7259"/>
                    <a:pt x="81759" y="7392"/>
                  </a:cubicBezTo>
                  <a:cubicBezTo>
                    <a:pt x="81738" y="7398"/>
                    <a:pt x="81716" y="7401"/>
                    <a:pt x="81692" y="7401"/>
                  </a:cubicBezTo>
                  <a:cubicBezTo>
                    <a:pt x="81455" y="7401"/>
                    <a:pt x="81107" y="7117"/>
                    <a:pt x="80925" y="7026"/>
                  </a:cubicBezTo>
                  <a:cubicBezTo>
                    <a:pt x="80870" y="6994"/>
                    <a:pt x="80809" y="6981"/>
                    <a:pt x="80745" y="6981"/>
                  </a:cubicBezTo>
                  <a:cubicBezTo>
                    <a:pt x="80538" y="6981"/>
                    <a:pt x="80295" y="7116"/>
                    <a:pt x="80091" y="7192"/>
                  </a:cubicBezTo>
                  <a:cubicBezTo>
                    <a:pt x="79982" y="7229"/>
                    <a:pt x="79895" y="7245"/>
                    <a:pt x="79818" y="7245"/>
                  </a:cubicBezTo>
                  <a:cubicBezTo>
                    <a:pt x="79616" y="7245"/>
                    <a:pt x="79490" y="7128"/>
                    <a:pt x="79224" y="6959"/>
                  </a:cubicBezTo>
                  <a:cubicBezTo>
                    <a:pt x="79074" y="6850"/>
                    <a:pt x="78991" y="6796"/>
                    <a:pt x="78927" y="6796"/>
                  </a:cubicBezTo>
                  <a:cubicBezTo>
                    <a:pt x="78834" y="6796"/>
                    <a:pt x="78781" y="6908"/>
                    <a:pt x="78623" y="7126"/>
                  </a:cubicBezTo>
                  <a:cubicBezTo>
                    <a:pt x="78528" y="7253"/>
                    <a:pt x="78159" y="7897"/>
                    <a:pt x="77980" y="7897"/>
                  </a:cubicBezTo>
                  <a:cubicBezTo>
                    <a:pt x="77972" y="7897"/>
                    <a:pt x="77964" y="7896"/>
                    <a:pt x="77956" y="7893"/>
                  </a:cubicBezTo>
                  <a:cubicBezTo>
                    <a:pt x="77656" y="7693"/>
                    <a:pt x="77322" y="7526"/>
                    <a:pt x="77022" y="7326"/>
                  </a:cubicBezTo>
                  <a:cubicBezTo>
                    <a:pt x="76922" y="7026"/>
                    <a:pt x="76889" y="6692"/>
                    <a:pt x="76889" y="6358"/>
                  </a:cubicBezTo>
                  <a:cubicBezTo>
                    <a:pt x="76889" y="6192"/>
                    <a:pt x="77122" y="5524"/>
                    <a:pt x="77022" y="5424"/>
                  </a:cubicBezTo>
                  <a:cubicBezTo>
                    <a:pt x="76855" y="5224"/>
                    <a:pt x="76555" y="4691"/>
                    <a:pt x="76322" y="4624"/>
                  </a:cubicBezTo>
                  <a:cubicBezTo>
                    <a:pt x="76281" y="4606"/>
                    <a:pt x="76232" y="4599"/>
                    <a:pt x="76178" y="4599"/>
                  </a:cubicBezTo>
                  <a:cubicBezTo>
                    <a:pt x="75921" y="4599"/>
                    <a:pt x="75541" y="4763"/>
                    <a:pt x="75321" y="4791"/>
                  </a:cubicBezTo>
                  <a:cubicBezTo>
                    <a:pt x="75126" y="4830"/>
                    <a:pt x="74942" y="4846"/>
                    <a:pt x="74756" y="4846"/>
                  </a:cubicBezTo>
                  <a:cubicBezTo>
                    <a:pt x="74624" y="4846"/>
                    <a:pt x="74492" y="4838"/>
                    <a:pt x="74354" y="4824"/>
                  </a:cubicBezTo>
                  <a:cubicBezTo>
                    <a:pt x="73887" y="4824"/>
                    <a:pt x="73920" y="4824"/>
                    <a:pt x="73853" y="5358"/>
                  </a:cubicBezTo>
                  <a:cubicBezTo>
                    <a:pt x="73834" y="5510"/>
                    <a:pt x="73641" y="5543"/>
                    <a:pt x="73441" y="5543"/>
                  </a:cubicBezTo>
                  <a:cubicBezTo>
                    <a:pt x="73292" y="5543"/>
                    <a:pt x="73138" y="5524"/>
                    <a:pt x="73053" y="5524"/>
                  </a:cubicBezTo>
                  <a:lnTo>
                    <a:pt x="71985" y="5558"/>
                  </a:lnTo>
                  <a:cubicBezTo>
                    <a:pt x="71973" y="5560"/>
                    <a:pt x="71960" y="5560"/>
                    <a:pt x="71948" y="5560"/>
                  </a:cubicBezTo>
                  <a:cubicBezTo>
                    <a:pt x="71714" y="5560"/>
                    <a:pt x="71373" y="5286"/>
                    <a:pt x="71151" y="5191"/>
                  </a:cubicBezTo>
                  <a:cubicBezTo>
                    <a:pt x="71318" y="5091"/>
                    <a:pt x="71485" y="4991"/>
                    <a:pt x="71652" y="4891"/>
                  </a:cubicBezTo>
                  <a:cubicBezTo>
                    <a:pt x="70784" y="4757"/>
                    <a:pt x="69917" y="4691"/>
                    <a:pt x="69050" y="4691"/>
                  </a:cubicBezTo>
                  <a:cubicBezTo>
                    <a:pt x="68827" y="4713"/>
                    <a:pt x="68664" y="4731"/>
                    <a:pt x="68525" y="4731"/>
                  </a:cubicBezTo>
                  <a:cubicBezTo>
                    <a:pt x="68245" y="4731"/>
                    <a:pt x="68060" y="4657"/>
                    <a:pt x="67682" y="4390"/>
                  </a:cubicBezTo>
                  <a:cubicBezTo>
                    <a:pt x="67567" y="4296"/>
                    <a:pt x="67442" y="4258"/>
                    <a:pt x="67315" y="4258"/>
                  </a:cubicBezTo>
                  <a:cubicBezTo>
                    <a:pt x="67038" y="4258"/>
                    <a:pt x="66754" y="4441"/>
                    <a:pt x="66548" y="4624"/>
                  </a:cubicBezTo>
                  <a:lnTo>
                    <a:pt x="67315" y="4724"/>
                  </a:lnTo>
                  <a:lnTo>
                    <a:pt x="64280" y="5591"/>
                  </a:lnTo>
                  <a:lnTo>
                    <a:pt x="68649" y="2923"/>
                  </a:lnTo>
                  <a:cubicBezTo>
                    <a:pt x="68750" y="2856"/>
                    <a:pt x="68850" y="2456"/>
                    <a:pt x="68883" y="2389"/>
                  </a:cubicBezTo>
                  <a:cubicBezTo>
                    <a:pt x="68950" y="2289"/>
                    <a:pt x="68649" y="1989"/>
                    <a:pt x="68583" y="1922"/>
                  </a:cubicBezTo>
                  <a:cubicBezTo>
                    <a:pt x="68249" y="1622"/>
                    <a:pt x="67916" y="1388"/>
                    <a:pt x="67515" y="1188"/>
                  </a:cubicBezTo>
                  <a:cubicBezTo>
                    <a:pt x="67287" y="1074"/>
                    <a:pt x="67044" y="1022"/>
                    <a:pt x="66806" y="1022"/>
                  </a:cubicBezTo>
                  <a:cubicBezTo>
                    <a:pt x="66696" y="1022"/>
                    <a:pt x="66587" y="1033"/>
                    <a:pt x="66481" y="1055"/>
                  </a:cubicBezTo>
                  <a:lnTo>
                    <a:pt x="65781" y="1021"/>
                  </a:lnTo>
                  <a:cubicBezTo>
                    <a:pt x="65647" y="1021"/>
                    <a:pt x="65714" y="1455"/>
                    <a:pt x="65714" y="1588"/>
                  </a:cubicBezTo>
                  <a:cubicBezTo>
                    <a:pt x="65414" y="1555"/>
                    <a:pt x="65114" y="1522"/>
                    <a:pt x="64813" y="1522"/>
                  </a:cubicBezTo>
                  <a:lnTo>
                    <a:pt x="65481" y="921"/>
                  </a:lnTo>
                  <a:lnTo>
                    <a:pt x="63846" y="688"/>
                  </a:lnTo>
                  <a:cubicBezTo>
                    <a:pt x="64180" y="588"/>
                    <a:pt x="64547" y="487"/>
                    <a:pt x="64880" y="387"/>
                  </a:cubicBezTo>
                  <a:cubicBezTo>
                    <a:pt x="64685" y="114"/>
                    <a:pt x="64329" y="1"/>
                    <a:pt x="6398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3892125" y="2435525"/>
              <a:ext cx="5025" cy="2525"/>
            </a:xfrm>
            <a:custGeom>
              <a:avLst/>
              <a:gdLst/>
              <a:ahLst/>
              <a:cxnLst/>
              <a:rect l="l" t="t" r="r" b="b"/>
              <a:pathLst>
                <a:path w="201" h="101" extrusionOk="0">
                  <a:moveTo>
                    <a:pt x="0" y="0"/>
                  </a:moveTo>
                  <a:cubicBezTo>
                    <a:pt x="67" y="34"/>
                    <a:pt x="167" y="67"/>
                    <a:pt x="200" y="100"/>
                  </a:cubicBezTo>
                  <a:cubicBezTo>
                    <a:pt x="134" y="34"/>
                    <a:pt x="67" y="0"/>
                    <a:pt x="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2868050" y="2496525"/>
              <a:ext cx="91750" cy="93475"/>
            </a:xfrm>
            <a:custGeom>
              <a:avLst/>
              <a:gdLst/>
              <a:ahLst/>
              <a:cxnLst/>
              <a:rect l="l" t="t" r="r" b="b"/>
              <a:pathLst>
                <a:path w="3670" h="3739" extrusionOk="0">
                  <a:moveTo>
                    <a:pt x="2015" y="0"/>
                  </a:moveTo>
                  <a:cubicBezTo>
                    <a:pt x="1629" y="0"/>
                    <a:pt x="1249" y="506"/>
                    <a:pt x="1101" y="829"/>
                  </a:cubicBezTo>
                  <a:cubicBezTo>
                    <a:pt x="868" y="1396"/>
                    <a:pt x="534" y="1863"/>
                    <a:pt x="134" y="2297"/>
                  </a:cubicBezTo>
                  <a:cubicBezTo>
                    <a:pt x="34" y="2497"/>
                    <a:pt x="1" y="2731"/>
                    <a:pt x="67" y="2931"/>
                  </a:cubicBezTo>
                  <a:cubicBezTo>
                    <a:pt x="127" y="3051"/>
                    <a:pt x="283" y="3075"/>
                    <a:pt x="435" y="3075"/>
                  </a:cubicBezTo>
                  <a:cubicBezTo>
                    <a:pt x="536" y="3075"/>
                    <a:pt x="634" y="3064"/>
                    <a:pt x="701" y="3064"/>
                  </a:cubicBezTo>
                  <a:cubicBezTo>
                    <a:pt x="851" y="3034"/>
                    <a:pt x="1001" y="3019"/>
                    <a:pt x="1151" y="3019"/>
                  </a:cubicBezTo>
                  <a:cubicBezTo>
                    <a:pt x="1499" y="3019"/>
                    <a:pt x="1842" y="3101"/>
                    <a:pt x="2169" y="3264"/>
                  </a:cubicBezTo>
                  <a:cubicBezTo>
                    <a:pt x="2002" y="3298"/>
                    <a:pt x="1902" y="3431"/>
                    <a:pt x="1902" y="3598"/>
                  </a:cubicBezTo>
                  <a:cubicBezTo>
                    <a:pt x="2336" y="3531"/>
                    <a:pt x="2436" y="3231"/>
                    <a:pt x="2903" y="3198"/>
                  </a:cubicBezTo>
                  <a:lnTo>
                    <a:pt x="2903" y="3198"/>
                  </a:lnTo>
                  <a:cubicBezTo>
                    <a:pt x="2836" y="3531"/>
                    <a:pt x="2869" y="3565"/>
                    <a:pt x="3069" y="3665"/>
                  </a:cubicBezTo>
                  <a:cubicBezTo>
                    <a:pt x="3170" y="3708"/>
                    <a:pt x="3233" y="3738"/>
                    <a:pt x="3286" y="3738"/>
                  </a:cubicBezTo>
                  <a:cubicBezTo>
                    <a:pt x="3356" y="3738"/>
                    <a:pt x="3408" y="3684"/>
                    <a:pt x="3503" y="3531"/>
                  </a:cubicBezTo>
                  <a:cubicBezTo>
                    <a:pt x="3670" y="3298"/>
                    <a:pt x="3470" y="2731"/>
                    <a:pt x="3403" y="2464"/>
                  </a:cubicBezTo>
                  <a:cubicBezTo>
                    <a:pt x="3370" y="2264"/>
                    <a:pt x="3069" y="2197"/>
                    <a:pt x="3069" y="2097"/>
                  </a:cubicBezTo>
                  <a:cubicBezTo>
                    <a:pt x="3103" y="1797"/>
                    <a:pt x="3036" y="1730"/>
                    <a:pt x="2903" y="1563"/>
                  </a:cubicBezTo>
                  <a:cubicBezTo>
                    <a:pt x="2860" y="1521"/>
                    <a:pt x="2790" y="1504"/>
                    <a:pt x="2705" y="1504"/>
                  </a:cubicBezTo>
                  <a:cubicBezTo>
                    <a:pt x="2457" y="1504"/>
                    <a:pt x="2085" y="1647"/>
                    <a:pt x="1935" y="1697"/>
                  </a:cubicBezTo>
                  <a:cubicBezTo>
                    <a:pt x="1935" y="1563"/>
                    <a:pt x="1935" y="1296"/>
                    <a:pt x="1869" y="1263"/>
                  </a:cubicBezTo>
                  <a:cubicBezTo>
                    <a:pt x="1769" y="1230"/>
                    <a:pt x="1602" y="1196"/>
                    <a:pt x="1602" y="1096"/>
                  </a:cubicBezTo>
                  <a:cubicBezTo>
                    <a:pt x="1602" y="763"/>
                    <a:pt x="1702" y="729"/>
                    <a:pt x="1969" y="496"/>
                  </a:cubicBezTo>
                  <a:cubicBezTo>
                    <a:pt x="2035" y="329"/>
                    <a:pt x="2102" y="195"/>
                    <a:pt x="2169" y="29"/>
                  </a:cubicBezTo>
                  <a:cubicBezTo>
                    <a:pt x="2118" y="9"/>
                    <a:pt x="2066" y="0"/>
                    <a:pt x="201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4898675" y="3238025"/>
              <a:ext cx="145800" cy="168225"/>
            </a:xfrm>
            <a:custGeom>
              <a:avLst/>
              <a:gdLst/>
              <a:ahLst/>
              <a:cxnLst/>
              <a:rect l="l" t="t" r="r" b="b"/>
              <a:pathLst>
                <a:path w="5832" h="6729" extrusionOk="0">
                  <a:moveTo>
                    <a:pt x="205" y="1"/>
                  </a:moveTo>
                  <a:cubicBezTo>
                    <a:pt x="169" y="1"/>
                    <a:pt x="144" y="8"/>
                    <a:pt x="134" y="23"/>
                  </a:cubicBezTo>
                  <a:cubicBezTo>
                    <a:pt x="0" y="190"/>
                    <a:pt x="567" y="891"/>
                    <a:pt x="667" y="957"/>
                  </a:cubicBezTo>
                  <a:cubicBezTo>
                    <a:pt x="868" y="1157"/>
                    <a:pt x="1301" y="1191"/>
                    <a:pt x="1335" y="1624"/>
                  </a:cubicBezTo>
                  <a:cubicBezTo>
                    <a:pt x="1335" y="2058"/>
                    <a:pt x="1868" y="1991"/>
                    <a:pt x="1968" y="2392"/>
                  </a:cubicBezTo>
                  <a:cubicBezTo>
                    <a:pt x="2035" y="2625"/>
                    <a:pt x="2102" y="2859"/>
                    <a:pt x="2168" y="3092"/>
                  </a:cubicBezTo>
                  <a:cubicBezTo>
                    <a:pt x="2202" y="3259"/>
                    <a:pt x="2369" y="3226"/>
                    <a:pt x="2469" y="3326"/>
                  </a:cubicBezTo>
                  <a:cubicBezTo>
                    <a:pt x="2702" y="3693"/>
                    <a:pt x="2902" y="4093"/>
                    <a:pt x="3002" y="4526"/>
                  </a:cubicBezTo>
                  <a:cubicBezTo>
                    <a:pt x="3169" y="4793"/>
                    <a:pt x="3369" y="5060"/>
                    <a:pt x="3603" y="5294"/>
                  </a:cubicBezTo>
                  <a:cubicBezTo>
                    <a:pt x="4036" y="5761"/>
                    <a:pt x="4503" y="6261"/>
                    <a:pt x="5004" y="6728"/>
                  </a:cubicBezTo>
                  <a:cubicBezTo>
                    <a:pt x="5004" y="6628"/>
                    <a:pt x="5037" y="6528"/>
                    <a:pt x="5037" y="6428"/>
                  </a:cubicBezTo>
                  <a:cubicBezTo>
                    <a:pt x="5099" y="6499"/>
                    <a:pt x="5157" y="6520"/>
                    <a:pt x="5211" y="6520"/>
                  </a:cubicBezTo>
                  <a:cubicBezTo>
                    <a:pt x="5292" y="6520"/>
                    <a:pt x="5365" y="6472"/>
                    <a:pt x="5435" y="6472"/>
                  </a:cubicBezTo>
                  <a:cubicBezTo>
                    <a:pt x="5493" y="6472"/>
                    <a:pt x="5549" y="6506"/>
                    <a:pt x="5604" y="6628"/>
                  </a:cubicBezTo>
                  <a:cubicBezTo>
                    <a:pt x="5671" y="6194"/>
                    <a:pt x="5604" y="5661"/>
                    <a:pt x="5738" y="5227"/>
                  </a:cubicBezTo>
                  <a:cubicBezTo>
                    <a:pt x="5831" y="4923"/>
                    <a:pt x="5580" y="4684"/>
                    <a:pt x="5318" y="4684"/>
                  </a:cubicBezTo>
                  <a:cubicBezTo>
                    <a:pt x="5228" y="4684"/>
                    <a:pt x="5137" y="4712"/>
                    <a:pt x="5059" y="4775"/>
                  </a:cubicBezTo>
                  <a:lnTo>
                    <a:pt x="5059" y="4775"/>
                  </a:lnTo>
                  <a:cubicBezTo>
                    <a:pt x="5235" y="4592"/>
                    <a:pt x="5035" y="4577"/>
                    <a:pt x="5004" y="4393"/>
                  </a:cubicBezTo>
                  <a:cubicBezTo>
                    <a:pt x="4970" y="4293"/>
                    <a:pt x="4970" y="3893"/>
                    <a:pt x="4870" y="3859"/>
                  </a:cubicBezTo>
                  <a:cubicBezTo>
                    <a:pt x="4737" y="3826"/>
                    <a:pt x="4437" y="3759"/>
                    <a:pt x="4437" y="3626"/>
                  </a:cubicBezTo>
                  <a:cubicBezTo>
                    <a:pt x="4403" y="3426"/>
                    <a:pt x="4604" y="3359"/>
                    <a:pt x="4570" y="3192"/>
                  </a:cubicBezTo>
                  <a:cubicBezTo>
                    <a:pt x="4503" y="2959"/>
                    <a:pt x="4203" y="2959"/>
                    <a:pt x="4203" y="2825"/>
                  </a:cubicBezTo>
                  <a:cubicBezTo>
                    <a:pt x="4203" y="2558"/>
                    <a:pt x="4103" y="2692"/>
                    <a:pt x="3936" y="2558"/>
                  </a:cubicBezTo>
                  <a:cubicBezTo>
                    <a:pt x="3736" y="2425"/>
                    <a:pt x="3970" y="2358"/>
                    <a:pt x="3636" y="2292"/>
                  </a:cubicBezTo>
                  <a:cubicBezTo>
                    <a:pt x="3469" y="2292"/>
                    <a:pt x="3336" y="2292"/>
                    <a:pt x="3236" y="2125"/>
                  </a:cubicBezTo>
                  <a:cubicBezTo>
                    <a:pt x="3002" y="1825"/>
                    <a:pt x="2669" y="1724"/>
                    <a:pt x="2402" y="1491"/>
                  </a:cubicBezTo>
                  <a:cubicBezTo>
                    <a:pt x="2135" y="1257"/>
                    <a:pt x="1902" y="1024"/>
                    <a:pt x="1668" y="790"/>
                  </a:cubicBezTo>
                  <a:cubicBezTo>
                    <a:pt x="1401" y="457"/>
                    <a:pt x="1468" y="257"/>
                    <a:pt x="1034" y="223"/>
                  </a:cubicBezTo>
                  <a:cubicBezTo>
                    <a:pt x="894" y="195"/>
                    <a:pt x="397" y="1"/>
                    <a:pt x="20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3586900" y="2442200"/>
              <a:ext cx="6700" cy="6675"/>
            </a:xfrm>
            <a:custGeom>
              <a:avLst/>
              <a:gdLst/>
              <a:ahLst/>
              <a:cxnLst/>
              <a:rect l="l" t="t" r="r" b="b"/>
              <a:pathLst>
                <a:path w="268" h="267" extrusionOk="0">
                  <a:moveTo>
                    <a:pt x="201" y="0"/>
                  </a:moveTo>
                  <a:lnTo>
                    <a:pt x="201" y="0"/>
                  </a:lnTo>
                  <a:cubicBezTo>
                    <a:pt x="101" y="33"/>
                    <a:pt x="34" y="167"/>
                    <a:pt x="0" y="267"/>
                  </a:cubicBezTo>
                  <a:lnTo>
                    <a:pt x="101" y="267"/>
                  </a:lnTo>
                  <a:cubicBezTo>
                    <a:pt x="201" y="234"/>
                    <a:pt x="267" y="100"/>
                    <a:pt x="20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2583675" y="1985200"/>
              <a:ext cx="66750" cy="32275"/>
            </a:xfrm>
            <a:custGeom>
              <a:avLst/>
              <a:gdLst/>
              <a:ahLst/>
              <a:cxnLst/>
              <a:rect l="l" t="t" r="r" b="b"/>
              <a:pathLst>
                <a:path w="2670" h="1291" extrusionOk="0">
                  <a:moveTo>
                    <a:pt x="401" y="0"/>
                  </a:moveTo>
                  <a:cubicBezTo>
                    <a:pt x="68" y="67"/>
                    <a:pt x="1" y="534"/>
                    <a:pt x="301" y="668"/>
                  </a:cubicBezTo>
                  <a:cubicBezTo>
                    <a:pt x="568" y="801"/>
                    <a:pt x="368" y="868"/>
                    <a:pt x="501" y="1034"/>
                  </a:cubicBezTo>
                  <a:cubicBezTo>
                    <a:pt x="601" y="1135"/>
                    <a:pt x="735" y="1201"/>
                    <a:pt x="868" y="1268"/>
                  </a:cubicBezTo>
                  <a:cubicBezTo>
                    <a:pt x="894" y="1284"/>
                    <a:pt x="931" y="1290"/>
                    <a:pt x="975" y="1290"/>
                  </a:cubicBezTo>
                  <a:cubicBezTo>
                    <a:pt x="1213" y="1290"/>
                    <a:pt x="1667" y="1096"/>
                    <a:pt x="1835" y="1068"/>
                  </a:cubicBezTo>
                  <a:cubicBezTo>
                    <a:pt x="1914" y="1058"/>
                    <a:pt x="1992" y="1054"/>
                    <a:pt x="2071" y="1054"/>
                  </a:cubicBezTo>
                  <a:cubicBezTo>
                    <a:pt x="2261" y="1054"/>
                    <a:pt x="2457" y="1078"/>
                    <a:pt x="2669" y="1101"/>
                  </a:cubicBezTo>
                  <a:cubicBezTo>
                    <a:pt x="2369" y="734"/>
                    <a:pt x="2002" y="434"/>
                    <a:pt x="1569" y="234"/>
                  </a:cubicBezTo>
                  <a:cubicBezTo>
                    <a:pt x="1533" y="220"/>
                    <a:pt x="1495" y="215"/>
                    <a:pt x="1455" y="215"/>
                  </a:cubicBezTo>
                  <a:cubicBezTo>
                    <a:pt x="1346" y="215"/>
                    <a:pt x="1224" y="253"/>
                    <a:pt x="1115" y="253"/>
                  </a:cubicBezTo>
                  <a:cubicBezTo>
                    <a:pt x="1075" y="253"/>
                    <a:pt x="1037" y="248"/>
                    <a:pt x="1002" y="234"/>
                  </a:cubicBezTo>
                  <a:lnTo>
                    <a:pt x="4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2671000" y="3026825"/>
              <a:ext cx="82000" cy="35200"/>
            </a:xfrm>
            <a:custGeom>
              <a:avLst/>
              <a:gdLst/>
              <a:ahLst/>
              <a:cxnLst/>
              <a:rect l="l" t="t" r="r" b="b"/>
              <a:pathLst>
                <a:path w="3280" h="1408" extrusionOk="0">
                  <a:moveTo>
                    <a:pt x="1844" y="0"/>
                  </a:moveTo>
                  <a:cubicBezTo>
                    <a:pt x="1809" y="0"/>
                    <a:pt x="1775" y="9"/>
                    <a:pt x="1745" y="32"/>
                  </a:cubicBezTo>
                  <a:cubicBezTo>
                    <a:pt x="1645" y="65"/>
                    <a:pt x="1511" y="99"/>
                    <a:pt x="1411" y="99"/>
                  </a:cubicBezTo>
                  <a:cubicBezTo>
                    <a:pt x="1183" y="99"/>
                    <a:pt x="1052" y="55"/>
                    <a:pt x="913" y="55"/>
                  </a:cubicBezTo>
                  <a:cubicBezTo>
                    <a:pt x="810" y="55"/>
                    <a:pt x="701" y="80"/>
                    <a:pt x="544" y="165"/>
                  </a:cubicBezTo>
                  <a:cubicBezTo>
                    <a:pt x="911" y="332"/>
                    <a:pt x="878" y="466"/>
                    <a:pt x="1144" y="799"/>
                  </a:cubicBezTo>
                  <a:cubicBezTo>
                    <a:pt x="1086" y="843"/>
                    <a:pt x="992" y="858"/>
                    <a:pt x="885" y="858"/>
                  </a:cubicBezTo>
                  <a:cubicBezTo>
                    <a:pt x="661" y="858"/>
                    <a:pt x="373" y="794"/>
                    <a:pt x="196" y="794"/>
                  </a:cubicBezTo>
                  <a:cubicBezTo>
                    <a:pt x="71" y="794"/>
                    <a:pt x="1" y="825"/>
                    <a:pt x="44" y="933"/>
                  </a:cubicBezTo>
                  <a:cubicBezTo>
                    <a:pt x="181" y="1039"/>
                    <a:pt x="290" y="1062"/>
                    <a:pt x="407" y="1062"/>
                  </a:cubicBezTo>
                  <a:cubicBezTo>
                    <a:pt x="496" y="1062"/>
                    <a:pt x="589" y="1049"/>
                    <a:pt x="702" y="1049"/>
                  </a:cubicBezTo>
                  <a:cubicBezTo>
                    <a:pt x="765" y="1049"/>
                    <a:pt x="833" y="1053"/>
                    <a:pt x="911" y="1066"/>
                  </a:cubicBezTo>
                  <a:cubicBezTo>
                    <a:pt x="1000" y="1066"/>
                    <a:pt x="1119" y="1051"/>
                    <a:pt x="1217" y="1051"/>
                  </a:cubicBezTo>
                  <a:cubicBezTo>
                    <a:pt x="1267" y="1051"/>
                    <a:pt x="1311" y="1055"/>
                    <a:pt x="1345" y="1066"/>
                  </a:cubicBezTo>
                  <a:cubicBezTo>
                    <a:pt x="1406" y="1097"/>
                    <a:pt x="1383" y="1408"/>
                    <a:pt x="1559" y="1408"/>
                  </a:cubicBezTo>
                  <a:cubicBezTo>
                    <a:pt x="1575" y="1408"/>
                    <a:pt x="1592" y="1405"/>
                    <a:pt x="1611" y="1400"/>
                  </a:cubicBezTo>
                  <a:cubicBezTo>
                    <a:pt x="1712" y="1366"/>
                    <a:pt x="1712" y="1033"/>
                    <a:pt x="1812" y="966"/>
                  </a:cubicBezTo>
                  <a:cubicBezTo>
                    <a:pt x="1859" y="928"/>
                    <a:pt x="1896" y="914"/>
                    <a:pt x="1925" y="914"/>
                  </a:cubicBezTo>
                  <a:cubicBezTo>
                    <a:pt x="1997" y="914"/>
                    <a:pt x="2021" y="999"/>
                    <a:pt x="2045" y="999"/>
                  </a:cubicBezTo>
                  <a:cubicBezTo>
                    <a:pt x="2345" y="999"/>
                    <a:pt x="2545" y="899"/>
                    <a:pt x="2846" y="899"/>
                  </a:cubicBezTo>
                  <a:cubicBezTo>
                    <a:pt x="2986" y="899"/>
                    <a:pt x="3030" y="971"/>
                    <a:pt x="3079" y="971"/>
                  </a:cubicBezTo>
                  <a:cubicBezTo>
                    <a:pt x="3111" y="971"/>
                    <a:pt x="3146" y="939"/>
                    <a:pt x="3213" y="832"/>
                  </a:cubicBezTo>
                  <a:cubicBezTo>
                    <a:pt x="3279" y="732"/>
                    <a:pt x="3046" y="566"/>
                    <a:pt x="2912" y="566"/>
                  </a:cubicBezTo>
                  <a:cubicBezTo>
                    <a:pt x="2646" y="499"/>
                    <a:pt x="2646" y="499"/>
                    <a:pt x="2512" y="232"/>
                  </a:cubicBezTo>
                  <a:cubicBezTo>
                    <a:pt x="2445" y="149"/>
                    <a:pt x="2404" y="132"/>
                    <a:pt x="2362" y="132"/>
                  </a:cubicBezTo>
                  <a:cubicBezTo>
                    <a:pt x="2334" y="132"/>
                    <a:pt x="2306" y="139"/>
                    <a:pt x="2271" y="139"/>
                  </a:cubicBezTo>
                  <a:cubicBezTo>
                    <a:pt x="2254" y="139"/>
                    <a:pt x="2234" y="138"/>
                    <a:pt x="2212" y="132"/>
                  </a:cubicBezTo>
                  <a:cubicBezTo>
                    <a:pt x="2109" y="106"/>
                    <a:pt x="1965" y="0"/>
                    <a:pt x="184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3917125" y="2083800"/>
              <a:ext cx="6700" cy="5975"/>
            </a:xfrm>
            <a:custGeom>
              <a:avLst/>
              <a:gdLst/>
              <a:ahLst/>
              <a:cxnLst/>
              <a:rect l="l" t="t" r="r" b="b"/>
              <a:pathLst>
                <a:path w="268" h="239" extrusionOk="0">
                  <a:moveTo>
                    <a:pt x="134" y="1"/>
                  </a:moveTo>
                  <a:cubicBezTo>
                    <a:pt x="93" y="1"/>
                    <a:pt x="51" y="9"/>
                    <a:pt x="1" y="26"/>
                  </a:cubicBezTo>
                  <a:lnTo>
                    <a:pt x="68" y="193"/>
                  </a:lnTo>
                  <a:cubicBezTo>
                    <a:pt x="109" y="224"/>
                    <a:pt x="144" y="239"/>
                    <a:pt x="172" y="239"/>
                  </a:cubicBezTo>
                  <a:cubicBezTo>
                    <a:pt x="236" y="239"/>
                    <a:pt x="268" y="164"/>
                    <a:pt x="268" y="26"/>
                  </a:cubicBezTo>
                  <a:cubicBezTo>
                    <a:pt x="218" y="9"/>
                    <a:pt x="176" y="1"/>
                    <a:pt x="1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3828750" y="2132600"/>
              <a:ext cx="6675" cy="5450"/>
            </a:xfrm>
            <a:custGeom>
              <a:avLst/>
              <a:gdLst/>
              <a:ahLst/>
              <a:cxnLst/>
              <a:rect l="l" t="t" r="r" b="b"/>
              <a:pathLst>
                <a:path w="267" h="218" extrusionOk="0">
                  <a:moveTo>
                    <a:pt x="133" y="0"/>
                  </a:moveTo>
                  <a:cubicBezTo>
                    <a:pt x="92" y="0"/>
                    <a:pt x="50" y="25"/>
                    <a:pt x="0" y="75"/>
                  </a:cubicBezTo>
                  <a:lnTo>
                    <a:pt x="0" y="209"/>
                  </a:lnTo>
                  <a:cubicBezTo>
                    <a:pt x="18" y="215"/>
                    <a:pt x="37" y="217"/>
                    <a:pt x="56" y="217"/>
                  </a:cubicBezTo>
                  <a:cubicBezTo>
                    <a:pt x="144" y="217"/>
                    <a:pt x="239" y="158"/>
                    <a:pt x="267" y="75"/>
                  </a:cubicBezTo>
                  <a:cubicBezTo>
                    <a:pt x="217" y="25"/>
                    <a:pt x="175" y="0"/>
                    <a:pt x="13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1995775" y="1966800"/>
              <a:ext cx="138450" cy="93325"/>
            </a:xfrm>
            <a:custGeom>
              <a:avLst/>
              <a:gdLst/>
              <a:ahLst/>
              <a:cxnLst/>
              <a:rect l="l" t="t" r="r" b="b"/>
              <a:pathLst>
                <a:path w="5538" h="3733" extrusionOk="0">
                  <a:moveTo>
                    <a:pt x="2249" y="0"/>
                  </a:moveTo>
                  <a:cubicBezTo>
                    <a:pt x="2233" y="0"/>
                    <a:pt x="2217" y="1"/>
                    <a:pt x="2202" y="3"/>
                  </a:cubicBezTo>
                  <a:cubicBezTo>
                    <a:pt x="1668" y="103"/>
                    <a:pt x="1134" y="169"/>
                    <a:pt x="600" y="236"/>
                  </a:cubicBezTo>
                  <a:cubicBezTo>
                    <a:pt x="734" y="403"/>
                    <a:pt x="1101" y="937"/>
                    <a:pt x="1034" y="1003"/>
                  </a:cubicBezTo>
                  <a:cubicBezTo>
                    <a:pt x="867" y="1170"/>
                    <a:pt x="434" y="1570"/>
                    <a:pt x="667" y="1804"/>
                  </a:cubicBezTo>
                  <a:cubicBezTo>
                    <a:pt x="200" y="1804"/>
                    <a:pt x="534" y="2004"/>
                    <a:pt x="367" y="2204"/>
                  </a:cubicBezTo>
                  <a:cubicBezTo>
                    <a:pt x="234" y="2404"/>
                    <a:pt x="0" y="2604"/>
                    <a:pt x="33" y="2871"/>
                  </a:cubicBezTo>
                  <a:cubicBezTo>
                    <a:pt x="133" y="2871"/>
                    <a:pt x="234" y="2838"/>
                    <a:pt x="334" y="2838"/>
                  </a:cubicBezTo>
                  <a:cubicBezTo>
                    <a:pt x="634" y="2938"/>
                    <a:pt x="901" y="3138"/>
                    <a:pt x="1134" y="3372"/>
                  </a:cubicBezTo>
                  <a:cubicBezTo>
                    <a:pt x="1353" y="3627"/>
                    <a:pt x="1432" y="3732"/>
                    <a:pt x="1541" y="3732"/>
                  </a:cubicBezTo>
                  <a:cubicBezTo>
                    <a:pt x="1631" y="3732"/>
                    <a:pt x="1741" y="3659"/>
                    <a:pt x="1968" y="3538"/>
                  </a:cubicBezTo>
                  <a:cubicBezTo>
                    <a:pt x="2068" y="3472"/>
                    <a:pt x="2135" y="3438"/>
                    <a:pt x="2202" y="3405"/>
                  </a:cubicBezTo>
                  <a:cubicBezTo>
                    <a:pt x="2213" y="3394"/>
                    <a:pt x="2222" y="3389"/>
                    <a:pt x="2230" y="3389"/>
                  </a:cubicBezTo>
                  <a:cubicBezTo>
                    <a:pt x="2269" y="3389"/>
                    <a:pt x="2274" y="3505"/>
                    <a:pt x="2302" y="3505"/>
                  </a:cubicBezTo>
                  <a:cubicBezTo>
                    <a:pt x="2468" y="3438"/>
                    <a:pt x="2635" y="3372"/>
                    <a:pt x="2802" y="3272"/>
                  </a:cubicBezTo>
                  <a:lnTo>
                    <a:pt x="2969" y="2604"/>
                  </a:lnTo>
                  <a:cubicBezTo>
                    <a:pt x="3021" y="2634"/>
                    <a:pt x="3073" y="2647"/>
                    <a:pt x="3123" y="2647"/>
                  </a:cubicBezTo>
                  <a:cubicBezTo>
                    <a:pt x="3298" y="2647"/>
                    <a:pt x="3451" y="2486"/>
                    <a:pt x="3503" y="2304"/>
                  </a:cubicBezTo>
                  <a:cubicBezTo>
                    <a:pt x="3569" y="2104"/>
                    <a:pt x="3669" y="2104"/>
                    <a:pt x="3869" y="2037"/>
                  </a:cubicBezTo>
                  <a:cubicBezTo>
                    <a:pt x="4303" y="1837"/>
                    <a:pt x="4937" y="1704"/>
                    <a:pt x="5304" y="1404"/>
                  </a:cubicBezTo>
                  <a:cubicBezTo>
                    <a:pt x="5537" y="1203"/>
                    <a:pt x="5504" y="1070"/>
                    <a:pt x="5270" y="903"/>
                  </a:cubicBezTo>
                  <a:cubicBezTo>
                    <a:pt x="5070" y="770"/>
                    <a:pt x="4904" y="636"/>
                    <a:pt x="4703" y="536"/>
                  </a:cubicBezTo>
                  <a:cubicBezTo>
                    <a:pt x="4486" y="446"/>
                    <a:pt x="4250" y="355"/>
                    <a:pt x="4025" y="355"/>
                  </a:cubicBezTo>
                  <a:cubicBezTo>
                    <a:pt x="3836" y="355"/>
                    <a:pt x="3655" y="420"/>
                    <a:pt x="3503" y="603"/>
                  </a:cubicBezTo>
                  <a:cubicBezTo>
                    <a:pt x="3503" y="536"/>
                    <a:pt x="3536" y="436"/>
                    <a:pt x="3536" y="369"/>
                  </a:cubicBezTo>
                  <a:lnTo>
                    <a:pt x="3536" y="369"/>
                  </a:lnTo>
                  <a:cubicBezTo>
                    <a:pt x="3486" y="386"/>
                    <a:pt x="3436" y="394"/>
                    <a:pt x="3386" y="394"/>
                  </a:cubicBezTo>
                  <a:cubicBezTo>
                    <a:pt x="3336" y="394"/>
                    <a:pt x="3286" y="386"/>
                    <a:pt x="3236" y="369"/>
                  </a:cubicBezTo>
                  <a:cubicBezTo>
                    <a:pt x="2886" y="306"/>
                    <a:pt x="2567" y="0"/>
                    <a:pt x="224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2533650" y="2978400"/>
              <a:ext cx="140950" cy="49825"/>
            </a:xfrm>
            <a:custGeom>
              <a:avLst/>
              <a:gdLst/>
              <a:ahLst/>
              <a:cxnLst/>
              <a:rect l="l" t="t" r="r" b="b"/>
              <a:pathLst>
                <a:path w="5638" h="1993" extrusionOk="0">
                  <a:moveTo>
                    <a:pt x="1902" y="1"/>
                  </a:moveTo>
                  <a:cubicBezTo>
                    <a:pt x="1501" y="1"/>
                    <a:pt x="1101" y="34"/>
                    <a:pt x="701" y="168"/>
                  </a:cubicBezTo>
                  <a:cubicBezTo>
                    <a:pt x="367" y="268"/>
                    <a:pt x="267" y="568"/>
                    <a:pt x="0" y="768"/>
                  </a:cubicBezTo>
                  <a:cubicBezTo>
                    <a:pt x="54" y="795"/>
                    <a:pt x="108" y="806"/>
                    <a:pt x="163" y="806"/>
                  </a:cubicBezTo>
                  <a:cubicBezTo>
                    <a:pt x="554" y="806"/>
                    <a:pt x="986" y="217"/>
                    <a:pt x="1387" y="217"/>
                  </a:cubicBezTo>
                  <a:cubicBezTo>
                    <a:pt x="1494" y="217"/>
                    <a:pt x="1600" y="260"/>
                    <a:pt x="1702" y="368"/>
                  </a:cubicBezTo>
                  <a:cubicBezTo>
                    <a:pt x="1643" y="407"/>
                    <a:pt x="1584" y="423"/>
                    <a:pt x="1532" y="423"/>
                  </a:cubicBezTo>
                  <a:cubicBezTo>
                    <a:pt x="1496" y="423"/>
                    <a:pt x="1462" y="415"/>
                    <a:pt x="1435" y="401"/>
                  </a:cubicBezTo>
                  <a:lnTo>
                    <a:pt x="1435" y="401"/>
                  </a:lnTo>
                  <a:cubicBezTo>
                    <a:pt x="1490" y="512"/>
                    <a:pt x="1614" y="576"/>
                    <a:pt x="1731" y="576"/>
                  </a:cubicBezTo>
                  <a:cubicBezTo>
                    <a:pt x="1755" y="576"/>
                    <a:pt x="1779" y="574"/>
                    <a:pt x="1802" y="568"/>
                  </a:cubicBezTo>
                  <a:cubicBezTo>
                    <a:pt x="1835" y="555"/>
                    <a:pt x="1863" y="549"/>
                    <a:pt x="1888" y="549"/>
                  </a:cubicBezTo>
                  <a:cubicBezTo>
                    <a:pt x="1987" y="549"/>
                    <a:pt x="2035" y="635"/>
                    <a:pt x="2169" y="635"/>
                  </a:cubicBezTo>
                  <a:cubicBezTo>
                    <a:pt x="2469" y="668"/>
                    <a:pt x="2769" y="868"/>
                    <a:pt x="3069" y="901"/>
                  </a:cubicBezTo>
                  <a:cubicBezTo>
                    <a:pt x="3369" y="935"/>
                    <a:pt x="3369" y="1302"/>
                    <a:pt x="3703" y="1435"/>
                  </a:cubicBezTo>
                  <a:cubicBezTo>
                    <a:pt x="3803" y="1502"/>
                    <a:pt x="4103" y="1402"/>
                    <a:pt x="4103" y="1635"/>
                  </a:cubicBezTo>
                  <a:cubicBezTo>
                    <a:pt x="4103" y="1735"/>
                    <a:pt x="3836" y="1902"/>
                    <a:pt x="3770" y="1969"/>
                  </a:cubicBezTo>
                  <a:cubicBezTo>
                    <a:pt x="3874" y="1986"/>
                    <a:pt x="3979" y="1992"/>
                    <a:pt x="4084" y="1992"/>
                  </a:cubicBezTo>
                  <a:cubicBezTo>
                    <a:pt x="4321" y="1992"/>
                    <a:pt x="4561" y="1962"/>
                    <a:pt x="4810" y="1962"/>
                  </a:cubicBezTo>
                  <a:cubicBezTo>
                    <a:pt x="4874" y="1962"/>
                    <a:pt x="4939" y="1964"/>
                    <a:pt x="5004" y="1969"/>
                  </a:cubicBezTo>
                  <a:cubicBezTo>
                    <a:pt x="5204" y="1902"/>
                    <a:pt x="5438" y="1835"/>
                    <a:pt x="5638" y="1769"/>
                  </a:cubicBezTo>
                  <a:cubicBezTo>
                    <a:pt x="5504" y="1635"/>
                    <a:pt x="5304" y="1535"/>
                    <a:pt x="5137" y="1469"/>
                  </a:cubicBezTo>
                  <a:cubicBezTo>
                    <a:pt x="4971" y="1435"/>
                    <a:pt x="4904" y="1202"/>
                    <a:pt x="4837" y="1202"/>
                  </a:cubicBezTo>
                  <a:cubicBezTo>
                    <a:pt x="4806" y="1204"/>
                    <a:pt x="4775" y="1206"/>
                    <a:pt x="4745" y="1206"/>
                  </a:cubicBezTo>
                  <a:cubicBezTo>
                    <a:pt x="4420" y="1206"/>
                    <a:pt x="4153" y="1046"/>
                    <a:pt x="3970" y="801"/>
                  </a:cubicBezTo>
                  <a:cubicBezTo>
                    <a:pt x="3937" y="835"/>
                    <a:pt x="3937" y="868"/>
                    <a:pt x="3903" y="901"/>
                  </a:cubicBezTo>
                  <a:cubicBezTo>
                    <a:pt x="3336" y="434"/>
                    <a:pt x="2636" y="134"/>
                    <a:pt x="190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3566050" y="2355150"/>
              <a:ext cx="110950" cy="172325"/>
            </a:xfrm>
            <a:custGeom>
              <a:avLst/>
              <a:gdLst/>
              <a:ahLst/>
              <a:cxnLst/>
              <a:rect l="l" t="t" r="r" b="b"/>
              <a:pathLst>
                <a:path w="4438" h="6893" extrusionOk="0">
                  <a:moveTo>
                    <a:pt x="1580" y="1"/>
                  </a:moveTo>
                  <a:cubicBezTo>
                    <a:pt x="1377" y="1"/>
                    <a:pt x="1180" y="44"/>
                    <a:pt x="1001" y="146"/>
                  </a:cubicBezTo>
                  <a:cubicBezTo>
                    <a:pt x="951" y="113"/>
                    <a:pt x="959" y="97"/>
                    <a:pt x="960" y="96"/>
                  </a:cubicBezTo>
                  <a:lnTo>
                    <a:pt x="960" y="96"/>
                  </a:lnTo>
                  <a:cubicBezTo>
                    <a:pt x="959" y="97"/>
                    <a:pt x="951" y="113"/>
                    <a:pt x="868" y="146"/>
                  </a:cubicBezTo>
                  <a:cubicBezTo>
                    <a:pt x="846" y="72"/>
                    <a:pt x="811" y="41"/>
                    <a:pt x="777" y="41"/>
                  </a:cubicBezTo>
                  <a:cubicBezTo>
                    <a:pt x="704" y="41"/>
                    <a:pt x="633" y="177"/>
                    <a:pt x="701" y="313"/>
                  </a:cubicBezTo>
                  <a:lnTo>
                    <a:pt x="534" y="313"/>
                  </a:lnTo>
                  <a:cubicBezTo>
                    <a:pt x="534" y="380"/>
                    <a:pt x="501" y="413"/>
                    <a:pt x="501" y="447"/>
                  </a:cubicBezTo>
                  <a:cubicBezTo>
                    <a:pt x="534" y="547"/>
                    <a:pt x="601" y="613"/>
                    <a:pt x="668" y="680"/>
                  </a:cubicBezTo>
                  <a:cubicBezTo>
                    <a:pt x="606" y="639"/>
                    <a:pt x="531" y="610"/>
                    <a:pt x="452" y="610"/>
                  </a:cubicBezTo>
                  <a:cubicBezTo>
                    <a:pt x="403" y="610"/>
                    <a:pt x="352" y="621"/>
                    <a:pt x="301" y="647"/>
                  </a:cubicBezTo>
                  <a:cubicBezTo>
                    <a:pt x="367" y="747"/>
                    <a:pt x="367" y="847"/>
                    <a:pt x="434" y="947"/>
                  </a:cubicBezTo>
                  <a:lnTo>
                    <a:pt x="267" y="914"/>
                  </a:lnTo>
                  <a:lnTo>
                    <a:pt x="267" y="914"/>
                  </a:lnTo>
                  <a:cubicBezTo>
                    <a:pt x="267" y="1047"/>
                    <a:pt x="301" y="1014"/>
                    <a:pt x="401" y="1047"/>
                  </a:cubicBezTo>
                  <a:lnTo>
                    <a:pt x="334" y="1114"/>
                  </a:lnTo>
                  <a:cubicBezTo>
                    <a:pt x="367" y="1114"/>
                    <a:pt x="401" y="1114"/>
                    <a:pt x="468" y="1147"/>
                  </a:cubicBezTo>
                  <a:cubicBezTo>
                    <a:pt x="334" y="1247"/>
                    <a:pt x="301" y="1381"/>
                    <a:pt x="267" y="1514"/>
                  </a:cubicBezTo>
                  <a:cubicBezTo>
                    <a:pt x="267" y="1581"/>
                    <a:pt x="67" y="1647"/>
                    <a:pt x="1" y="1714"/>
                  </a:cubicBezTo>
                  <a:cubicBezTo>
                    <a:pt x="234" y="1781"/>
                    <a:pt x="234" y="1881"/>
                    <a:pt x="34" y="1914"/>
                  </a:cubicBezTo>
                  <a:cubicBezTo>
                    <a:pt x="77" y="1957"/>
                    <a:pt x="137" y="1976"/>
                    <a:pt x="193" y="1976"/>
                  </a:cubicBezTo>
                  <a:cubicBezTo>
                    <a:pt x="309" y="1976"/>
                    <a:pt x="403" y="1894"/>
                    <a:pt x="267" y="1781"/>
                  </a:cubicBezTo>
                  <a:lnTo>
                    <a:pt x="267" y="1781"/>
                  </a:lnTo>
                  <a:cubicBezTo>
                    <a:pt x="281" y="1784"/>
                    <a:pt x="295" y="1786"/>
                    <a:pt x="309" y="1786"/>
                  </a:cubicBezTo>
                  <a:cubicBezTo>
                    <a:pt x="422" y="1786"/>
                    <a:pt x="515" y="1667"/>
                    <a:pt x="634" y="1547"/>
                  </a:cubicBezTo>
                  <a:cubicBezTo>
                    <a:pt x="668" y="1581"/>
                    <a:pt x="668" y="1581"/>
                    <a:pt x="701" y="1614"/>
                  </a:cubicBezTo>
                  <a:cubicBezTo>
                    <a:pt x="468" y="1748"/>
                    <a:pt x="434" y="1981"/>
                    <a:pt x="367" y="2215"/>
                  </a:cubicBezTo>
                  <a:cubicBezTo>
                    <a:pt x="367" y="2348"/>
                    <a:pt x="468" y="2348"/>
                    <a:pt x="367" y="2581"/>
                  </a:cubicBezTo>
                  <a:cubicBezTo>
                    <a:pt x="334" y="2682"/>
                    <a:pt x="267" y="2715"/>
                    <a:pt x="334" y="2782"/>
                  </a:cubicBezTo>
                  <a:cubicBezTo>
                    <a:pt x="364" y="2812"/>
                    <a:pt x="389" y="2824"/>
                    <a:pt x="409" y="2824"/>
                  </a:cubicBezTo>
                  <a:cubicBezTo>
                    <a:pt x="501" y="2824"/>
                    <a:pt x="501" y="2563"/>
                    <a:pt x="501" y="2481"/>
                  </a:cubicBezTo>
                  <a:cubicBezTo>
                    <a:pt x="501" y="2281"/>
                    <a:pt x="501" y="2081"/>
                    <a:pt x="734" y="2014"/>
                  </a:cubicBezTo>
                  <a:lnTo>
                    <a:pt x="734" y="2014"/>
                  </a:lnTo>
                  <a:cubicBezTo>
                    <a:pt x="576" y="2133"/>
                    <a:pt x="582" y="2252"/>
                    <a:pt x="655" y="2252"/>
                  </a:cubicBezTo>
                  <a:cubicBezTo>
                    <a:pt x="705" y="2252"/>
                    <a:pt x="787" y="2197"/>
                    <a:pt x="868" y="2048"/>
                  </a:cubicBezTo>
                  <a:cubicBezTo>
                    <a:pt x="868" y="2114"/>
                    <a:pt x="901" y="2181"/>
                    <a:pt x="935" y="2248"/>
                  </a:cubicBezTo>
                  <a:cubicBezTo>
                    <a:pt x="768" y="2248"/>
                    <a:pt x="801" y="2248"/>
                    <a:pt x="834" y="2448"/>
                  </a:cubicBezTo>
                  <a:cubicBezTo>
                    <a:pt x="868" y="2648"/>
                    <a:pt x="901" y="2581"/>
                    <a:pt x="834" y="2815"/>
                  </a:cubicBezTo>
                  <a:cubicBezTo>
                    <a:pt x="768" y="3048"/>
                    <a:pt x="534" y="3082"/>
                    <a:pt x="801" y="3315"/>
                  </a:cubicBezTo>
                  <a:cubicBezTo>
                    <a:pt x="801" y="3249"/>
                    <a:pt x="801" y="3182"/>
                    <a:pt x="801" y="3149"/>
                  </a:cubicBezTo>
                  <a:cubicBezTo>
                    <a:pt x="886" y="3170"/>
                    <a:pt x="998" y="3245"/>
                    <a:pt x="1051" y="3245"/>
                  </a:cubicBezTo>
                  <a:cubicBezTo>
                    <a:pt x="1081" y="3245"/>
                    <a:pt x="1092" y="3221"/>
                    <a:pt x="1068" y="3149"/>
                  </a:cubicBezTo>
                  <a:lnTo>
                    <a:pt x="1068" y="3149"/>
                  </a:lnTo>
                  <a:cubicBezTo>
                    <a:pt x="1109" y="3176"/>
                    <a:pt x="1150" y="3186"/>
                    <a:pt x="1194" y="3186"/>
                  </a:cubicBezTo>
                  <a:cubicBezTo>
                    <a:pt x="1353" y="3186"/>
                    <a:pt x="1533" y="3046"/>
                    <a:pt x="1749" y="3046"/>
                  </a:cubicBezTo>
                  <a:cubicBezTo>
                    <a:pt x="1766" y="3046"/>
                    <a:pt x="1784" y="3046"/>
                    <a:pt x="1802" y="3048"/>
                  </a:cubicBezTo>
                  <a:cubicBezTo>
                    <a:pt x="1367" y="3135"/>
                    <a:pt x="1512" y="3726"/>
                    <a:pt x="1754" y="3726"/>
                  </a:cubicBezTo>
                  <a:cubicBezTo>
                    <a:pt x="1790" y="3726"/>
                    <a:pt x="1829" y="3713"/>
                    <a:pt x="1869" y="3682"/>
                  </a:cubicBezTo>
                  <a:lnTo>
                    <a:pt x="1869" y="3682"/>
                  </a:lnTo>
                  <a:cubicBezTo>
                    <a:pt x="1735" y="3916"/>
                    <a:pt x="1735" y="4183"/>
                    <a:pt x="1902" y="4383"/>
                  </a:cubicBezTo>
                  <a:lnTo>
                    <a:pt x="1835" y="4383"/>
                  </a:lnTo>
                  <a:cubicBezTo>
                    <a:pt x="1768" y="4283"/>
                    <a:pt x="1802" y="4349"/>
                    <a:pt x="1702" y="4283"/>
                  </a:cubicBezTo>
                  <a:lnTo>
                    <a:pt x="1702" y="4283"/>
                  </a:lnTo>
                  <a:cubicBezTo>
                    <a:pt x="1702" y="4316"/>
                    <a:pt x="1735" y="4383"/>
                    <a:pt x="1735" y="4416"/>
                  </a:cubicBezTo>
                  <a:cubicBezTo>
                    <a:pt x="1620" y="4378"/>
                    <a:pt x="1526" y="4339"/>
                    <a:pt x="1436" y="4339"/>
                  </a:cubicBezTo>
                  <a:cubicBezTo>
                    <a:pt x="1370" y="4339"/>
                    <a:pt x="1305" y="4360"/>
                    <a:pt x="1235" y="4416"/>
                  </a:cubicBezTo>
                  <a:cubicBezTo>
                    <a:pt x="1210" y="4318"/>
                    <a:pt x="1132" y="4257"/>
                    <a:pt x="1053" y="4257"/>
                  </a:cubicBezTo>
                  <a:cubicBezTo>
                    <a:pt x="1024" y="4257"/>
                    <a:pt x="995" y="4265"/>
                    <a:pt x="968" y="4283"/>
                  </a:cubicBezTo>
                  <a:cubicBezTo>
                    <a:pt x="1168" y="4449"/>
                    <a:pt x="1068" y="4616"/>
                    <a:pt x="868" y="4750"/>
                  </a:cubicBezTo>
                  <a:cubicBezTo>
                    <a:pt x="1001" y="4716"/>
                    <a:pt x="1101" y="4683"/>
                    <a:pt x="1235" y="4683"/>
                  </a:cubicBezTo>
                  <a:cubicBezTo>
                    <a:pt x="1201" y="4916"/>
                    <a:pt x="1335" y="4983"/>
                    <a:pt x="1168" y="5183"/>
                  </a:cubicBezTo>
                  <a:cubicBezTo>
                    <a:pt x="1101" y="5317"/>
                    <a:pt x="734" y="5383"/>
                    <a:pt x="601" y="5450"/>
                  </a:cubicBezTo>
                  <a:cubicBezTo>
                    <a:pt x="601" y="5484"/>
                    <a:pt x="601" y="5517"/>
                    <a:pt x="601" y="5584"/>
                  </a:cubicBezTo>
                  <a:cubicBezTo>
                    <a:pt x="648" y="5659"/>
                    <a:pt x="697" y="5684"/>
                    <a:pt x="750" y="5684"/>
                  </a:cubicBezTo>
                  <a:cubicBezTo>
                    <a:pt x="853" y="5684"/>
                    <a:pt x="966" y="5587"/>
                    <a:pt x="1089" y="5587"/>
                  </a:cubicBezTo>
                  <a:cubicBezTo>
                    <a:pt x="1126" y="5587"/>
                    <a:pt x="1163" y="5595"/>
                    <a:pt x="1201" y="5617"/>
                  </a:cubicBezTo>
                  <a:lnTo>
                    <a:pt x="1101" y="5684"/>
                  </a:lnTo>
                  <a:cubicBezTo>
                    <a:pt x="1201" y="5684"/>
                    <a:pt x="1435" y="5817"/>
                    <a:pt x="1502" y="5817"/>
                  </a:cubicBezTo>
                  <a:lnTo>
                    <a:pt x="2002" y="5650"/>
                  </a:lnTo>
                  <a:lnTo>
                    <a:pt x="2002" y="5650"/>
                  </a:lnTo>
                  <a:cubicBezTo>
                    <a:pt x="1902" y="5750"/>
                    <a:pt x="1802" y="5884"/>
                    <a:pt x="1768" y="6017"/>
                  </a:cubicBezTo>
                  <a:cubicBezTo>
                    <a:pt x="1623" y="6003"/>
                    <a:pt x="1477" y="5969"/>
                    <a:pt x="1351" y="5969"/>
                  </a:cubicBezTo>
                  <a:cubicBezTo>
                    <a:pt x="1188" y="5969"/>
                    <a:pt x="1058" y="6025"/>
                    <a:pt x="1001" y="6251"/>
                  </a:cubicBezTo>
                  <a:cubicBezTo>
                    <a:pt x="935" y="6484"/>
                    <a:pt x="568" y="6684"/>
                    <a:pt x="401" y="6851"/>
                  </a:cubicBezTo>
                  <a:cubicBezTo>
                    <a:pt x="445" y="6881"/>
                    <a:pt x="490" y="6893"/>
                    <a:pt x="535" y="6893"/>
                  </a:cubicBezTo>
                  <a:cubicBezTo>
                    <a:pt x="730" y="6893"/>
                    <a:pt x="931" y="6665"/>
                    <a:pt x="1165" y="6665"/>
                  </a:cubicBezTo>
                  <a:cubicBezTo>
                    <a:pt x="1240" y="6665"/>
                    <a:pt x="1319" y="6689"/>
                    <a:pt x="1402" y="6751"/>
                  </a:cubicBezTo>
                  <a:cubicBezTo>
                    <a:pt x="1499" y="6514"/>
                    <a:pt x="1573" y="6458"/>
                    <a:pt x="1656" y="6458"/>
                  </a:cubicBezTo>
                  <a:cubicBezTo>
                    <a:pt x="1731" y="6458"/>
                    <a:pt x="1813" y="6505"/>
                    <a:pt x="1926" y="6505"/>
                  </a:cubicBezTo>
                  <a:cubicBezTo>
                    <a:pt x="1986" y="6505"/>
                    <a:pt x="2055" y="6491"/>
                    <a:pt x="2135" y="6451"/>
                  </a:cubicBezTo>
                  <a:cubicBezTo>
                    <a:pt x="2269" y="6384"/>
                    <a:pt x="2469" y="6184"/>
                    <a:pt x="2669" y="6184"/>
                  </a:cubicBezTo>
                  <a:cubicBezTo>
                    <a:pt x="2823" y="6184"/>
                    <a:pt x="2863" y="6355"/>
                    <a:pt x="3026" y="6355"/>
                  </a:cubicBezTo>
                  <a:cubicBezTo>
                    <a:pt x="3040" y="6355"/>
                    <a:pt x="3054" y="6353"/>
                    <a:pt x="3069" y="6351"/>
                  </a:cubicBezTo>
                  <a:cubicBezTo>
                    <a:pt x="3403" y="6284"/>
                    <a:pt x="3703" y="6217"/>
                    <a:pt x="4003" y="6117"/>
                  </a:cubicBezTo>
                  <a:cubicBezTo>
                    <a:pt x="4437" y="5917"/>
                    <a:pt x="3770" y="5784"/>
                    <a:pt x="3603" y="5784"/>
                  </a:cubicBezTo>
                  <a:cubicBezTo>
                    <a:pt x="3970" y="5517"/>
                    <a:pt x="4204" y="5383"/>
                    <a:pt x="4270" y="4916"/>
                  </a:cubicBezTo>
                  <a:cubicBezTo>
                    <a:pt x="4301" y="4685"/>
                    <a:pt x="4139" y="4632"/>
                    <a:pt x="3950" y="4632"/>
                  </a:cubicBezTo>
                  <a:cubicBezTo>
                    <a:pt x="3790" y="4632"/>
                    <a:pt x="3610" y="4670"/>
                    <a:pt x="3510" y="4670"/>
                  </a:cubicBezTo>
                  <a:cubicBezTo>
                    <a:pt x="3472" y="4670"/>
                    <a:pt x="3446" y="4664"/>
                    <a:pt x="3436" y="4650"/>
                  </a:cubicBezTo>
                  <a:cubicBezTo>
                    <a:pt x="3737" y="4449"/>
                    <a:pt x="3236" y="4016"/>
                    <a:pt x="3003" y="4016"/>
                  </a:cubicBezTo>
                  <a:cubicBezTo>
                    <a:pt x="3038" y="3998"/>
                    <a:pt x="3077" y="3990"/>
                    <a:pt x="3115" y="3990"/>
                  </a:cubicBezTo>
                  <a:cubicBezTo>
                    <a:pt x="3218" y="3990"/>
                    <a:pt x="3321" y="4052"/>
                    <a:pt x="3370" y="4149"/>
                  </a:cubicBezTo>
                  <a:cubicBezTo>
                    <a:pt x="3270" y="3515"/>
                    <a:pt x="2769" y="3482"/>
                    <a:pt x="2602" y="2948"/>
                  </a:cubicBezTo>
                  <a:cubicBezTo>
                    <a:pt x="2402" y="2315"/>
                    <a:pt x="2135" y="2248"/>
                    <a:pt x="1535" y="2181"/>
                  </a:cubicBezTo>
                  <a:cubicBezTo>
                    <a:pt x="1618" y="2071"/>
                    <a:pt x="1724" y="2006"/>
                    <a:pt x="1852" y="2006"/>
                  </a:cubicBezTo>
                  <a:cubicBezTo>
                    <a:pt x="1879" y="2006"/>
                    <a:pt x="1907" y="2009"/>
                    <a:pt x="1935" y="2014"/>
                  </a:cubicBezTo>
                  <a:cubicBezTo>
                    <a:pt x="1735" y="1647"/>
                    <a:pt x="2569" y="1214"/>
                    <a:pt x="2369" y="880"/>
                  </a:cubicBezTo>
                  <a:cubicBezTo>
                    <a:pt x="2306" y="792"/>
                    <a:pt x="2135" y="757"/>
                    <a:pt x="1939" y="757"/>
                  </a:cubicBezTo>
                  <a:cubicBezTo>
                    <a:pt x="1613" y="757"/>
                    <a:pt x="1218" y="855"/>
                    <a:pt x="1135" y="980"/>
                  </a:cubicBezTo>
                  <a:lnTo>
                    <a:pt x="1101" y="947"/>
                  </a:lnTo>
                  <a:cubicBezTo>
                    <a:pt x="1168" y="880"/>
                    <a:pt x="1201" y="780"/>
                    <a:pt x="1301" y="713"/>
                  </a:cubicBezTo>
                  <a:cubicBezTo>
                    <a:pt x="1201" y="680"/>
                    <a:pt x="1135" y="647"/>
                    <a:pt x="1035" y="647"/>
                  </a:cubicBezTo>
                  <a:lnTo>
                    <a:pt x="1201" y="647"/>
                  </a:lnTo>
                  <a:cubicBezTo>
                    <a:pt x="1268" y="413"/>
                    <a:pt x="1702" y="347"/>
                    <a:pt x="1768" y="13"/>
                  </a:cubicBezTo>
                  <a:cubicBezTo>
                    <a:pt x="1705" y="5"/>
                    <a:pt x="1642" y="1"/>
                    <a:pt x="158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3579400" y="2415500"/>
              <a:ext cx="4200" cy="6700"/>
            </a:xfrm>
            <a:custGeom>
              <a:avLst/>
              <a:gdLst/>
              <a:ahLst/>
              <a:cxnLst/>
              <a:rect l="l" t="t" r="r" b="b"/>
              <a:pathLst>
                <a:path w="168" h="268" extrusionOk="0">
                  <a:moveTo>
                    <a:pt x="0" y="1"/>
                  </a:moveTo>
                  <a:cubicBezTo>
                    <a:pt x="0" y="101"/>
                    <a:pt x="34" y="201"/>
                    <a:pt x="100" y="268"/>
                  </a:cubicBezTo>
                  <a:cubicBezTo>
                    <a:pt x="167" y="134"/>
                    <a:pt x="134" y="67"/>
                    <a:pt x="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2102500" y="1898475"/>
              <a:ext cx="161650" cy="70425"/>
            </a:xfrm>
            <a:custGeom>
              <a:avLst/>
              <a:gdLst/>
              <a:ahLst/>
              <a:cxnLst/>
              <a:rect l="l" t="t" r="r" b="b"/>
              <a:pathLst>
                <a:path w="6466" h="2817" extrusionOk="0">
                  <a:moveTo>
                    <a:pt x="4704" y="0"/>
                  </a:moveTo>
                  <a:cubicBezTo>
                    <a:pt x="4604" y="0"/>
                    <a:pt x="4504" y="0"/>
                    <a:pt x="4404" y="34"/>
                  </a:cubicBezTo>
                  <a:cubicBezTo>
                    <a:pt x="4404" y="100"/>
                    <a:pt x="4371" y="134"/>
                    <a:pt x="4337" y="167"/>
                  </a:cubicBezTo>
                  <a:cubicBezTo>
                    <a:pt x="4270" y="267"/>
                    <a:pt x="4204" y="334"/>
                    <a:pt x="4137" y="434"/>
                  </a:cubicBezTo>
                  <a:cubicBezTo>
                    <a:pt x="4037" y="501"/>
                    <a:pt x="3970" y="567"/>
                    <a:pt x="3870" y="634"/>
                  </a:cubicBezTo>
                  <a:lnTo>
                    <a:pt x="4471" y="1001"/>
                  </a:lnTo>
                  <a:lnTo>
                    <a:pt x="4070" y="1134"/>
                  </a:lnTo>
                  <a:cubicBezTo>
                    <a:pt x="4170" y="1201"/>
                    <a:pt x="4704" y="1334"/>
                    <a:pt x="4671" y="1468"/>
                  </a:cubicBezTo>
                  <a:cubicBezTo>
                    <a:pt x="4655" y="1610"/>
                    <a:pt x="4579" y="1648"/>
                    <a:pt x="4476" y="1648"/>
                  </a:cubicBezTo>
                  <a:cubicBezTo>
                    <a:pt x="4360" y="1648"/>
                    <a:pt x="4211" y="1601"/>
                    <a:pt x="4070" y="1601"/>
                  </a:cubicBezTo>
                  <a:cubicBezTo>
                    <a:pt x="4011" y="1601"/>
                    <a:pt x="3873" y="1615"/>
                    <a:pt x="3734" y="1615"/>
                  </a:cubicBezTo>
                  <a:cubicBezTo>
                    <a:pt x="3561" y="1615"/>
                    <a:pt x="3388" y="1594"/>
                    <a:pt x="3370" y="1501"/>
                  </a:cubicBezTo>
                  <a:cubicBezTo>
                    <a:pt x="3323" y="1268"/>
                    <a:pt x="3277" y="1214"/>
                    <a:pt x="3150" y="1214"/>
                  </a:cubicBezTo>
                  <a:cubicBezTo>
                    <a:pt x="3096" y="1214"/>
                    <a:pt x="3027" y="1224"/>
                    <a:pt x="2936" y="1234"/>
                  </a:cubicBezTo>
                  <a:cubicBezTo>
                    <a:pt x="3003" y="1201"/>
                    <a:pt x="3036" y="1168"/>
                    <a:pt x="3103" y="1134"/>
                  </a:cubicBezTo>
                  <a:cubicBezTo>
                    <a:pt x="2912" y="975"/>
                    <a:pt x="2661" y="665"/>
                    <a:pt x="2407" y="665"/>
                  </a:cubicBezTo>
                  <a:cubicBezTo>
                    <a:pt x="2394" y="665"/>
                    <a:pt x="2382" y="666"/>
                    <a:pt x="2369" y="667"/>
                  </a:cubicBezTo>
                  <a:cubicBezTo>
                    <a:pt x="2275" y="686"/>
                    <a:pt x="2205" y="694"/>
                    <a:pt x="2152" y="694"/>
                  </a:cubicBezTo>
                  <a:cubicBezTo>
                    <a:pt x="1923" y="694"/>
                    <a:pt x="1993" y="542"/>
                    <a:pt x="1669" y="434"/>
                  </a:cubicBezTo>
                  <a:cubicBezTo>
                    <a:pt x="1653" y="426"/>
                    <a:pt x="1605" y="422"/>
                    <a:pt x="1542" y="422"/>
                  </a:cubicBezTo>
                  <a:cubicBezTo>
                    <a:pt x="1338" y="422"/>
                    <a:pt x="968" y="465"/>
                    <a:pt x="968" y="567"/>
                  </a:cubicBezTo>
                  <a:cubicBezTo>
                    <a:pt x="968" y="701"/>
                    <a:pt x="1468" y="767"/>
                    <a:pt x="1569" y="801"/>
                  </a:cubicBezTo>
                  <a:cubicBezTo>
                    <a:pt x="1457" y="779"/>
                    <a:pt x="1342" y="767"/>
                    <a:pt x="1226" y="767"/>
                  </a:cubicBezTo>
                  <a:cubicBezTo>
                    <a:pt x="994" y="767"/>
                    <a:pt x="757" y="812"/>
                    <a:pt x="534" y="901"/>
                  </a:cubicBezTo>
                  <a:lnTo>
                    <a:pt x="534" y="1101"/>
                  </a:lnTo>
                  <a:cubicBezTo>
                    <a:pt x="612" y="1145"/>
                    <a:pt x="712" y="1160"/>
                    <a:pt x="822" y="1160"/>
                  </a:cubicBezTo>
                  <a:cubicBezTo>
                    <a:pt x="1042" y="1160"/>
                    <a:pt x="1302" y="1101"/>
                    <a:pt x="1502" y="1101"/>
                  </a:cubicBezTo>
                  <a:cubicBezTo>
                    <a:pt x="1368" y="1201"/>
                    <a:pt x="234" y="1168"/>
                    <a:pt x="268" y="1401"/>
                  </a:cubicBezTo>
                  <a:cubicBezTo>
                    <a:pt x="278" y="1483"/>
                    <a:pt x="373" y="1512"/>
                    <a:pt x="505" y="1512"/>
                  </a:cubicBezTo>
                  <a:cubicBezTo>
                    <a:pt x="800" y="1512"/>
                    <a:pt x="1276" y="1368"/>
                    <a:pt x="1368" y="1368"/>
                  </a:cubicBezTo>
                  <a:cubicBezTo>
                    <a:pt x="1001" y="1668"/>
                    <a:pt x="234" y="1435"/>
                    <a:pt x="1" y="1868"/>
                  </a:cubicBezTo>
                  <a:cubicBezTo>
                    <a:pt x="157" y="1946"/>
                    <a:pt x="313" y="1979"/>
                    <a:pt x="463" y="1979"/>
                  </a:cubicBezTo>
                  <a:cubicBezTo>
                    <a:pt x="569" y="1979"/>
                    <a:pt x="671" y="1963"/>
                    <a:pt x="768" y="1935"/>
                  </a:cubicBezTo>
                  <a:lnTo>
                    <a:pt x="768" y="1935"/>
                  </a:lnTo>
                  <a:cubicBezTo>
                    <a:pt x="768" y="2002"/>
                    <a:pt x="735" y="2035"/>
                    <a:pt x="735" y="2102"/>
                  </a:cubicBezTo>
                  <a:cubicBezTo>
                    <a:pt x="901" y="2135"/>
                    <a:pt x="1035" y="2168"/>
                    <a:pt x="1168" y="2202"/>
                  </a:cubicBezTo>
                  <a:cubicBezTo>
                    <a:pt x="1121" y="2077"/>
                    <a:pt x="1162" y="2018"/>
                    <a:pt x="1223" y="2018"/>
                  </a:cubicBezTo>
                  <a:cubicBezTo>
                    <a:pt x="1291" y="2018"/>
                    <a:pt x="1384" y="2093"/>
                    <a:pt x="1402" y="2235"/>
                  </a:cubicBezTo>
                  <a:cubicBezTo>
                    <a:pt x="1735" y="2002"/>
                    <a:pt x="1802" y="2002"/>
                    <a:pt x="1902" y="1601"/>
                  </a:cubicBezTo>
                  <a:cubicBezTo>
                    <a:pt x="2169" y="1701"/>
                    <a:pt x="2069" y="1868"/>
                    <a:pt x="2002" y="2068"/>
                  </a:cubicBezTo>
                  <a:cubicBezTo>
                    <a:pt x="2069" y="2068"/>
                    <a:pt x="2165" y="2076"/>
                    <a:pt x="2264" y="2076"/>
                  </a:cubicBezTo>
                  <a:cubicBezTo>
                    <a:pt x="2462" y="2076"/>
                    <a:pt x="2669" y="2046"/>
                    <a:pt x="2669" y="1868"/>
                  </a:cubicBezTo>
                  <a:cubicBezTo>
                    <a:pt x="2727" y="1998"/>
                    <a:pt x="2847" y="2047"/>
                    <a:pt x="2981" y="2047"/>
                  </a:cubicBezTo>
                  <a:cubicBezTo>
                    <a:pt x="3157" y="2047"/>
                    <a:pt x="3356" y="1963"/>
                    <a:pt x="3470" y="1868"/>
                  </a:cubicBezTo>
                  <a:lnTo>
                    <a:pt x="3470" y="1868"/>
                  </a:lnTo>
                  <a:cubicBezTo>
                    <a:pt x="3070" y="2302"/>
                    <a:pt x="2269" y="2369"/>
                    <a:pt x="1735" y="2535"/>
                  </a:cubicBezTo>
                  <a:cubicBezTo>
                    <a:pt x="2046" y="2737"/>
                    <a:pt x="2269" y="2816"/>
                    <a:pt x="2490" y="2816"/>
                  </a:cubicBezTo>
                  <a:cubicBezTo>
                    <a:pt x="2744" y="2816"/>
                    <a:pt x="2995" y="2711"/>
                    <a:pt x="3370" y="2569"/>
                  </a:cubicBezTo>
                  <a:cubicBezTo>
                    <a:pt x="3770" y="2469"/>
                    <a:pt x="4137" y="2302"/>
                    <a:pt x="4537" y="2168"/>
                  </a:cubicBezTo>
                  <a:cubicBezTo>
                    <a:pt x="4571" y="2159"/>
                    <a:pt x="4602" y="2155"/>
                    <a:pt x="4632" y="2155"/>
                  </a:cubicBezTo>
                  <a:cubicBezTo>
                    <a:pt x="4810" y="2155"/>
                    <a:pt x="4933" y="2302"/>
                    <a:pt x="5104" y="2302"/>
                  </a:cubicBezTo>
                  <a:cubicBezTo>
                    <a:pt x="5238" y="2269"/>
                    <a:pt x="5238" y="2102"/>
                    <a:pt x="5438" y="2102"/>
                  </a:cubicBezTo>
                  <a:lnTo>
                    <a:pt x="5972" y="2102"/>
                  </a:lnTo>
                  <a:cubicBezTo>
                    <a:pt x="6239" y="2102"/>
                    <a:pt x="6339" y="1835"/>
                    <a:pt x="6405" y="1535"/>
                  </a:cubicBezTo>
                  <a:cubicBezTo>
                    <a:pt x="6466" y="1233"/>
                    <a:pt x="6444" y="958"/>
                    <a:pt x="6118" y="958"/>
                  </a:cubicBezTo>
                  <a:cubicBezTo>
                    <a:pt x="6084" y="958"/>
                    <a:pt x="6046" y="961"/>
                    <a:pt x="6005" y="968"/>
                  </a:cubicBezTo>
                  <a:cubicBezTo>
                    <a:pt x="5505" y="1034"/>
                    <a:pt x="5938" y="1168"/>
                    <a:pt x="5738" y="1435"/>
                  </a:cubicBezTo>
                  <a:cubicBezTo>
                    <a:pt x="5638" y="1168"/>
                    <a:pt x="5538" y="1134"/>
                    <a:pt x="5305" y="1068"/>
                  </a:cubicBezTo>
                  <a:cubicBezTo>
                    <a:pt x="5171" y="1001"/>
                    <a:pt x="5138" y="734"/>
                    <a:pt x="5004" y="634"/>
                  </a:cubicBezTo>
                  <a:cubicBezTo>
                    <a:pt x="4938" y="601"/>
                    <a:pt x="4904" y="567"/>
                    <a:pt x="4904" y="501"/>
                  </a:cubicBezTo>
                  <a:cubicBezTo>
                    <a:pt x="4871" y="467"/>
                    <a:pt x="4871" y="434"/>
                    <a:pt x="4871" y="400"/>
                  </a:cubicBezTo>
                  <a:lnTo>
                    <a:pt x="4838" y="300"/>
                  </a:lnTo>
                  <a:cubicBezTo>
                    <a:pt x="4804" y="267"/>
                    <a:pt x="4804" y="234"/>
                    <a:pt x="4804" y="200"/>
                  </a:cubicBezTo>
                  <a:cubicBezTo>
                    <a:pt x="4804" y="134"/>
                    <a:pt x="4771" y="67"/>
                    <a:pt x="470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5549975" y="3940775"/>
              <a:ext cx="56375" cy="52650"/>
            </a:xfrm>
            <a:custGeom>
              <a:avLst/>
              <a:gdLst/>
              <a:ahLst/>
              <a:cxnLst/>
              <a:rect l="l" t="t" r="r" b="b"/>
              <a:pathLst>
                <a:path w="2255" h="2106" extrusionOk="0">
                  <a:moveTo>
                    <a:pt x="34" y="0"/>
                  </a:moveTo>
                  <a:lnTo>
                    <a:pt x="34" y="0"/>
                  </a:lnTo>
                  <a:cubicBezTo>
                    <a:pt x="0" y="467"/>
                    <a:pt x="34" y="934"/>
                    <a:pt x="234" y="1401"/>
                  </a:cubicBezTo>
                  <a:cubicBezTo>
                    <a:pt x="334" y="1801"/>
                    <a:pt x="734" y="2102"/>
                    <a:pt x="1168" y="2102"/>
                  </a:cubicBezTo>
                  <a:cubicBezTo>
                    <a:pt x="1182" y="2104"/>
                    <a:pt x="1196" y="2105"/>
                    <a:pt x="1210" y="2105"/>
                  </a:cubicBezTo>
                  <a:cubicBezTo>
                    <a:pt x="1761" y="2105"/>
                    <a:pt x="2254" y="263"/>
                    <a:pt x="1701" y="100"/>
                  </a:cubicBezTo>
                  <a:lnTo>
                    <a:pt x="1701" y="100"/>
                  </a:lnTo>
                  <a:cubicBezTo>
                    <a:pt x="1550" y="130"/>
                    <a:pt x="1150" y="409"/>
                    <a:pt x="953" y="409"/>
                  </a:cubicBezTo>
                  <a:cubicBezTo>
                    <a:pt x="934" y="409"/>
                    <a:pt x="916" y="406"/>
                    <a:pt x="901" y="400"/>
                  </a:cubicBezTo>
                  <a:cubicBezTo>
                    <a:pt x="634" y="267"/>
                    <a:pt x="334" y="133"/>
                    <a:pt x="3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5222225" y="3045950"/>
              <a:ext cx="62875" cy="90100"/>
            </a:xfrm>
            <a:custGeom>
              <a:avLst/>
              <a:gdLst/>
              <a:ahLst/>
              <a:cxnLst/>
              <a:rect l="l" t="t" r="r" b="b"/>
              <a:pathLst>
                <a:path w="2515" h="3604" extrusionOk="0">
                  <a:moveTo>
                    <a:pt x="801" y="1"/>
                  </a:moveTo>
                  <a:cubicBezTo>
                    <a:pt x="668" y="1"/>
                    <a:pt x="468" y="67"/>
                    <a:pt x="434" y="201"/>
                  </a:cubicBezTo>
                  <a:cubicBezTo>
                    <a:pt x="368" y="501"/>
                    <a:pt x="334" y="835"/>
                    <a:pt x="268" y="1168"/>
                  </a:cubicBezTo>
                  <a:cubicBezTo>
                    <a:pt x="234" y="1335"/>
                    <a:pt x="434" y="1368"/>
                    <a:pt x="368" y="1569"/>
                  </a:cubicBezTo>
                  <a:cubicBezTo>
                    <a:pt x="301" y="1502"/>
                    <a:pt x="201" y="1435"/>
                    <a:pt x="134" y="1335"/>
                  </a:cubicBezTo>
                  <a:lnTo>
                    <a:pt x="134" y="1335"/>
                  </a:lnTo>
                  <a:cubicBezTo>
                    <a:pt x="1" y="1569"/>
                    <a:pt x="168" y="1969"/>
                    <a:pt x="201" y="2169"/>
                  </a:cubicBezTo>
                  <a:cubicBezTo>
                    <a:pt x="234" y="2369"/>
                    <a:pt x="468" y="2402"/>
                    <a:pt x="635" y="2436"/>
                  </a:cubicBezTo>
                  <a:cubicBezTo>
                    <a:pt x="301" y="2636"/>
                    <a:pt x="568" y="2970"/>
                    <a:pt x="801" y="2970"/>
                  </a:cubicBezTo>
                  <a:cubicBezTo>
                    <a:pt x="957" y="2970"/>
                    <a:pt x="979" y="2895"/>
                    <a:pt x="1056" y="2895"/>
                  </a:cubicBezTo>
                  <a:cubicBezTo>
                    <a:pt x="1094" y="2895"/>
                    <a:pt x="1146" y="2914"/>
                    <a:pt x="1235" y="2970"/>
                  </a:cubicBezTo>
                  <a:cubicBezTo>
                    <a:pt x="1368" y="3036"/>
                    <a:pt x="1435" y="3136"/>
                    <a:pt x="1502" y="3270"/>
                  </a:cubicBezTo>
                  <a:cubicBezTo>
                    <a:pt x="1535" y="3136"/>
                    <a:pt x="1569" y="3003"/>
                    <a:pt x="1569" y="2836"/>
                  </a:cubicBezTo>
                  <a:cubicBezTo>
                    <a:pt x="1869" y="2970"/>
                    <a:pt x="1936" y="2903"/>
                    <a:pt x="1936" y="3270"/>
                  </a:cubicBezTo>
                  <a:cubicBezTo>
                    <a:pt x="1936" y="3370"/>
                    <a:pt x="2236" y="3537"/>
                    <a:pt x="2336" y="3603"/>
                  </a:cubicBezTo>
                  <a:cubicBezTo>
                    <a:pt x="2503" y="3236"/>
                    <a:pt x="2169" y="3336"/>
                    <a:pt x="2169" y="3003"/>
                  </a:cubicBezTo>
                  <a:lnTo>
                    <a:pt x="2169" y="3003"/>
                  </a:lnTo>
                  <a:cubicBezTo>
                    <a:pt x="2233" y="3039"/>
                    <a:pt x="2292" y="3056"/>
                    <a:pt x="2339" y="3056"/>
                  </a:cubicBezTo>
                  <a:cubicBezTo>
                    <a:pt x="2466" y="3056"/>
                    <a:pt x="2515" y="2939"/>
                    <a:pt x="2369" y="2769"/>
                  </a:cubicBezTo>
                  <a:cubicBezTo>
                    <a:pt x="2347" y="2740"/>
                    <a:pt x="2328" y="2728"/>
                    <a:pt x="2311" y="2728"/>
                  </a:cubicBezTo>
                  <a:cubicBezTo>
                    <a:pt x="2253" y="2728"/>
                    <a:pt x="2221" y="2869"/>
                    <a:pt x="2169" y="2869"/>
                  </a:cubicBezTo>
                  <a:cubicBezTo>
                    <a:pt x="2036" y="2803"/>
                    <a:pt x="1936" y="2736"/>
                    <a:pt x="1835" y="2669"/>
                  </a:cubicBezTo>
                  <a:cubicBezTo>
                    <a:pt x="1735" y="2603"/>
                    <a:pt x="1635" y="2569"/>
                    <a:pt x="1535" y="2569"/>
                  </a:cubicBezTo>
                  <a:cubicBezTo>
                    <a:pt x="1525" y="2567"/>
                    <a:pt x="1515" y="2565"/>
                    <a:pt x="1506" y="2565"/>
                  </a:cubicBezTo>
                  <a:cubicBezTo>
                    <a:pt x="1397" y="2565"/>
                    <a:pt x="1363" y="2736"/>
                    <a:pt x="1302" y="2736"/>
                  </a:cubicBezTo>
                  <a:cubicBezTo>
                    <a:pt x="1002" y="2736"/>
                    <a:pt x="1135" y="2469"/>
                    <a:pt x="1002" y="2269"/>
                  </a:cubicBezTo>
                  <a:cubicBezTo>
                    <a:pt x="835" y="1869"/>
                    <a:pt x="1068" y="2002"/>
                    <a:pt x="1068" y="1635"/>
                  </a:cubicBezTo>
                  <a:cubicBezTo>
                    <a:pt x="1058" y="1593"/>
                    <a:pt x="1071" y="1581"/>
                    <a:pt x="1095" y="1581"/>
                  </a:cubicBezTo>
                  <a:cubicBezTo>
                    <a:pt x="1128" y="1581"/>
                    <a:pt x="1182" y="1602"/>
                    <a:pt x="1230" y="1602"/>
                  </a:cubicBezTo>
                  <a:cubicBezTo>
                    <a:pt x="1258" y="1602"/>
                    <a:pt x="1285" y="1594"/>
                    <a:pt x="1302" y="1569"/>
                  </a:cubicBezTo>
                  <a:cubicBezTo>
                    <a:pt x="1335" y="1468"/>
                    <a:pt x="1368" y="1368"/>
                    <a:pt x="1402" y="1235"/>
                  </a:cubicBezTo>
                  <a:cubicBezTo>
                    <a:pt x="1535" y="835"/>
                    <a:pt x="1368" y="1001"/>
                    <a:pt x="1302" y="635"/>
                  </a:cubicBezTo>
                  <a:cubicBezTo>
                    <a:pt x="1268" y="434"/>
                    <a:pt x="1469" y="368"/>
                    <a:pt x="1368" y="101"/>
                  </a:cubicBezTo>
                  <a:lnTo>
                    <a:pt x="1368" y="101"/>
                  </a:lnTo>
                  <a:cubicBezTo>
                    <a:pt x="1256" y="148"/>
                    <a:pt x="1188" y="166"/>
                    <a:pt x="1142" y="166"/>
                  </a:cubicBezTo>
                  <a:cubicBezTo>
                    <a:pt x="1022" y="166"/>
                    <a:pt x="1041" y="49"/>
                    <a:pt x="8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3512675" y="2422500"/>
              <a:ext cx="64250" cy="77700"/>
            </a:xfrm>
            <a:custGeom>
              <a:avLst/>
              <a:gdLst/>
              <a:ahLst/>
              <a:cxnLst/>
              <a:rect l="l" t="t" r="r" b="b"/>
              <a:pathLst>
                <a:path w="2570" h="3108" extrusionOk="0">
                  <a:moveTo>
                    <a:pt x="1597" y="0"/>
                  </a:moveTo>
                  <a:cubicBezTo>
                    <a:pt x="1305" y="0"/>
                    <a:pt x="1037" y="311"/>
                    <a:pt x="901" y="555"/>
                  </a:cubicBezTo>
                  <a:lnTo>
                    <a:pt x="1235" y="688"/>
                  </a:lnTo>
                  <a:cubicBezTo>
                    <a:pt x="1119" y="804"/>
                    <a:pt x="1053" y="895"/>
                    <a:pt x="907" y="895"/>
                  </a:cubicBezTo>
                  <a:cubicBezTo>
                    <a:pt x="885" y="895"/>
                    <a:pt x="861" y="893"/>
                    <a:pt x="835" y="888"/>
                  </a:cubicBezTo>
                  <a:cubicBezTo>
                    <a:pt x="733" y="863"/>
                    <a:pt x="613" y="799"/>
                    <a:pt x="517" y="799"/>
                  </a:cubicBezTo>
                  <a:cubicBezTo>
                    <a:pt x="486" y="799"/>
                    <a:pt x="458" y="805"/>
                    <a:pt x="434" y="821"/>
                  </a:cubicBezTo>
                  <a:cubicBezTo>
                    <a:pt x="234" y="955"/>
                    <a:pt x="301" y="955"/>
                    <a:pt x="368" y="1188"/>
                  </a:cubicBezTo>
                  <a:cubicBezTo>
                    <a:pt x="401" y="1322"/>
                    <a:pt x="201" y="1422"/>
                    <a:pt x="134" y="1489"/>
                  </a:cubicBezTo>
                  <a:cubicBezTo>
                    <a:pt x="334" y="1622"/>
                    <a:pt x="534" y="1655"/>
                    <a:pt x="735" y="1689"/>
                  </a:cubicBezTo>
                  <a:cubicBezTo>
                    <a:pt x="568" y="1856"/>
                    <a:pt x="401" y="2022"/>
                    <a:pt x="268" y="2222"/>
                  </a:cubicBezTo>
                  <a:cubicBezTo>
                    <a:pt x="394" y="2159"/>
                    <a:pt x="521" y="2136"/>
                    <a:pt x="657" y="2136"/>
                  </a:cubicBezTo>
                  <a:cubicBezTo>
                    <a:pt x="735" y="2136"/>
                    <a:pt x="816" y="2144"/>
                    <a:pt x="901" y="2156"/>
                  </a:cubicBezTo>
                  <a:cubicBezTo>
                    <a:pt x="735" y="2189"/>
                    <a:pt x="468" y="2189"/>
                    <a:pt x="368" y="2289"/>
                  </a:cubicBezTo>
                  <a:cubicBezTo>
                    <a:pt x="301" y="2423"/>
                    <a:pt x="167" y="2489"/>
                    <a:pt x="34" y="2523"/>
                  </a:cubicBezTo>
                  <a:cubicBezTo>
                    <a:pt x="101" y="2556"/>
                    <a:pt x="201" y="2589"/>
                    <a:pt x="268" y="2589"/>
                  </a:cubicBezTo>
                  <a:cubicBezTo>
                    <a:pt x="201" y="2656"/>
                    <a:pt x="101" y="2689"/>
                    <a:pt x="1" y="2756"/>
                  </a:cubicBezTo>
                  <a:cubicBezTo>
                    <a:pt x="134" y="2790"/>
                    <a:pt x="234" y="2790"/>
                    <a:pt x="368" y="2856"/>
                  </a:cubicBezTo>
                  <a:cubicBezTo>
                    <a:pt x="301" y="2890"/>
                    <a:pt x="268" y="2956"/>
                    <a:pt x="201" y="2990"/>
                  </a:cubicBezTo>
                  <a:cubicBezTo>
                    <a:pt x="306" y="3074"/>
                    <a:pt x="417" y="3108"/>
                    <a:pt x="531" y="3108"/>
                  </a:cubicBezTo>
                  <a:cubicBezTo>
                    <a:pt x="960" y="3108"/>
                    <a:pt x="1433" y="2628"/>
                    <a:pt x="1802" y="2523"/>
                  </a:cubicBezTo>
                  <a:cubicBezTo>
                    <a:pt x="1841" y="2507"/>
                    <a:pt x="1879" y="2502"/>
                    <a:pt x="1914" y="2502"/>
                  </a:cubicBezTo>
                  <a:cubicBezTo>
                    <a:pt x="1962" y="2502"/>
                    <a:pt x="2005" y="2511"/>
                    <a:pt x="2040" y="2511"/>
                  </a:cubicBezTo>
                  <a:cubicBezTo>
                    <a:pt x="2087" y="2511"/>
                    <a:pt x="2121" y="2495"/>
                    <a:pt x="2136" y="2423"/>
                  </a:cubicBezTo>
                  <a:cubicBezTo>
                    <a:pt x="2202" y="2222"/>
                    <a:pt x="2236" y="2056"/>
                    <a:pt x="2302" y="1889"/>
                  </a:cubicBezTo>
                  <a:cubicBezTo>
                    <a:pt x="2336" y="1622"/>
                    <a:pt x="2269" y="1389"/>
                    <a:pt x="2102" y="1188"/>
                  </a:cubicBezTo>
                  <a:cubicBezTo>
                    <a:pt x="2436" y="955"/>
                    <a:pt x="2536" y="955"/>
                    <a:pt x="2569" y="555"/>
                  </a:cubicBezTo>
                  <a:lnTo>
                    <a:pt x="2569" y="555"/>
                  </a:lnTo>
                  <a:cubicBezTo>
                    <a:pt x="2561" y="556"/>
                    <a:pt x="2552" y="557"/>
                    <a:pt x="2544" y="557"/>
                  </a:cubicBezTo>
                  <a:cubicBezTo>
                    <a:pt x="2395" y="557"/>
                    <a:pt x="2329" y="279"/>
                    <a:pt x="2202" y="121"/>
                  </a:cubicBezTo>
                  <a:cubicBezTo>
                    <a:pt x="2189" y="108"/>
                    <a:pt x="2166" y="102"/>
                    <a:pt x="2138" y="102"/>
                  </a:cubicBezTo>
                  <a:cubicBezTo>
                    <a:pt x="2023" y="102"/>
                    <a:pt x="1815" y="188"/>
                    <a:pt x="1735" y="188"/>
                  </a:cubicBezTo>
                  <a:lnTo>
                    <a:pt x="1802" y="54"/>
                  </a:lnTo>
                  <a:cubicBezTo>
                    <a:pt x="1733" y="17"/>
                    <a:pt x="1665" y="0"/>
                    <a:pt x="159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2375200" y="1892325"/>
              <a:ext cx="231025" cy="77050"/>
            </a:xfrm>
            <a:custGeom>
              <a:avLst/>
              <a:gdLst/>
              <a:ahLst/>
              <a:cxnLst/>
              <a:rect l="l" t="t" r="r" b="b"/>
              <a:pathLst>
                <a:path w="9241" h="3082" extrusionOk="0">
                  <a:moveTo>
                    <a:pt x="770" y="0"/>
                  </a:moveTo>
                  <a:cubicBezTo>
                    <a:pt x="682" y="0"/>
                    <a:pt x="593" y="4"/>
                    <a:pt x="501" y="13"/>
                  </a:cubicBezTo>
                  <a:cubicBezTo>
                    <a:pt x="1" y="146"/>
                    <a:pt x="167" y="380"/>
                    <a:pt x="501" y="713"/>
                  </a:cubicBezTo>
                  <a:cubicBezTo>
                    <a:pt x="686" y="898"/>
                    <a:pt x="858" y="944"/>
                    <a:pt x="1049" y="944"/>
                  </a:cubicBezTo>
                  <a:cubicBezTo>
                    <a:pt x="1168" y="944"/>
                    <a:pt x="1294" y="926"/>
                    <a:pt x="1435" y="913"/>
                  </a:cubicBezTo>
                  <a:cubicBezTo>
                    <a:pt x="1609" y="879"/>
                    <a:pt x="1738" y="826"/>
                    <a:pt x="1859" y="826"/>
                  </a:cubicBezTo>
                  <a:cubicBezTo>
                    <a:pt x="1970" y="826"/>
                    <a:pt x="2075" y="870"/>
                    <a:pt x="2202" y="1013"/>
                  </a:cubicBezTo>
                  <a:cubicBezTo>
                    <a:pt x="2336" y="1214"/>
                    <a:pt x="2769" y="1547"/>
                    <a:pt x="2502" y="1814"/>
                  </a:cubicBezTo>
                  <a:cubicBezTo>
                    <a:pt x="2336" y="2214"/>
                    <a:pt x="2436" y="2248"/>
                    <a:pt x="2569" y="2648"/>
                  </a:cubicBezTo>
                  <a:cubicBezTo>
                    <a:pt x="2603" y="2739"/>
                    <a:pt x="2668" y="2772"/>
                    <a:pt x="2744" y="2772"/>
                  </a:cubicBezTo>
                  <a:cubicBezTo>
                    <a:pt x="2891" y="2772"/>
                    <a:pt x="3081" y="2647"/>
                    <a:pt x="3169" y="2581"/>
                  </a:cubicBezTo>
                  <a:cubicBezTo>
                    <a:pt x="3303" y="2848"/>
                    <a:pt x="3336" y="2881"/>
                    <a:pt x="3570" y="2915"/>
                  </a:cubicBezTo>
                  <a:cubicBezTo>
                    <a:pt x="3657" y="2915"/>
                    <a:pt x="3740" y="2929"/>
                    <a:pt x="3811" y="2929"/>
                  </a:cubicBezTo>
                  <a:cubicBezTo>
                    <a:pt x="3930" y="2929"/>
                    <a:pt x="4016" y="2890"/>
                    <a:pt x="4037" y="2681"/>
                  </a:cubicBezTo>
                  <a:cubicBezTo>
                    <a:pt x="4070" y="2748"/>
                    <a:pt x="4170" y="2815"/>
                    <a:pt x="4204" y="2881"/>
                  </a:cubicBezTo>
                  <a:cubicBezTo>
                    <a:pt x="4204" y="2781"/>
                    <a:pt x="4237" y="2648"/>
                    <a:pt x="4270" y="2548"/>
                  </a:cubicBezTo>
                  <a:lnTo>
                    <a:pt x="4270" y="2548"/>
                  </a:lnTo>
                  <a:cubicBezTo>
                    <a:pt x="4570" y="2681"/>
                    <a:pt x="4237" y="3048"/>
                    <a:pt x="4570" y="3048"/>
                  </a:cubicBezTo>
                  <a:cubicBezTo>
                    <a:pt x="4871" y="3048"/>
                    <a:pt x="5204" y="3082"/>
                    <a:pt x="5538" y="3082"/>
                  </a:cubicBezTo>
                  <a:cubicBezTo>
                    <a:pt x="5538" y="3015"/>
                    <a:pt x="5538" y="2915"/>
                    <a:pt x="5538" y="2848"/>
                  </a:cubicBezTo>
                  <a:cubicBezTo>
                    <a:pt x="5626" y="2971"/>
                    <a:pt x="5788" y="3057"/>
                    <a:pt x="5936" y="3057"/>
                  </a:cubicBezTo>
                  <a:cubicBezTo>
                    <a:pt x="6069" y="3057"/>
                    <a:pt x="6191" y="2988"/>
                    <a:pt x="6238" y="2815"/>
                  </a:cubicBezTo>
                  <a:cubicBezTo>
                    <a:pt x="6281" y="2971"/>
                    <a:pt x="6397" y="3019"/>
                    <a:pt x="6534" y="3019"/>
                  </a:cubicBezTo>
                  <a:cubicBezTo>
                    <a:pt x="6717" y="3019"/>
                    <a:pt x="6938" y="2934"/>
                    <a:pt x="7072" y="2915"/>
                  </a:cubicBezTo>
                  <a:cubicBezTo>
                    <a:pt x="7039" y="2781"/>
                    <a:pt x="7039" y="2648"/>
                    <a:pt x="7006" y="2515"/>
                  </a:cubicBezTo>
                  <a:cubicBezTo>
                    <a:pt x="7339" y="2515"/>
                    <a:pt x="7139" y="2881"/>
                    <a:pt x="7406" y="2982"/>
                  </a:cubicBezTo>
                  <a:cubicBezTo>
                    <a:pt x="7573" y="3048"/>
                    <a:pt x="7773" y="3082"/>
                    <a:pt x="7973" y="3082"/>
                  </a:cubicBezTo>
                  <a:cubicBezTo>
                    <a:pt x="8106" y="3048"/>
                    <a:pt x="8707" y="3048"/>
                    <a:pt x="8773" y="2915"/>
                  </a:cubicBezTo>
                  <a:cubicBezTo>
                    <a:pt x="8840" y="2615"/>
                    <a:pt x="8940" y="2615"/>
                    <a:pt x="9240" y="2548"/>
                  </a:cubicBezTo>
                  <a:cubicBezTo>
                    <a:pt x="9107" y="2414"/>
                    <a:pt x="8940" y="2348"/>
                    <a:pt x="8773" y="2348"/>
                  </a:cubicBezTo>
                  <a:cubicBezTo>
                    <a:pt x="8907" y="2248"/>
                    <a:pt x="9040" y="2148"/>
                    <a:pt x="9140" y="2081"/>
                  </a:cubicBezTo>
                  <a:cubicBezTo>
                    <a:pt x="8742" y="1736"/>
                    <a:pt x="8260" y="1454"/>
                    <a:pt x="7760" y="1454"/>
                  </a:cubicBezTo>
                  <a:cubicBezTo>
                    <a:pt x="7632" y="1454"/>
                    <a:pt x="7502" y="1473"/>
                    <a:pt x="7372" y="1514"/>
                  </a:cubicBezTo>
                  <a:cubicBezTo>
                    <a:pt x="7289" y="1545"/>
                    <a:pt x="7210" y="1553"/>
                    <a:pt x="7130" y="1553"/>
                  </a:cubicBezTo>
                  <a:cubicBezTo>
                    <a:pt x="7033" y="1553"/>
                    <a:pt x="6937" y="1541"/>
                    <a:pt x="6836" y="1541"/>
                  </a:cubicBezTo>
                  <a:cubicBezTo>
                    <a:pt x="6752" y="1541"/>
                    <a:pt x="6665" y="1549"/>
                    <a:pt x="6572" y="1580"/>
                  </a:cubicBezTo>
                  <a:cubicBezTo>
                    <a:pt x="6305" y="1681"/>
                    <a:pt x="6005" y="1747"/>
                    <a:pt x="5738" y="1814"/>
                  </a:cubicBezTo>
                  <a:cubicBezTo>
                    <a:pt x="5771" y="1847"/>
                    <a:pt x="5838" y="1914"/>
                    <a:pt x="5905" y="1947"/>
                  </a:cubicBezTo>
                  <a:cubicBezTo>
                    <a:pt x="5571" y="1814"/>
                    <a:pt x="5238" y="1747"/>
                    <a:pt x="4904" y="1714"/>
                  </a:cubicBezTo>
                  <a:cubicBezTo>
                    <a:pt x="4820" y="1742"/>
                    <a:pt x="4690" y="1863"/>
                    <a:pt x="4591" y="1863"/>
                  </a:cubicBezTo>
                  <a:cubicBezTo>
                    <a:pt x="4572" y="1863"/>
                    <a:pt x="4554" y="1858"/>
                    <a:pt x="4537" y="1847"/>
                  </a:cubicBezTo>
                  <a:lnTo>
                    <a:pt x="4137" y="1580"/>
                  </a:lnTo>
                  <a:cubicBezTo>
                    <a:pt x="4037" y="1514"/>
                    <a:pt x="3436" y="1180"/>
                    <a:pt x="3436" y="1180"/>
                  </a:cubicBezTo>
                  <a:cubicBezTo>
                    <a:pt x="3422" y="1094"/>
                    <a:pt x="3518" y="1088"/>
                    <a:pt x="3638" y="1088"/>
                  </a:cubicBezTo>
                  <a:cubicBezTo>
                    <a:pt x="3658" y="1088"/>
                    <a:pt x="3678" y="1088"/>
                    <a:pt x="3699" y="1088"/>
                  </a:cubicBezTo>
                  <a:cubicBezTo>
                    <a:pt x="3845" y="1088"/>
                    <a:pt x="4003" y="1080"/>
                    <a:pt x="4037" y="947"/>
                  </a:cubicBezTo>
                  <a:cubicBezTo>
                    <a:pt x="3870" y="880"/>
                    <a:pt x="3703" y="847"/>
                    <a:pt x="3536" y="780"/>
                  </a:cubicBezTo>
                  <a:cubicBezTo>
                    <a:pt x="3303" y="713"/>
                    <a:pt x="3436" y="613"/>
                    <a:pt x="3270" y="480"/>
                  </a:cubicBezTo>
                  <a:cubicBezTo>
                    <a:pt x="3175" y="423"/>
                    <a:pt x="3083" y="404"/>
                    <a:pt x="2993" y="404"/>
                  </a:cubicBezTo>
                  <a:cubicBezTo>
                    <a:pt x="2801" y="404"/>
                    <a:pt x="2614" y="491"/>
                    <a:pt x="2417" y="491"/>
                  </a:cubicBezTo>
                  <a:cubicBezTo>
                    <a:pt x="2379" y="491"/>
                    <a:pt x="2341" y="487"/>
                    <a:pt x="2302" y="480"/>
                  </a:cubicBezTo>
                  <a:cubicBezTo>
                    <a:pt x="2002" y="446"/>
                    <a:pt x="1835" y="146"/>
                    <a:pt x="1535" y="113"/>
                  </a:cubicBezTo>
                  <a:cubicBezTo>
                    <a:pt x="1285" y="38"/>
                    <a:pt x="1035" y="0"/>
                    <a:pt x="77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3564375" y="2411325"/>
              <a:ext cx="6700" cy="7550"/>
            </a:xfrm>
            <a:custGeom>
              <a:avLst/>
              <a:gdLst/>
              <a:ahLst/>
              <a:cxnLst/>
              <a:rect l="l" t="t" r="r" b="b"/>
              <a:pathLst>
                <a:path w="268" h="302" extrusionOk="0">
                  <a:moveTo>
                    <a:pt x="168" y="1"/>
                  </a:moveTo>
                  <a:cubicBezTo>
                    <a:pt x="101" y="34"/>
                    <a:pt x="68" y="68"/>
                    <a:pt x="1" y="134"/>
                  </a:cubicBezTo>
                  <a:cubicBezTo>
                    <a:pt x="134" y="168"/>
                    <a:pt x="68" y="234"/>
                    <a:pt x="101" y="301"/>
                  </a:cubicBezTo>
                  <a:cubicBezTo>
                    <a:pt x="234" y="268"/>
                    <a:pt x="268" y="134"/>
                    <a:pt x="16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2440250" y="1690825"/>
              <a:ext cx="405300" cy="231025"/>
            </a:xfrm>
            <a:custGeom>
              <a:avLst/>
              <a:gdLst/>
              <a:ahLst/>
              <a:cxnLst/>
              <a:rect l="l" t="t" r="r" b="b"/>
              <a:pathLst>
                <a:path w="16212" h="9241" extrusionOk="0">
                  <a:moveTo>
                    <a:pt x="11642" y="0"/>
                  </a:moveTo>
                  <a:cubicBezTo>
                    <a:pt x="11042" y="34"/>
                    <a:pt x="10475" y="134"/>
                    <a:pt x="9874" y="234"/>
                  </a:cubicBezTo>
                  <a:cubicBezTo>
                    <a:pt x="9974" y="401"/>
                    <a:pt x="10041" y="567"/>
                    <a:pt x="10108" y="734"/>
                  </a:cubicBezTo>
                  <a:cubicBezTo>
                    <a:pt x="9841" y="534"/>
                    <a:pt x="9474" y="134"/>
                    <a:pt x="9140" y="134"/>
                  </a:cubicBezTo>
                  <a:lnTo>
                    <a:pt x="7739" y="134"/>
                  </a:lnTo>
                  <a:cubicBezTo>
                    <a:pt x="8006" y="367"/>
                    <a:pt x="8273" y="601"/>
                    <a:pt x="8573" y="834"/>
                  </a:cubicBezTo>
                  <a:lnTo>
                    <a:pt x="7572" y="401"/>
                  </a:lnTo>
                  <a:cubicBezTo>
                    <a:pt x="7272" y="300"/>
                    <a:pt x="6972" y="234"/>
                    <a:pt x="6672" y="234"/>
                  </a:cubicBezTo>
                  <a:cubicBezTo>
                    <a:pt x="6505" y="300"/>
                    <a:pt x="6538" y="467"/>
                    <a:pt x="6338" y="467"/>
                  </a:cubicBezTo>
                  <a:cubicBezTo>
                    <a:pt x="6105" y="501"/>
                    <a:pt x="5905" y="501"/>
                    <a:pt x="5671" y="534"/>
                  </a:cubicBezTo>
                  <a:cubicBezTo>
                    <a:pt x="5438" y="534"/>
                    <a:pt x="5171" y="901"/>
                    <a:pt x="4971" y="1034"/>
                  </a:cubicBezTo>
                  <a:lnTo>
                    <a:pt x="6638" y="1968"/>
                  </a:lnTo>
                  <a:lnTo>
                    <a:pt x="4804" y="1501"/>
                  </a:lnTo>
                  <a:cubicBezTo>
                    <a:pt x="4504" y="1335"/>
                    <a:pt x="4203" y="1168"/>
                    <a:pt x="3970" y="968"/>
                  </a:cubicBezTo>
                  <a:cubicBezTo>
                    <a:pt x="3886" y="901"/>
                    <a:pt x="3761" y="884"/>
                    <a:pt x="3632" y="884"/>
                  </a:cubicBezTo>
                  <a:cubicBezTo>
                    <a:pt x="3503" y="884"/>
                    <a:pt x="3369" y="901"/>
                    <a:pt x="3269" y="901"/>
                  </a:cubicBezTo>
                  <a:cubicBezTo>
                    <a:pt x="3303" y="1001"/>
                    <a:pt x="3369" y="1134"/>
                    <a:pt x="3403" y="1268"/>
                  </a:cubicBezTo>
                  <a:lnTo>
                    <a:pt x="2702" y="1268"/>
                  </a:lnTo>
                  <a:lnTo>
                    <a:pt x="3203" y="1501"/>
                  </a:lnTo>
                  <a:cubicBezTo>
                    <a:pt x="3174" y="1503"/>
                    <a:pt x="3145" y="1504"/>
                    <a:pt x="3115" y="1504"/>
                  </a:cubicBezTo>
                  <a:cubicBezTo>
                    <a:pt x="2827" y="1504"/>
                    <a:pt x="2507" y="1439"/>
                    <a:pt x="2214" y="1439"/>
                  </a:cubicBezTo>
                  <a:cubicBezTo>
                    <a:pt x="1874" y="1439"/>
                    <a:pt x="1572" y="1526"/>
                    <a:pt x="1401" y="1902"/>
                  </a:cubicBezTo>
                  <a:cubicBezTo>
                    <a:pt x="1266" y="1778"/>
                    <a:pt x="1112" y="1730"/>
                    <a:pt x="950" y="1730"/>
                  </a:cubicBezTo>
                  <a:cubicBezTo>
                    <a:pt x="633" y="1730"/>
                    <a:pt x="288" y="1914"/>
                    <a:pt x="0" y="2068"/>
                  </a:cubicBezTo>
                  <a:cubicBezTo>
                    <a:pt x="301" y="2235"/>
                    <a:pt x="567" y="2369"/>
                    <a:pt x="868" y="2502"/>
                  </a:cubicBezTo>
                  <a:lnTo>
                    <a:pt x="1702" y="2135"/>
                  </a:lnTo>
                  <a:lnTo>
                    <a:pt x="934" y="2769"/>
                  </a:lnTo>
                  <a:cubicBezTo>
                    <a:pt x="1101" y="2897"/>
                    <a:pt x="1273" y="2937"/>
                    <a:pt x="1450" y="2937"/>
                  </a:cubicBezTo>
                  <a:cubicBezTo>
                    <a:pt x="1732" y="2937"/>
                    <a:pt x="2027" y="2836"/>
                    <a:pt x="2335" y="2836"/>
                  </a:cubicBezTo>
                  <a:cubicBezTo>
                    <a:pt x="2802" y="2769"/>
                    <a:pt x="3269" y="2669"/>
                    <a:pt x="3736" y="2502"/>
                  </a:cubicBezTo>
                  <a:lnTo>
                    <a:pt x="3736" y="2502"/>
                  </a:lnTo>
                  <a:cubicBezTo>
                    <a:pt x="3369" y="2736"/>
                    <a:pt x="2969" y="2869"/>
                    <a:pt x="2536" y="2936"/>
                  </a:cubicBezTo>
                  <a:cubicBezTo>
                    <a:pt x="2169" y="2936"/>
                    <a:pt x="1768" y="3002"/>
                    <a:pt x="1435" y="3136"/>
                  </a:cubicBezTo>
                  <a:cubicBezTo>
                    <a:pt x="1734" y="3228"/>
                    <a:pt x="2033" y="3383"/>
                    <a:pt x="2321" y="3383"/>
                  </a:cubicBezTo>
                  <a:cubicBezTo>
                    <a:pt x="2451" y="3383"/>
                    <a:pt x="2578" y="3352"/>
                    <a:pt x="2702" y="3269"/>
                  </a:cubicBezTo>
                  <a:cubicBezTo>
                    <a:pt x="3103" y="3002"/>
                    <a:pt x="3570" y="2869"/>
                    <a:pt x="4037" y="2869"/>
                  </a:cubicBezTo>
                  <a:cubicBezTo>
                    <a:pt x="3570" y="2969"/>
                    <a:pt x="3169" y="3203"/>
                    <a:pt x="2836" y="3503"/>
                  </a:cubicBezTo>
                  <a:cubicBezTo>
                    <a:pt x="3203" y="3569"/>
                    <a:pt x="3570" y="3603"/>
                    <a:pt x="3937" y="3636"/>
                  </a:cubicBezTo>
                  <a:cubicBezTo>
                    <a:pt x="4022" y="3636"/>
                    <a:pt x="4086" y="3642"/>
                    <a:pt x="4135" y="3642"/>
                  </a:cubicBezTo>
                  <a:cubicBezTo>
                    <a:pt x="4256" y="3642"/>
                    <a:pt x="4280" y="3608"/>
                    <a:pt x="4303" y="3369"/>
                  </a:cubicBezTo>
                  <a:cubicBezTo>
                    <a:pt x="4337" y="3236"/>
                    <a:pt x="4670" y="3203"/>
                    <a:pt x="4770" y="3169"/>
                  </a:cubicBezTo>
                  <a:lnTo>
                    <a:pt x="4770" y="3169"/>
                  </a:lnTo>
                  <a:cubicBezTo>
                    <a:pt x="4704" y="3236"/>
                    <a:pt x="4670" y="3336"/>
                    <a:pt x="4604" y="3369"/>
                  </a:cubicBezTo>
                  <a:cubicBezTo>
                    <a:pt x="4837" y="3303"/>
                    <a:pt x="5071" y="3236"/>
                    <a:pt x="5304" y="3169"/>
                  </a:cubicBezTo>
                  <a:lnTo>
                    <a:pt x="5304" y="3169"/>
                  </a:lnTo>
                  <a:cubicBezTo>
                    <a:pt x="5137" y="3303"/>
                    <a:pt x="4971" y="3469"/>
                    <a:pt x="4770" y="3603"/>
                  </a:cubicBezTo>
                  <a:lnTo>
                    <a:pt x="5671" y="3436"/>
                  </a:lnTo>
                  <a:cubicBezTo>
                    <a:pt x="5838" y="3403"/>
                    <a:pt x="6305" y="3403"/>
                    <a:pt x="6438" y="3269"/>
                  </a:cubicBezTo>
                  <a:cubicBezTo>
                    <a:pt x="6839" y="2902"/>
                    <a:pt x="7306" y="2602"/>
                    <a:pt x="7839" y="2435"/>
                  </a:cubicBezTo>
                  <a:lnTo>
                    <a:pt x="7839" y="2435"/>
                  </a:lnTo>
                  <a:cubicBezTo>
                    <a:pt x="7606" y="2635"/>
                    <a:pt x="7372" y="2836"/>
                    <a:pt x="7139" y="3069"/>
                  </a:cubicBezTo>
                  <a:lnTo>
                    <a:pt x="7572" y="3269"/>
                  </a:lnTo>
                  <a:cubicBezTo>
                    <a:pt x="6638" y="3536"/>
                    <a:pt x="5704" y="3736"/>
                    <a:pt x="4737" y="3903"/>
                  </a:cubicBezTo>
                  <a:cubicBezTo>
                    <a:pt x="5071" y="4203"/>
                    <a:pt x="5404" y="4470"/>
                    <a:pt x="5704" y="4770"/>
                  </a:cubicBezTo>
                  <a:cubicBezTo>
                    <a:pt x="5304" y="4503"/>
                    <a:pt x="4804" y="4070"/>
                    <a:pt x="4370" y="3936"/>
                  </a:cubicBezTo>
                  <a:cubicBezTo>
                    <a:pt x="4270" y="3936"/>
                    <a:pt x="3003" y="3936"/>
                    <a:pt x="3003" y="3903"/>
                  </a:cubicBezTo>
                  <a:lnTo>
                    <a:pt x="3003" y="3903"/>
                  </a:lnTo>
                  <a:cubicBezTo>
                    <a:pt x="2636" y="4637"/>
                    <a:pt x="3369" y="4604"/>
                    <a:pt x="3803" y="4870"/>
                  </a:cubicBezTo>
                  <a:cubicBezTo>
                    <a:pt x="4203" y="5171"/>
                    <a:pt x="4504" y="5571"/>
                    <a:pt x="4737" y="6005"/>
                  </a:cubicBezTo>
                  <a:cubicBezTo>
                    <a:pt x="4449" y="5861"/>
                    <a:pt x="4070" y="5771"/>
                    <a:pt x="3698" y="5771"/>
                  </a:cubicBezTo>
                  <a:cubicBezTo>
                    <a:pt x="3293" y="5771"/>
                    <a:pt x="2896" y="5877"/>
                    <a:pt x="2636" y="6138"/>
                  </a:cubicBezTo>
                  <a:cubicBezTo>
                    <a:pt x="2102" y="6638"/>
                    <a:pt x="2569" y="6672"/>
                    <a:pt x="3036" y="6772"/>
                  </a:cubicBezTo>
                  <a:cubicBezTo>
                    <a:pt x="3061" y="6777"/>
                    <a:pt x="3086" y="6779"/>
                    <a:pt x="3110" y="6779"/>
                  </a:cubicBezTo>
                  <a:cubicBezTo>
                    <a:pt x="3409" y="6779"/>
                    <a:pt x="3654" y="6421"/>
                    <a:pt x="3870" y="6205"/>
                  </a:cubicBezTo>
                  <a:lnTo>
                    <a:pt x="3870" y="6205"/>
                  </a:lnTo>
                  <a:cubicBezTo>
                    <a:pt x="3703" y="6738"/>
                    <a:pt x="3236" y="7039"/>
                    <a:pt x="3803" y="7439"/>
                  </a:cubicBezTo>
                  <a:cubicBezTo>
                    <a:pt x="3887" y="7503"/>
                    <a:pt x="3974" y="7530"/>
                    <a:pt x="4062" y="7530"/>
                  </a:cubicBezTo>
                  <a:cubicBezTo>
                    <a:pt x="4432" y="7530"/>
                    <a:pt x="4822" y="7054"/>
                    <a:pt x="5037" y="6838"/>
                  </a:cubicBezTo>
                  <a:lnTo>
                    <a:pt x="5037" y="6838"/>
                  </a:lnTo>
                  <a:cubicBezTo>
                    <a:pt x="4677" y="7338"/>
                    <a:pt x="4431" y="7722"/>
                    <a:pt x="3918" y="7722"/>
                  </a:cubicBezTo>
                  <a:cubicBezTo>
                    <a:pt x="3814" y="7722"/>
                    <a:pt x="3699" y="7706"/>
                    <a:pt x="3570" y="7672"/>
                  </a:cubicBezTo>
                  <a:cubicBezTo>
                    <a:pt x="3269" y="7572"/>
                    <a:pt x="3236" y="7172"/>
                    <a:pt x="2969" y="7105"/>
                  </a:cubicBezTo>
                  <a:cubicBezTo>
                    <a:pt x="2863" y="7082"/>
                    <a:pt x="2756" y="7071"/>
                    <a:pt x="2650" y="7071"/>
                  </a:cubicBezTo>
                  <a:cubicBezTo>
                    <a:pt x="2456" y="7071"/>
                    <a:pt x="2262" y="7107"/>
                    <a:pt x="2069" y="7172"/>
                  </a:cubicBezTo>
                  <a:cubicBezTo>
                    <a:pt x="2302" y="7572"/>
                    <a:pt x="2302" y="7639"/>
                    <a:pt x="2736" y="7672"/>
                  </a:cubicBezTo>
                  <a:cubicBezTo>
                    <a:pt x="2435" y="7973"/>
                    <a:pt x="2269" y="7906"/>
                    <a:pt x="1902" y="8039"/>
                  </a:cubicBezTo>
                  <a:cubicBezTo>
                    <a:pt x="1768" y="8106"/>
                    <a:pt x="1468" y="8173"/>
                    <a:pt x="1368" y="8273"/>
                  </a:cubicBezTo>
                  <a:cubicBezTo>
                    <a:pt x="1301" y="8373"/>
                    <a:pt x="1535" y="8473"/>
                    <a:pt x="1335" y="8606"/>
                  </a:cubicBezTo>
                  <a:cubicBezTo>
                    <a:pt x="1414" y="8708"/>
                    <a:pt x="1477" y="8749"/>
                    <a:pt x="1535" y="8749"/>
                  </a:cubicBezTo>
                  <a:cubicBezTo>
                    <a:pt x="1647" y="8749"/>
                    <a:pt x="1736" y="8594"/>
                    <a:pt x="1868" y="8440"/>
                  </a:cubicBezTo>
                  <a:cubicBezTo>
                    <a:pt x="1868" y="8677"/>
                    <a:pt x="2078" y="8873"/>
                    <a:pt x="2262" y="8873"/>
                  </a:cubicBezTo>
                  <a:cubicBezTo>
                    <a:pt x="2362" y="8873"/>
                    <a:pt x="2455" y="8814"/>
                    <a:pt x="2502" y="8673"/>
                  </a:cubicBezTo>
                  <a:cubicBezTo>
                    <a:pt x="2518" y="8831"/>
                    <a:pt x="2579" y="8869"/>
                    <a:pt x="2663" y="8869"/>
                  </a:cubicBezTo>
                  <a:cubicBezTo>
                    <a:pt x="2742" y="8869"/>
                    <a:pt x="2842" y="8836"/>
                    <a:pt x="2945" y="8836"/>
                  </a:cubicBezTo>
                  <a:cubicBezTo>
                    <a:pt x="2964" y="8836"/>
                    <a:pt x="2983" y="8837"/>
                    <a:pt x="3003" y="8840"/>
                  </a:cubicBezTo>
                  <a:cubicBezTo>
                    <a:pt x="3236" y="8873"/>
                    <a:pt x="3470" y="8907"/>
                    <a:pt x="3703" y="8907"/>
                  </a:cubicBezTo>
                  <a:cubicBezTo>
                    <a:pt x="3952" y="8907"/>
                    <a:pt x="4056" y="8703"/>
                    <a:pt x="4204" y="8703"/>
                  </a:cubicBezTo>
                  <a:cubicBezTo>
                    <a:pt x="4215" y="8703"/>
                    <a:pt x="4226" y="8704"/>
                    <a:pt x="4237" y="8706"/>
                  </a:cubicBezTo>
                  <a:cubicBezTo>
                    <a:pt x="4320" y="8740"/>
                    <a:pt x="4437" y="8790"/>
                    <a:pt x="4524" y="8790"/>
                  </a:cubicBezTo>
                  <a:cubicBezTo>
                    <a:pt x="4612" y="8790"/>
                    <a:pt x="4670" y="8740"/>
                    <a:pt x="4637" y="8573"/>
                  </a:cubicBezTo>
                  <a:lnTo>
                    <a:pt x="4637" y="8573"/>
                  </a:lnTo>
                  <a:cubicBezTo>
                    <a:pt x="4716" y="8731"/>
                    <a:pt x="4924" y="8866"/>
                    <a:pt x="5081" y="8866"/>
                  </a:cubicBezTo>
                  <a:cubicBezTo>
                    <a:pt x="5188" y="8866"/>
                    <a:pt x="5271" y="8803"/>
                    <a:pt x="5271" y="8640"/>
                  </a:cubicBezTo>
                  <a:cubicBezTo>
                    <a:pt x="5341" y="8710"/>
                    <a:pt x="5402" y="8732"/>
                    <a:pt x="5457" y="8732"/>
                  </a:cubicBezTo>
                  <a:cubicBezTo>
                    <a:pt x="5549" y="8732"/>
                    <a:pt x="5623" y="8671"/>
                    <a:pt x="5691" y="8671"/>
                  </a:cubicBezTo>
                  <a:cubicBezTo>
                    <a:pt x="5719" y="8671"/>
                    <a:pt x="5745" y="8680"/>
                    <a:pt x="5771" y="8706"/>
                  </a:cubicBezTo>
                  <a:cubicBezTo>
                    <a:pt x="6005" y="8873"/>
                    <a:pt x="5905" y="8940"/>
                    <a:pt x="5838" y="9240"/>
                  </a:cubicBezTo>
                  <a:lnTo>
                    <a:pt x="6772" y="8940"/>
                  </a:lnTo>
                  <a:cubicBezTo>
                    <a:pt x="6872" y="8907"/>
                    <a:pt x="6972" y="8740"/>
                    <a:pt x="7005" y="8706"/>
                  </a:cubicBezTo>
                  <a:cubicBezTo>
                    <a:pt x="7035" y="8706"/>
                    <a:pt x="7144" y="8812"/>
                    <a:pt x="7214" y="8812"/>
                  </a:cubicBezTo>
                  <a:cubicBezTo>
                    <a:pt x="7223" y="8812"/>
                    <a:pt x="7231" y="8810"/>
                    <a:pt x="7239" y="8807"/>
                  </a:cubicBezTo>
                  <a:cubicBezTo>
                    <a:pt x="7306" y="8773"/>
                    <a:pt x="7572" y="8740"/>
                    <a:pt x="7572" y="8640"/>
                  </a:cubicBezTo>
                  <a:cubicBezTo>
                    <a:pt x="7539" y="8506"/>
                    <a:pt x="7572" y="8273"/>
                    <a:pt x="7472" y="8206"/>
                  </a:cubicBezTo>
                  <a:cubicBezTo>
                    <a:pt x="7363" y="8141"/>
                    <a:pt x="7325" y="8075"/>
                    <a:pt x="7256" y="8075"/>
                  </a:cubicBezTo>
                  <a:cubicBezTo>
                    <a:pt x="7220" y="8075"/>
                    <a:pt x="7175" y="8093"/>
                    <a:pt x="7105" y="8139"/>
                  </a:cubicBezTo>
                  <a:cubicBezTo>
                    <a:pt x="7000" y="8210"/>
                    <a:pt x="6941" y="8252"/>
                    <a:pt x="6889" y="8252"/>
                  </a:cubicBezTo>
                  <a:cubicBezTo>
                    <a:pt x="6842" y="8252"/>
                    <a:pt x="6802" y="8218"/>
                    <a:pt x="6739" y="8139"/>
                  </a:cubicBezTo>
                  <a:cubicBezTo>
                    <a:pt x="6638" y="7973"/>
                    <a:pt x="7206" y="7539"/>
                    <a:pt x="7306" y="7472"/>
                  </a:cubicBezTo>
                  <a:cubicBezTo>
                    <a:pt x="7639" y="7172"/>
                    <a:pt x="7172" y="7005"/>
                    <a:pt x="7272" y="6905"/>
                  </a:cubicBezTo>
                  <a:cubicBezTo>
                    <a:pt x="7292" y="6891"/>
                    <a:pt x="7317" y="6885"/>
                    <a:pt x="7346" y="6885"/>
                  </a:cubicBezTo>
                  <a:cubicBezTo>
                    <a:pt x="7497" y="6885"/>
                    <a:pt x="7762" y="7048"/>
                    <a:pt x="7939" y="7048"/>
                  </a:cubicBezTo>
                  <a:cubicBezTo>
                    <a:pt x="7963" y="7048"/>
                    <a:pt x="7986" y="7045"/>
                    <a:pt x="8006" y="7039"/>
                  </a:cubicBezTo>
                  <a:cubicBezTo>
                    <a:pt x="8306" y="6939"/>
                    <a:pt x="8573" y="6772"/>
                    <a:pt x="8707" y="6505"/>
                  </a:cubicBezTo>
                  <a:lnTo>
                    <a:pt x="8173" y="6205"/>
                  </a:lnTo>
                  <a:lnTo>
                    <a:pt x="9140" y="6071"/>
                  </a:lnTo>
                  <a:cubicBezTo>
                    <a:pt x="9174" y="5704"/>
                    <a:pt x="8340" y="5671"/>
                    <a:pt x="8073" y="5604"/>
                  </a:cubicBezTo>
                  <a:lnTo>
                    <a:pt x="9174" y="5604"/>
                  </a:lnTo>
                  <a:cubicBezTo>
                    <a:pt x="9220" y="5303"/>
                    <a:pt x="8736" y="5276"/>
                    <a:pt x="8346" y="5276"/>
                  </a:cubicBezTo>
                  <a:cubicBezTo>
                    <a:pt x="8258" y="5276"/>
                    <a:pt x="8174" y="5277"/>
                    <a:pt x="8103" y="5277"/>
                  </a:cubicBezTo>
                  <a:cubicBezTo>
                    <a:pt x="8036" y="5277"/>
                    <a:pt x="7979" y="5276"/>
                    <a:pt x="7939" y="5271"/>
                  </a:cubicBezTo>
                  <a:cubicBezTo>
                    <a:pt x="8607" y="5204"/>
                    <a:pt x="9240" y="5137"/>
                    <a:pt x="9907" y="5004"/>
                  </a:cubicBezTo>
                  <a:lnTo>
                    <a:pt x="9807" y="4637"/>
                  </a:lnTo>
                  <a:lnTo>
                    <a:pt x="9807" y="4637"/>
                  </a:lnTo>
                  <a:cubicBezTo>
                    <a:pt x="9989" y="4689"/>
                    <a:pt x="10212" y="4802"/>
                    <a:pt x="10411" y="4802"/>
                  </a:cubicBezTo>
                  <a:cubicBezTo>
                    <a:pt x="10468" y="4802"/>
                    <a:pt x="10523" y="4792"/>
                    <a:pt x="10575" y="4770"/>
                  </a:cubicBezTo>
                  <a:cubicBezTo>
                    <a:pt x="10841" y="4637"/>
                    <a:pt x="11075" y="4437"/>
                    <a:pt x="11275" y="4203"/>
                  </a:cubicBezTo>
                  <a:lnTo>
                    <a:pt x="10575" y="4170"/>
                  </a:lnTo>
                  <a:cubicBezTo>
                    <a:pt x="10942" y="4070"/>
                    <a:pt x="11342" y="4003"/>
                    <a:pt x="11709" y="3936"/>
                  </a:cubicBezTo>
                  <a:cubicBezTo>
                    <a:pt x="12076" y="3770"/>
                    <a:pt x="12409" y="3569"/>
                    <a:pt x="12709" y="3303"/>
                  </a:cubicBezTo>
                  <a:cubicBezTo>
                    <a:pt x="13110" y="3069"/>
                    <a:pt x="14377" y="2736"/>
                    <a:pt x="14411" y="2269"/>
                  </a:cubicBezTo>
                  <a:lnTo>
                    <a:pt x="14411" y="2269"/>
                  </a:lnTo>
                  <a:lnTo>
                    <a:pt x="11509" y="2836"/>
                  </a:lnTo>
                  <a:lnTo>
                    <a:pt x="11509" y="2836"/>
                  </a:lnTo>
                  <a:lnTo>
                    <a:pt x="13277" y="2335"/>
                  </a:lnTo>
                  <a:lnTo>
                    <a:pt x="12242" y="2135"/>
                  </a:lnTo>
                  <a:cubicBezTo>
                    <a:pt x="13010" y="2102"/>
                    <a:pt x="13744" y="2035"/>
                    <a:pt x="14511" y="1968"/>
                  </a:cubicBezTo>
                  <a:cubicBezTo>
                    <a:pt x="15044" y="1935"/>
                    <a:pt x="15745" y="1368"/>
                    <a:pt x="16212" y="1101"/>
                  </a:cubicBezTo>
                  <a:cubicBezTo>
                    <a:pt x="15578" y="868"/>
                    <a:pt x="14944" y="701"/>
                    <a:pt x="14244" y="601"/>
                  </a:cubicBezTo>
                  <a:cubicBezTo>
                    <a:pt x="14102" y="584"/>
                    <a:pt x="13958" y="576"/>
                    <a:pt x="13813" y="576"/>
                  </a:cubicBezTo>
                  <a:cubicBezTo>
                    <a:pt x="13379" y="576"/>
                    <a:pt x="12935" y="651"/>
                    <a:pt x="12509" y="801"/>
                  </a:cubicBezTo>
                  <a:lnTo>
                    <a:pt x="13477" y="234"/>
                  </a:lnTo>
                  <a:cubicBezTo>
                    <a:pt x="12876" y="134"/>
                    <a:pt x="12276" y="34"/>
                    <a:pt x="1164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5993625" y="2046825"/>
              <a:ext cx="58400" cy="25125"/>
            </a:xfrm>
            <a:custGeom>
              <a:avLst/>
              <a:gdLst/>
              <a:ahLst/>
              <a:cxnLst/>
              <a:rect l="l" t="t" r="r" b="b"/>
              <a:pathLst>
                <a:path w="2336" h="1005" extrusionOk="0">
                  <a:moveTo>
                    <a:pt x="764" y="1"/>
                  </a:moveTo>
                  <a:cubicBezTo>
                    <a:pt x="562" y="1"/>
                    <a:pt x="253" y="241"/>
                    <a:pt x="34" y="304"/>
                  </a:cubicBezTo>
                  <a:cubicBezTo>
                    <a:pt x="0" y="337"/>
                    <a:pt x="167" y="904"/>
                    <a:pt x="167" y="1005"/>
                  </a:cubicBezTo>
                  <a:cubicBezTo>
                    <a:pt x="401" y="938"/>
                    <a:pt x="601" y="904"/>
                    <a:pt x="801" y="804"/>
                  </a:cubicBezTo>
                  <a:cubicBezTo>
                    <a:pt x="825" y="799"/>
                    <a:pt x="848" y="797"/>
                    <a:pt x="870" y="797"/>
                  </a:cubicBezTo>
                  <a:cubicBezTo>
                    <a:pt x="976" y="797"/>
                    <a:pt x="1055" y="845"/>
                    <a:pt x="1144" y="845"/>
                  </a:cubicBezTo>
                  <a:cubicBezTo>
                    <a:pt x="1163" y="845"/>
                    <a:pt x="1182" y="843"/>
                    <a:pt x="1201" y="838"/>
                  </a:cubicBezTo>
                  <a:cubicBezTo>
                    <a:pt x="1668" y="771"/>
                    <a:pt x="2035" y="771"/>
                    <a:pt x="2335" y="437"/>
                  </a:cubicBezTo>
                  <a:cubicBezTo>
                    <a:pt x="2168" y="271"/>
                    <a:pt x="2002" y="37"/>
                    <a:pt x="1768" y="37"/>
                  </a:cubicBezTo>
                  <a:lnTo>
                    <a:pt x="801" y="4"/>
                  </a:lnTo>
                  <a:cubicBezTo>
                    <a:pt x="789" y="2"/>
                    <a:pt x="777" y="1"/>
                    <a:pt x="76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a:off x="2690425" y="1673150"/>
              <a:ext cx="802275" cy="655375"/>
            </a:xfrm>
            <a:custGeom>
              <a:avLst/>
              <a:gdLst/>
              <a:ahLst/>
              <a:cxnLst/>
              <a:rect l="l" t="t" r="r" b="b"/>
              <a:pathLst>
                <a:path w="32091" h="26215" extrusionOk="0">
                  <a:moveTo>
                    <a:pt x="20639" y="1"/>
                  </a:moveTo>
                  <a:cubicBezTo>
                    <a:pt x="20486" y="1"/>
                    <a:pt x="20334" y="3"/>
                    <a:pt x="20182" y="7"/>
                  </a:cubicBezTo>
                  <a:cubicBezTo>
                    <a:pt x="19715" y="73"/>
                    <a:pt x="19248" y="107"/>
                    <a:pt x="18814" y="140"/>
                  </a:cubicBezTo>
                  <a:cubicBezTo>
                    <a:pt x="18580" y="140"/>
                    <a:pt x="18347" y="174"/>
                    <a:pt x="18147" y="240"/>
                  </a:cubicBezTo>
                  <a:cubicBezTo>
                    <a:pt x="17959" y="365"/>
                    <a:pt x="17918" y="813"/>
                    <a:pt x="17666" y="813"/>
                  </a:cubicBezTo>
                  <a:cubicBezTo>
                    <a:pt x="17649" y="813"/>
                    <a:pt x="17632" y="811"/>
                    <a:pt x="17613" y="807"/>
                  </a:cubicBezTo>
                  <a:cubicBezTo>
                    <a:pt x="17246" y="741"/>
                    <a:pt x="16879" y="674"/>
                    <a:pt x="16512" y="607"/>
                  </a:cubicBezTo>
                  <a:cubicBezTo>
                    <a:pt x="16204" y="560"/>
                    <a:pt x="15844" y="428"/>
                    <a:pt x="15507" y="428"/>
                  </a:cubicBezTo>
                  <a:cubicBezTo>
                    <a:pt x="15370" y="428"/>
                    <a:pt x="15236" y="449"/>
                    <a:pt x="15111" y="507"/>
                  </a:cubicBezTo>
                  <a:cubicBezTo>
                    <a:pt x="14511" y="774"/>
                    <a:pt x="13877" y="1041"/>
                    <a:pt x="13277" y="1341"/>
                  </a:cubicBezTo>
                  <a:cubicBezTo>
                    <a:pt x="13844" y="1708"/>
                    <a:pt x="14511" y="1975"/>
                    <a:pt x="14878" y="2609"/>
                  </a:cubicBezTo>
                  <a:cubicBezTo>
                    <a:pt x="13877" y="2242"/>
                    <a:pt x="12843" y="1908"/>
                    <a:pt x="11776" y="1708"/>
                  </a:cubicBezTo>
                  <a:cubicBezTo>
                    <a:pt x="11375" y="1708"/>
                    <a:pt x="11008" y="1741"/>
                    <a:pt x="10641" y="1841"/>
                  </a:cubicBezTo>
                  <a:lnTo>
                    <a:pt x="8373" y="2142"/>
                  </a:lnTo>
                  <a:cubicBezTo>
                    <a:pt x="8006" y="2142"/>
                    <a:pt x="7606" y="2208"/>
                    <a:pt x="7239" y="2308"/>
                  </a:cubicBezTo>
                  <a:cubicBezTo>
                    <a:pt x="6805" y="2542"/>
                    <a:pt x="6405" y="2742"/>
                    <a:pt x="5971" y="2976"/>
                  </a:cubicBezTo>
                  <a:cubicBezTo>
                    <a:pt x="4937" y="3509"/>
                    <a:pt x="3870" y="4043"/>
                    <a:pt x="2836" y="4577"/>
                  </a:cubicBezTo>
                  <a:cubicBezTo>
                    <a:pt x="3236" y="5010"/>
                    <a:pt x="3703" y="4944"/>
                    <a:pt x="4237" y="5010"/>
                  </a:cubicBezTo>
                  <a:cubicBezTo>
                    <a:pt x="4103" y="5311"/>
                    <a:pt x="4003" y="5577"/>
                    <a:pt x="3870" y="5878"/>
                  </a:cubicBezTo>
                  <a:cubicBezTo>
                    <a:pt x="3787" y="6156"/>
                    <a:pt x="3726" y="6179"/>
                    <a:pt x="3516" y="6179"/>
                  </a:cubicBezTo>
                  <a:cubicBezTo>
                    <a:pt x="3473" y="6179"/>
                    <a:pt x="3425" y="6178"/>
                    <a:pt x="3370" y="6178"/>
                  </a:cubicBezTo>
                  <a:cubicBezTo>
                    <a:pt x="2903" y="6211"/>
                    <a:pt x="2469" y="6278"/>
                    <a:pt x="2035" y="6445"/>
                  </a:cubicBezTo>
                  <a:lnTo>
                    <a:pt x="201" y="6945"/>
                  </a:lnTo>
                  <a:cubicBezTo>
                    <a:pt x="34" y="7012"/>
                    <a:pt x="34" y="7412"/>
                    <a:pt x="1" y="7512"/>
                  </a:cubicBezTo>
                  <a:cubicBezTo>
                    <a:pt x="1" y="7612"/>
                    <a:pt x="267" y="7912"/>
                    <a:pt x="334" y="8012"/>
                  </a:cubicBezTo>
                  <a:cubicBezTo>
                    <a:pt x="534" y="8246"/>
                    <a:pt x="734" y="8746"/>
                    <a:pt x="1001" y="8913"/>
                  </a:cubicBezTo>
                  <a:lnTo>
                    <a:pt x="2069" y="9514"/>
                  </a:lnTo>
                  <a:cubicBezTo>
                    <a:pt x="2262" y="9610"/>
                    <a:pt x="2735" y="10049"/>
                    <a:pt x="2948" y="10049"/>
                  </a:cubicBezTo>
                  <a:cubicBezTo>
                    <a:pt x="2955" y="10049"/>
                    <a:pt x="2962" y="10048"/>
                    <a:pt x="2969" y="10047"/>
                  </a:cubicBezTo>
                  <a:lnTo>
                    <a:pt x="4170" y="9880"/>
                  </a:lnTo>
                  <a:cubicBezTo>
                    <a:pt x="4287" y="9875"/>
                    <a:pt x="4404" y="9872"/>
                    <a:pt x="4520" y="9872"/>
                  </a:cubicBezTo>
                  <a:cubicBezTo>
                    <a:pt x="5104" y="9872"/>
                    <a:pt x="5688" y="9942"/>
                    <a:pt x="6272" y="10081"/>
                  </a:cubicBezTo>
                  <a:lnTo>
                    <a:pt x="7372" y="10247"/>
                  </a:lnTo>
                  <a:cubicBezTo>
                    <a:pt x="7573" y="10281"/>
                    <a:pt x="7940" y="10981"/>
                    <a:pt x="8040" y="11115"/>
                  </a:cubicBezTo>
                  <a:cubicBezTo>
                    <a:pt x="8507" y="11782"/>
                    <a:pt x="8874" y="12516"/>
                    <a:pt x="9174" y="13283"/>
                  </a:cubicBezTo>
                  <a:cubicBezTo>
                    <a:pt x="9341" y="13717"/>
                    <a:pt x="9407" y="13783"/>
                    <a:pt x="9274" y="14150"/>
                  </a:cubicBezTo>
                  <a:cubicBezTo>
                    <a:pt x="9140" y="14551"/>
                    <a:pt x="8907" y="14784"/>
                    <a:pt x="9174" y="15118"/>
                  </a:cubicBezTo>
                  <a:cubicBezTo>
                    <a:pt x="9474" y="15418"/>
                    <a:pt x="9874" y="15585"/>
                    <a:pt x="9741" y="16052"/>
                  </a:cubicBezTo>
                  <a:cubicBezTo>
                    <a:pt x="9641" y="16485"/>
                    <a:pt x="9441" y="16752"/>
                    <a:pt x="9741" y="17052"/>
                  </a:cubicBezTo>
                  <a:cubicBezTo>
                    <a:pt x="9988" y="17320"/>
                    <a:pt x="10070" y="17422"/>
                    <a:pt x="10214" y="17422"/>
                  </a:cubicBezTo>
                  <a:cubicBezTo>
                    <a:pt x="10303" y="17422"/>
                    <a:pt x="10417" y="17383"/>
                    <a:pt x="10608" y="17319"/>
                  </a:cubicBezTo>
                  <a:lnTo>
                    <a:pt x="11709" y="16986"/>
                  </a:lnTo>
                  <a:lnTo>
                    <a:pt x="11609" y="17820"/>
                  </a:lnTo>
                  <a:cubicBezTo>
                    <a:pt x="11609" y="17920"/>
                    <a:pt x="11275" y="18020"/>
                    <a:pt x="11175" y="18053"/>
                  </a:cubicBezTo>
                  <a:cubicBezTo>
                    <a:pt x="10942" y="18153"/>
                    <a:pt x="10675" y="18253"/>
                    <a:pt x="10408" y="18353"/>
                  </a:cubicBezTo>
                  <a:cubicBezTo>
                    <a:pt x="10341" y="18387"/>
                    <a:pt x="10341" y="18754"/>
                    <a:pt x="10341" y="18820"/>
                  </a:cubicBezTo>
                  <a:cubicBezTo>
                    <a:pt x="10308" y="19187"/>
                    <a:pt x="10108" y="19821"/>
                    <a:pt x="10241" y="20155"/>
                  </a:cubicBezTo>
                  <a:cubicBezTo>
                    <a:pt x="10408" y="20688"/>
                    <a:pt x="10608" y="21222"/>
                    <a:pt x="10775" y="21756"/>
                  </a:cubicBezTo>
                  <a:cubicBezTo>
                    <a:pt x="11142" y="22556"/>
                    <a:pt x="11575" y="23323"/>
                    <a:pt x="12109" y="24024"/>
                  </a:cubicBezTo>
                  <a:cubicBezTo>
                    <a:pt x="12376" y="24458"/>
                    <a:pt x="12643" y="24925"/>
                    <a:pt x="12943" y="25325"/>
                  </a:cubicBezTo>
                  <a:cubicBezTo>
                    <a:pt x="13077" y="25558"/>
                    <a:pt x="13477" y="25592"/>
                    <a:pt x="13677" y="25692"/>
                  </a:cubicBezTo>
                  <a:cubicBezTo>
                    <a:pt x="14144" y="25859"/>
                    <a:pt x="14578" y="26025"/>
                    <a:pt x="15045" y="26192"/>
                  </a:cubicBezTo>
                  <a:cubicBezTo>
                    <a:pt x="15086" y="26206"/>
                    <a:pt x="15219" y="26214"/>
                    <a:pt x="15361" y="26214"/>
                  </a:cubicBezTo>
                  <a:cubicBezTo>
                    <a:pt x="15561" y="26214"/>
                    <a:pt x="15778" y="26198"/>
                    <a:pt x="15778" y="26159"/>
                  </a:cubicBezTo>
                  <a:cubicBezTo>
                    <a:pt x="16045" y="25292"/>
                    <a:pt x="16346" y="24424"/>
                    <a:pt x="16612" y="23557"/>
                  </a:cubicBezTo>
                  <a:cubicBezTo>
                    <a:pt x="16846" y="22823"/>
                    <a:pt x="17079" y="22156"/>
                    <a:pt x="17346" y="21455"/>
                  </a:cubicBezTo>
                  <a:cubicBezTo>
                    <a:pt x="17480" y="21089"/>
                    <a:pt x="17446" y="21089"/>
                    <a:pt x="17813" y="20988"/>
                  </a:cubicBezTo>
                  <a:cubicBezTo>
                    <a:pt x="18247" y="20822"/>
                    <a:pt x="18714" y="20688"/>
                    <a:pt x="19148" y="20521"/>
                  </a:cubicBezTo>
                  <a:cubicBezTo>
                    <a:pt x="19481" y="20455"/>
                    <a:pt x="19781" y="20355"/>
                    <a:pt x="20115" y="20221"/>
                  </a:cubicBezTo>
                  <a:cubicBezTo>
                    <a:pt x="20382" y="19954"/>
                    <a:pt x="20649" y="19621"/>
                    <a:pt x="20849" y="19287"/>
                  </a:cubicBezTo>
                  <a:cubicBezTo>
                    <a:pt x="21049" y="19054"/>
                    <a:pt x="21116" y="18887"/>
                    <a:pt x="21416" y="18820"/>
                  </a:cubicBezTo>
                  <a:lnTo>
                    <a:pt x="22683" y="18453"/>
                  </a:lnTo>
                  <a:cubicBezTo>
                    <a:pt x="23284" y="18320"/>
                    <a:pt x="24018" y="18253"/>
                    <a:pt x="24585" y="17886"/>
                  </a:cubicBezTo>
                  <a:lnTo>
                    <a:pt x="26653" y="16652"/>
                  </a:lnTo>
                  <a:cubicBezTo>
                    <a:pt x="26986" y="16252"/>
                    <a:pt x="27020" y="16252"/>
                    <a:pt x="26886" y="15751"/>
                  </a:cubicBezTo>
                  <a:cubicBezTo>
                    <a:pt x="26820" y="15518"/>
                    <a:pt x="26586" y="14951"/>
                    <a:pt x="26653" y="14684"/>
                  </a:cubicBezTo>
                  <a:cubicBezTo>
                    <a:pt x="26886" y="14050"/>
                    <a:pt x="27020" y="13283"/>
                    <a:pt x="27453" y="12816"/>
                  </a:cubicBezTo>
                  <a:cubicBezTo>
                    <a:pt x="27720" y="12482"/>
                    <a:pt x="28021" y="12149"/>
                    <a:pt x="28321" y="11849"/>
                  </a:cubicBezTo>
                  <a:cubicBezTo>
                    <a:pt x="28387" y="11749"/>
                    <a:pt x="28187" y="11015"/>
                    <a:pt x="28187" y="10881"/>
                  </a:cubicBezTo>
                  <a:cubicBezTo>
                    <a:pt x="28121" y="10614"/>
                    <a:pt x="28221" y="10181"/>
                    <a:pt x="27920" y="10014"/>
                  </a:cubicBezTo>
                  <a:cubicBezTo>
                    <a:pt x="27620" y="9847"/>
                    <a:pt x="27353" y="9614"/>
                    <a:pt x="27053" y="9413"/>
                  </a:cubicBezTo>
                  <a:lnTo>
                    <a:pt x="28321" y="8179"/>
                  </a:lnTo>
                  <a:cubicBezTo>
                    <a:pt x="27854" y="7879"/>
                    <a:pt x="27587" y="7746"/>
                    <a:pt x="27353" y="7212"/>
                  </a:cubicBezTo>
                  <a:cubicBezTo>
                    <a:pt x="27187" y="6812"/>
                    <a:pt x="27687" y="6311"/>
                    <a:pt x="27920" y="5978"/>
                  </a:cubicBezTo>
                  <a:cubicBezTo>
                    <a:pt x="28154" y="5611"/>
                    <a:pt x="28554" y="5444"/>
                    <a:pt x="28921" y="5177"/>
                  </a:cubicBezTo>
                  <a:cubicBezTo>
                    <a:pt x="29288" y="4944"/>
                    <a:pt x="29622" y="4643"/>
                    <a:pt x="29889" y="4310"/>
                  </a:cubicBezTo>
                  <a:cubicBezTo>
                    <a:pt x="29788" y="4210"/>
                    <a:pt x="29655" y="4110"/>
                    <a:pt x="29555" y="4010"/>
                  </a:cubicBezTo>
                  <a:cubicBezTo>
                    <a:pt x="29955" y="3976"/>
                    <a:pt x="30389" y="3876"/>
                    <a:pt x="30756" y="3709"/>
                  </a:cubicBezTo>
                  <a:cubicBezTo>
                    <a:pt x="31189" y="3476"/>
                    <a:pt x="31656" y="3209"/>
                    <a:pt x="32090" y="2942"/>
                  </a:cubicBezTo>
                  <a:cubicBezTo>
                    <a:pt x="31590" y="2709"/>
                    <a:pt x="31089" y="2509"/>
                    <a:pt x="30556" y="2342"/>
                  </a:cubicBezTo>
                  <a:cubicBezTo>
                    <a:pt x="30399" y="2313"/>
                    <a:pt x="30170" y="2285"/>
                    <a:pt x="29938" y="2285"/>
                  </a:cubicBezTo>
                  <a:cubicBezTo>
                    <a:pt x="29625" y="2285"/>
                    <a:pt x="29308" y="2336"/>
                    <a:pt x="29155" y="2509"/>
                  </a:cubicBezTo>
                  <a:cubicBezTo>
                    <a:pt x="29029" y="2729"/>
                    <a:pt x="28962" y="2978"/>
                    <a:pt x="28676" y="2978"/>
                  </a:cubicBezTo>
                  <a:cubicBezTo>
                    <a:pt x="28658" y="2978"/>
                    <a:pt x="28640" y="2977"/>
                    <a:pt x="28621" y="2976"/>
                  </a:cubicBezTo>
                  <a:cubicBezTo>
                    <a:pt x="28321" y="2942"/>
                    <a:pt x="28087" y="2875"/>
                    <a:pt x="27720" y="2809"/>
                  </a:cubicBezTo>
                  <a:cubicBezTo>
                    <a:pt x="27708" y="2808"/>
                    <a:pt x="27695" y="2807"/>
                    <a:pt x="27681" y="2807"/>
                  </a:cubicBezTo>
                  <a:cubicBezTo>
                    <a:pt x="27306" y="2807"/>
                    <a:pt x="26641" y="3248"/>
                    <a:pt x="26319" y="3409"/>
                  </a:cubicBezTo>
                  <a:cubicBezTo>
                    <a:pt x="26386" y="3309"/>
                    <a:pt x="27053" y="2242"/>
                    <a:pt x="26553" y="2242"/>
                  </a:cubicBezTo>
                  <a:cubicBezTo>
                    <a:pt x="26419" y="2242"/>
                    <a:pt x="26290" y="2249"/>
                    <a:pt x="26162" y="2249"/>
                  </a:cubicBezTo>
                  <a:cubicBezTo>
                    <a:pt x="25908" y="2249"/>
                    <a:pt x="25663" y="2219"/>
                    <a:pt x="25419" y="2042"/>
                  </a:cubicBezTo>
                  <a:cubicBezTo>
                    <a:pt x="25986" y="1875"/>
                    <a:pt x="26553" y="1641"/>
                    <a:pt x="27087" y="1441"/>
                  </a:cubicBezTo>
                  <a:cubicBezTo>
                    <a:pt x="26019" y="974"/>
                    <a:pt x="25085" y="474"/>
                    <a:pt x="23918" y="340"/>
                  </a:cubicBezTo>
                  <a:cubicBezTo>
                    <a:pt x="22835" y="106"/>
                    <a:pt x="21727" y="1"/>
                    <a:pt x="2063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4844475" y="1754200"/>
              <a:ext cx="120925" cy="81775"/>
            </a:xfrm>
            <a:custGeom>
              <a:avLst/>
              <a:gdLst/>
              <a:ahLst/>
              <a:cxnLst/>
              <a:rect l="l" t="t" r="r" b="b"/>
              <a:pathLst>
                <a:path w="4837" h="3271" extrusionOk="0">
                  <a:moveTo>
                    <a:pt x="2435" y="0"/>
                  </a:moveTo>
                  <a:cubicBezTo>
                    <a:pt x="2035" y="0"/>
                    <a:pt x="2335" y="234"/>
                    <a:pt x="2068" y="301"/>
                  </a:cubicBezTo>
                  <a:cubicBezTo>
                    <a:pt x="1801" y="401"/>
                    <a:pt x="1568" y="467"/>
                    <a:pt x="1268" y="567"/>
                  </a:cubicBezTo>
                  <a:cubicBezTo>
                    <a:pt x="967" y="634"/>
                    <a:pt x="1001" y="734"/>
                    <a:pt x="934" y="1101"/>
                  </a:cubicBezTo>
                  <a:cubicBezTo>
                    <a:pt x="867" y="1201"/>
                    <a:pt x="400" y="1268"/>
                    <a:pt x="300" y="1301"/>
                  </a:cubicBezTo>
                  <a:cubicBezTo>
                    <a:pt x="200" y="1301"/>
                    <a:pt x="67" y="1768"/>
                    <a:pt x="0" y="1902"/>
                  </a:cubicBezTo>
                  <a:cubicBezTo>
                    <a:pt x="0" y="1935"/>
                    <a:pt x="367" y="2202"/>
                    <a:pt x="467" y="2269"/>
                  </a:cubicBezTo>
                  <a:cubicBezTo>
                    <a:pt x="643" y="2249"/>
                    <a:pt x="921" y="2172"/>
                    <a:pt x="1162" y="2172"/>
                  </a:cubicBezTo>
                  <a:cubicBezTo>
                    <a:pt x="1333" y="2172"/>
                    <a:pt x="1485" y="2211"/>
                    <a:pt x="1568" y="2335"/>
                  </a:cubicBezTo>
                  <a:cubicBezTo>
                    <a:pt x="1826" y="2625"/>
                    <a:pt x="1990" y="3071"/>
                    <a:pt x="2362" y="3071"/>
                  </a:cubicBezTo>
                  <a:cubicBezTo>
                    <a:pt x="2375" y="3071"/>
                    <a:pt x="2388" y="3070"/>
                    <a:pt x="2402" y="3069"/>
                  </a:cubicBezTo>
                  <a:cubicBezTo>
                    <a:pt x="2539" y="3048"/>
                    <a:pt x="2673" y="3037"/>
                    <a:pt x="2805" y="3037"/>
                  </a:cubicBezTo>
                  <a:cubicBezTo>
                    <a:pt x="3089" y="3037"/>
                    <a:pt x="3362" y="3089"/>
                    <a:pt x="3636" y="3203"/>
                  </a:cubicBezTo>
                  <a:cubicBezTo>
                    <a:pt x="3796" y="3246"/>
                    <a:pt x="3956" y="3271"/>
                    <a:pt x="4114" y="3271"/>
                  </a:cubicBezTo>
                  <a:cubicBezTo>
                    <a:pt x="4317" y="3271"/>
                    <a:pt x="4515" y="3230"/>
                    <a:pt x="4703" y="3136"/>
                  </a:cubicBezTo>
                  <a:cubicBezTo>
                    <a:pt x="4670" y="2969"/>
                    <a:pt x="4503" y="2736"/>
                    <a:pt x="4570" y="2536"/>
                  </a:cubicBezTo>
                  <a:cubicBezTo>
                    <a:pt x="4637" y="2369"/>
                    <a:pt x="4837" y="2102"/>
                    <a:pt x="4637" y="2002"/>
                  </a:cubicBezTo>
                  <a:cubicBezTo>
                    <a:pt x="4506" y="1926"/>
                    <a:pt x="4393" y="1896"/>
                    <a:pt x="4285" y="1896"/>
                  </a:cubicBezTo>
                  <a:cubicBezTo>
                    <a:pt x="4062" y="1896"/>
                    <a:pt x="3861" y="2023"/>
                    <a:pt x="3569" y="2135"/>
                  </a:cubicBezTo>
                  <a:lnTo>
                    <a:pt x="4003" y="1668"/>
                  </a:lnTo>
                  <a:cubicBezTo>
                    <a:pt x="3803" y="1635"/>
                    <a:pt x="3302" y="1635"/>
                    <a:pt x="3269" y="1401"/>
                  </a:cubicBezTo>
                  <a:cubicBezTo>
                    <a:pt x="3169" y="901"/>
                    <a:pt x="3169" y="968"/>
                    <a:pt x="3636" y="834"/>
                  </a:cubicBezTo>
                  <a:cubicBezTo>
                    <a:pt x="3336" y="601"/>
                    <a:pt x="2835" y="34"/>
                    <a:pt x="243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5509100" y="2441350"/>
              <a:ext cx="44225" cy="162650"/>
            </a:xfrm>
            <a:custGeom>
              <a:avLst/>
              <a:gdLst/>
              <a:ahLst/>
              <a:cxnLst/>
              <a:rect l="l" t="t" r="r" b="b"/>
              <a:pathLst>
                <a:path w="1769" h="6506" extrusionOk="0">
                  <a:moveTo>
                    <a:pt x="657" y="0"/>
                  </a:moveTo>
                  <a:cubicBezTo>
                    <a:pt x="603" y="0"/>
                    <a:pt x="531" y="30"/>
                    <a:pt x="434" y="101"/>
                  </a:cubicBezTo>
                  <a:cubicBezTo>
                    <a:pt x="634" y="268"/>
                    <a:pt x="735" y="568"/>
                    <a:pt x="534" y="768"/>
                  </a:cubicBezTo>
                  <a:cubicBezTo>
                    <a:pt x="522" y="780"/>
                    <a:pt x="512" y="784"/>
                    <a:pt x="501" y="784"/>
                  </a:cubicBezTo>
                  <a:cubicBezTo>
                    <a:pt x="470" y="784"/>
                    <a:pt x="440" y="748"/>
                    <a:pt x="388" y="748"/>
                  </a:cubicBezTo>
                  <a:cubicBezTo>
                    <a:pt x="357" y="748"/>
                    <a:pt x="318" y="761"/>
                    <a:pt x="268" y="801"/>
                  </a:cubicBezTo>
                  <a:cubicBezTo>
                    <a:pt x="134" y="935"/>
                    <a:pt x="167" y="968"/>
                    <a:pt x="234" y="1168"/>
                  </a:cubicBezTo>
                  <a:cubicBezTo>
                    <a:pt x="234" y="1468"/>
                    <a:pt x="201" y="1769"/>
                    <a:pt x="101" y="2069"/>
                  </a:cubicBezTo>
                  <a:cubicBezTo>
                    <a:pt x="67" y="2369"/>
                    <a:pt x="601" y="2469"/>
                    <a:pt x="334" y="2736"/>
                  </a:cubicBezTo>
                  <a:cubicBezTo>
                    <a:pt x="368" y="3103"/>
                    <a:pt x="334" y="3470"/>
                    <a:pt x="201" y="3770"/>
                  </a:cubicBezTo>
                  <a:cubicBezTo>
                    <a:pt x="1" y="4204"/>
                    <a:pt x="167" y="4237"/>
                    <a:pt x="268" y="4637"/>
                  </a:cubicBezTo>
                  <a:cubicBezTo>
                    <a:pt x="334" y="4804"/>
                    <a:pt x="301" y="5004"/>
                    <a:pt x="167" y="5171"/>
                  </a:cubicBezTo>
                  <a:cubicBezTo>
                    <a:pt x="101" y="5271"/>
                    <a:pt x="201" y="5471"/>
                    <a:pt x="201" y="5605"/>
                  </a:cubicBezTo>
                  <a:cubicBezTo>
                    <a:pt x="134" y="5905"/>
                    <a:pt x="167" y="6205"/>
                    <a:pt x="301" y="6505"/>
                  </a:cubicBezTo>
                  <a:cubicBezTo>
                    <a:pt x="334" y="6272"/>
                    <a:pt x="334" y="5938"/>
                    <a:pt x="601" y="5872"/>
                  </a:cubicBezTo>
                  <a:cubicBezTo>
                    <a:pt x="614" y="5870"/>
                    <a:pt x="626" y="5869"/>
                    <a:pt x="638" y="5869"/>
                  </a:cubicBezTo>
                  <a:cubicBezTo>
                    <a:pt x="880" y="5869"/>
                    <a:pt x="1001" y="6183"/>
                    <a:pt x="1001" y="6405"/>
                  </a:cubicBezTo>
                  <a:cubicBezTo>
                    <a:pt x="1235" y="6138"/>
                    <a:pt x="935" y="5705"/>
                    <a:pt x="801" y="5471"/>
                  </a:cubicBezTo>
                  <a:cubicBezTo>
                    <a:pt x="601" y="5138"/>
                    <a:pt x="501" y="5071"/>
                    <a:pt x="601" y="4704"/>
                  </a:cubicBezTo>
                  <a:cubicBezTo>
                    <a:pt x="768" y="4204"/>
                    <a:pt x="701" y="4070"/>
                    <a:pt x="1168" y="4004"/>
                  </a:cubicBezTo>
                  <a:cubicBezTo>
                    <a:pt x="1188" y="4000"/>
                    <a:pt x="1206" y="3998"/>
                    <a:pt x="1223" y="3998"/>
                  </a:cubicBezTo>
                  <a:cubicBezTo>
                    <a:pt x="1495" y="3998"/>
                    <a:pt x="1455" y="4471"/>
                    <a:pt x="1769" y="4471"/>
                  </a:cubicBezTo>
                  <a:cubicBezTo>
                    <a:pt x="1535" y="4037"/>
                    <a:pt x="1368" y="3603"/>
                    <a:pt x="1268" y="3136"/>
                  </a:cubicBezTo>
                  <a:lnTo>
                    <a:pt x="1101" y="2436"/>
                  </a:lnTo>
                  <a:cubicBezTo>
                    <a:pt x="1068" y="2269"/>
                    <a:pt x="868" y="2169"/>
                    <a:pt x="835" y="2002"/>
                  </a:cubicBezTo>
                  <a:cubicBezTo>
                    <a:pt x="768" y="1502"/>
                    <a:pt x="1168" y="1268"/>
                    <a:pt x="901" y="735"/>
                  </a:cubicBezTo>
                  <a:cubicBezTo>
                    <a:pt x="794" y="519"/>
                    <a:pt x="881" y="0"/>
                    <a:pt x="65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4241525" y="1768450"/>
              <a:ext cx="87600" cy="26000"/>
            </a:xfrm>
            <a:custGeom>
              <a:avLst/>
              <a:gdLst/>
              <a:ahLst/>
              <a:cxnLst/>
              <a:rect l="l" t="t" r="r" b="b"/>
              <a:pathLst>
                <a:path w="3504" h="1040" extrusionOk="0">
                  <a:moveTo>
                    <a:pt x="2893" y="1"/>
                  </a:moveTo>
                  <a:cubicBezTo>
                    <a:pt x="2835" y="1"/>
                    <a:pt x="2773" y="10"/>
                    <a:pt x="2703" y="31"/>
                  </a:cubicBezTo>
                  <a:cubicBezTo>
                    <a:pt x="2483" y="113"/>
                    <a:pt x="2218" y="173"/>
                    <a:pt x="1964" y="173"/>
                  </a:cubicBezTo>
                  <a:cubicBezTo>
                    <a:pt x="1910" y="173"/>
                    <a:pt x="1855" y="170"/>
                    <a:pt x="1802" y="164"/>
                  </a:cubicBezTo>
                  <a:cubicBezTo>
                    <a:pt x="1628" y="121"/>
                    <a:pt x="1467" y="102"/>
                    <a:pt x="1313" y="102"/>
                  </a:cubicBezTo>
                  <a:cubicBezTo>
                    <a:pt x="877" y="102"/>
                    <a:pt x="494" y="250"/>
                    <a:pt x="1" y="398"/>
                  </a:cubicBezTo>
                  <a:cubicBezTo>
                    <a:pt x="234" y="464"/>
                    <a:pt x="468" y="531"/>
                    <a:pt x="701" y="598"/>
                  </a:cubicBezTo>
                  <a:lnTo>
                    <a:pt x="1635" y="331"/>
                  </a:lnTo>
                  <a:lnTo>
                    <a:pt x="1635" y="331"/>
                  </a:lnTo>
                  <a:cubicBezTo>
                    <a:pt x="1368" y="498"/>
                    <a:pt x="1102" y="698"/>
                    <a:pt x="868" y="831"/>
                  </a:cubicBezTo>
                  <a:cubicBezTo>
                    <a:pt x="1202" y="970"/>
                    <a:pt x="1558" y="1040"/>
                    <a:pt x="1919" y="1040"/>
                  </a:cubicBezTo>
                  <a:cubicBezTo>
                    <a:pt x="1991" y="1040"/>
                    <a:pt x="2063" y="1037"/>
                    <a:pt x="2136" y="1032"/>
                  </a:cubicBezTo>
                  <a:cubicBezTo>
                    <a:pt x="2069" y="898"/>
                    <a:pt x="2036" y="765"/>
                    <a:pt x="2002" y="631"/>
                  </a:cubicBezTo>
                  <a:cubicBezTo>
                    <a:pt x="2503" y="498"/>
                    <a:pt x="3003" y="398"/>
                    <a:pt x="3503" y="264"/>
                  </a:cubicBezTo>
                  <a:cubicBezTo>
                    <a:pt x="3266" y="132"/>
                    <a:pt x="3112" y="1"/>
                    <a:pt x="28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5917725" y="3838200"/>
              <a:ext cx="82600" cy="117700"/>
            </a:xfrm>
            <a:custGeom>
              <a:avLst/>
              <a:gdLst/>
              <a:ahLst/>
              <a:cxnLst/>
              <a:rect l="l" t="t" r="r" b="b"/>
              <a:pathLst>
                <a:path w="3304" h="4708" extrusionOk="0">
                  <a:moveTo>
                    <a:pt x="1" y="0"/>
                  </a:moveTo>
                  <a:lnTo>
                    <a:pt x="1" y="0"/>
                  </a:lnTo>
                  <a:cubicBezTo>
                    <a:pt x="134" y="234"/>
                    <a:pt x="234" y="467"/>
                    <a:pt x="334" y="701"/>
                  </a:cubicBezTo>
                  <a:cubicBezTo>
                    <a:pt x="368" y="667"/>
                    <a:pt x="434" y="634"/>
                    <a:pt x="468" y="634"/>
                  </a:cubicBezTo>
                  <a:cubicBezTo>
                    <a:pt x="596" y="859"/>
                    <a:pt x="818" y="1705"/>
                    <a:pt x="1073" y="1705"/>
                  </a:cubicBezTo>
                  <a:cubicBezTo>
                    <a:pt x="1083" y="1705"/>
                    <a:pt x="1092" y="1704"/>
                    <a:pt x="1102" y="1701"/>
                  </a:cubicBezTo>
                  <a:lnTo>
                    <a:pt x="1102" y="1701"/>
                  </a:lnTo>
                  <a:cubicBezTo>
                    <a:pt x="1035" y="1968"/>
                    <a:pt x="1235" y="2235"/>
                    <a:pt x="1102" y="2535"/>
                  </a:cubicBezTo>
                  <a:cubicBezTo>
                    <a:pt x="1035" y="2802"/>
                    <a:pt x="868" y="3069"/>
                    <a:pt x="601" y="3236"/>
                  </a:cubicBezTo>
                  <a:cubicBezTo>
                    <a:pt x="735" y="3369"/>
                    <a:pt x="835" y="3469"/>
                    <a:pt x="968" y="3569"/>
                  </a:cubicBezTo>
                  <a:cubicBezTo>
                    <a:pt x="1068" y="3636"/>
                    <a:pt x="1335" y="3636"/>
                    <a:pt x="1402" y="3736"/>
                  </a:cubicBezTo>
                  <a:cubicBezTo>
                    <a:pt x="1535" y="4036"/>
                    <a:pt x="1168" y="4403"/>
                    <a:pt x="1035" y="4570"/>
                  </a:cubicBezTo>
                  <a:cubicBezTo>
                    <a:pt x="1164" y="4651"/>
                    <a:pt x="1308" y="4708"/>
                    <a:pt x="1442" y="4708"/>
                  </a:cubicBezTo>
                  <a:cubicBezTo>
                    <a:pt x="1585" y="4708"/>
                    <a:pt x="1716" y="4642"/>
                    <a:pt x="1802" y="4470"/>
                  </a:cubicBezTo>
                  <a:cubicBezTo>
                    <a:pt x="1969" y="4136"/>
                    <a:pt x="2302" y="3703"/>
                    <a:pt x="2302" y="3302"/>
                  </a:cubicBezTo>
                  <a:cubicBezTo>
                    <a:pt x="2302" y="3150"/>
                    <a:pt x="2402" y="3082"/>
                    <a:pt x="2518" y="3082"/>
                  </a:cubicBezTo>
                  <a:cubicBezTo>
                    <a:pt x="2580" y="3082"/>
                    <a:pt x="2645" y="3101"/>
                    <a:pt x="2703" y="3136"/>
                  </a:cubicBezTo>
                  <a:cubicBezTo>
                    <a:pt x="2723" y="3144"/>
                    <a:pt x="2739" y="3148"/>
                    <a:pt x="2752" y="3148"/>
                  </a:cubicBezTo>
                  <a:cubicBezTo>
                    <a:pt x="2839" y="3148"/>
                    <a:pt x="2744" y="2965"/>
                    <a:pt x="2803" y="2936"/>
                  </a:cubicBezTo>
                  <a:cubicBezTo>
                    <a:pt x="3003" y="2735"/>
                    <a:pt x="3303" y="2135"/>
                    <a:pt x="2903" y="2102"/>
                  </a:cubicBezTo>
                  <a:lnTo>
                    <a:pt x="2903" y="2102"/>
                  </a:lnTo>
                  <a:cubicBezTo>
                    <a:pt x="2668" y="2246"/>
                    <a:pt x="2530" y="2303"/>
                    <a:pt x="2380" y="2303"/>
                  </a:cubicBezTo>
                  <a:cubicBezTo>
                    <a:pt x="2253" y="2303"/>
                    <a:pt x="2116" y="2263"/>
                    <a:pt x="1902" y="2202"/>
                  </a:cubicBezTo>
                  <a:cubicBezTo>
                    <a:pt x="1602" y="2135"/>
                    <a:pt x="1802" y="1601"/>
                    <a:pt x="1502" y="1434"/>
                  </a:cubicBezTo>
                  <a:lnTo>
                    <a:pt x="1502" y="1434"/>
                  </a:lnTo>
                  <a:cubicBezTo>
                    <a:pt x="1523" y="1626"/>
                    <a:pt x="1436" y="1804"/>
                    <a:pt x="1327" y="1804"/>
                  </a:cubicBezTo>
                  <a:cubicBezTo>
                    <a:pt x="1264" y="1804"/>
                    <a:pt x="1195" y="1746"/>
                    <a:pt x="1135" y="1601"/>
                  </a:cubicBezTo>
                  <a:cubicBezTo>
                    <a:pt x="1068" y="1468"/>
                    <a:pt x="1168" y="1301"/>
                    <a:pt x="1102" y="1201"/>
                  </a:cubicBezTo>
                  <a:cubicBezTo>
                    <a:pt x="1001" y="1101"/>
                    <a:pt x="935" y="1001"/>
                    <a:pt x="901" y="901"/>
                  </a:cubicBezTo>
                  <a:cubicBezTo>
                    <a:pt x="768" y="500"/>
                    <a:pt x="968" y="534"/>
                    <a:pt x="568" y="367"/>
                  </a:cubicBezTo>
                  <a:cubicBezTo>
                    <a:pt x="334" y="300"/>
                    <a:pt x="201" y="67"/>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5218075" y="3437425"/>
              <a:ext cx="76725" cy="12175"/>
            </a:xfrm>
            <a:custGeom>
              <a:avLst/>
              <a:gdLst/>
              <a:ahLst/>
              <a:cxnLst/>
              <a:rect l="l" t="t" r="r" b="b"/>
              <a:pathLst>
                <a:path w="3069" h="487" extrusionOk="0">
                  <a:moveTo>
                    <a:pt x="2644" y="0"/>
                  </a:moveTo>
                  <a:cubicBezTo>
                    <a:pt x="2495" y="0"/>
                    <a:pt x="2356" y="25"/>
                    <a:pt x="2195" y="25"/>
                  </a:cubicBezTo>
                  <a:cubicBezTo>
                    <a:pt x="2155" y="25"/>
                    <a:pt x="2112" y="24"/>
                    <a:pt x="2068" y="20"/>
                  </a:cubicBezTo>
                  <a:cubicBezTo>
                    <a:pt x="1835" y="20"/>
                    <a:pt x="1801" y="20"/>
                    <a:pt x="1635" y="186"/>
                  </a:cubicBezTo>
                  <a:cubicBezTo>
                    <a:pt x="1614" y="207"/>
                    <a:pt x="1592" y="215"/>
                    <a:pt x="1568" y="215"/>
                  </a:cubicBezTo>
                  <a:cubicBezTo>
                    <a:pt x="1496" y="215"/>
                    <a:pt x="1412" y="139"/>
                    <a:pt x="1327" y="139"/>
                  </a:cubicBezTo>
                  <a:cubicBezTo>
                    <a:pt x="1307" y="139"/>
                    <a:pt x="1287" y="143"/>
                    <a:pt x="1268" y="153"/>
                  </a:cubicBezTo>
                  <a:cubicBezTo>
                    <a:pt x="1237" y="170"/>
                    <a:pt x="1203" y="178"/>
                    <a:pt x="1165" y="178"/>
                  </a:cubicBezTo>
                  <a:cubicBezTo>
                    <a:pt x="988" y="178"/>
                    <a:pt x="744" y="17"/>
                    <a:pt x="534" y="17"/>
                  </a:cubicBezTo>
                  <a:cubicBezTo>
                    <a:pt x="448" y="17"/>
                    <a:pt x="368" y="44"/>
                    <a:pt x="300" y="120"/>
                  </a:cubicBezTo>
                  <a:cubicBezTo>
                    <a:pt x="0" y="420"/>
                    <a:pt x="734" y="353"/>
                    <a:pt x="834" y="487"/>
                  </a:cubicBezTo>
                  <a:cubicBezTo>
                    <a:pt x="901" y="431"/>
                    <a:pt x="953" y="413"/>
                    <a:pt x="996" y="413"/>
                  </a:cubicBezTo>
                  <a:cubicBezTo>
                    <a:pt x="1082" y="413"/>
                    <a:pt x="1134" y="487"/>
                    <a:pt x="1201" y="487"/>
                  </a:cubicBezTo>
                  <a:cubicBezTo>
                    <a:pt x="1301" y="453"/>
                    <a:pt x="1301" y="353"/>
                    <a:pt x="1434" y="353"/>
                  </a:cubicBezTo>
                  <a:cubicBezTo>
                    <a:pt x="1464" y="362"/>
                    <a:pt x="1491" y="365"/>
                    <a:pt x="1516" y="365"/>
                  </a:cubicBezTo>
                  <a:cubicBezTo>
                    <a:pt x="1693" y="365"/>
                    <a:pt x="1785" y="186"/>
                    <a:pt x="1901" y="186"/>
                  </a:cubicBezTo>
                  <a:cubicBezTo>
                    <a:pt x="1934" y="183"/>
                    <a:pt x="1969" y="182"/>
                    <a:pt x="2005" y="182"/>
                  </a:cubicBezTo>
                  <a:cubicBezTo>
                    <a:pt x="2182" y="182"/>
                    <a:pt x="2398" y="213"/>
                    <a:pt x="2599" y="213"/>
                  </a:cubicBezTo>
                  <a:cubicBezTo>
                    <a:pt x="2783" y="213"/>
                    <a:pt x="2954" y="187"/>
                    <a:pt x="3069" y="86"/>
                  </a:cubicBezTo>
                  <a:cubicBezTo>
                    <a:pt x="2906" y="19"/>
                    <a:pt x="2771" y="0"/>
                    <a:pt x="264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a:off x="2083325" y="1997700"/>
              <a:ext cx="241100" cy="130125"/>
            </a:xfrm>
            <a:custGeom>
              <a:avLst/>
              <a:gdLst/>
              <a:ahLst/>
              <a:cxnLst/>
              <a:rect l="l" t="t" r="r" b="b"/>
              <a:pathLst>
                <a:path w="9644" h="5205" extrusionOk="0">
                  <a:moveTo>
                    <a:pt x="5838" y="1"/>
                  </a:moveTo>
                  <a:cubicBezTo>
                    <a:pt x="5971" y="234"/>
                    <a:pt x="5738" y="301"/>
                    <a:pt x="5771" y="434"/>
                  </a:cubicBezTo>
                  <a:cubicBezTo>
                    <a:pt x="5838" y="568"/>
                    <a:pt x="5871" y="701"/>
                    <a:pt x="5938" y="835"/>
                  </a:cubicBezTo>
                  <a:cubicBezTo>
                    <a:pt x="6038" y="1168"/>
                    <a:pt x="6138" y="1468"/>
                    <a:pt x="6272" y="1769"/>
                  </a:cubicBezTo>
                  <a:cubicBezTo>
                    <a:pt x="6130" y="1829"/>
                    <a:pt x="6037" y="1927"/>
                    <a:pt x="5964" y="1927"/>
                  </a:cubicBezTo>
                  <a:cubicBezTo>
                    <a:pt x="5917" y="1927"/>
                    <a:pt x="5877" y="1886"/>
                    <a:pt x="5838" y="1769"/>
                  </a:cubicBezTo>
                  <a:cubicBezTo>
                    <a:pt x="5738" y="1502"/>
                    <a:pt x="5638" y="1202"/>
                    <a:pt x="5571" y="935"/>
                  </a:cubicBezTo>
                  <a:cubicBezTo>
                    <a:pt x="5441" y="595"/>
                    <a:pt x="5003" y="522"/>
                    <a:pt x="4676" y="522"/>
                  </a:cubicBezTo>
                  <a:cubicBezTo>
                    <a:pt x="4585" y="522"/>
                    <a:pt x="4502" y="527"/>
                    <a:pt x="4437" y="534"/>
                  </a:cubicBezTo>
                  <a:lnTo>
                    <a:pt x="4937" y="1068"/>
                  </a:lnTo>
                  <a:cubicBezTo>
                    <a:pt x="4834" y="1042"/>
                    <a:pt x="4611" y="936"/>
                    <a:pt x="4484" y="936"/>
                  </a:cubicBezTo>
                  <a:cubicBezTo>
                    <a:pt x="4447" y="936"/>
                    <a:pt x="4419" y="945"/>
                    <a:pt x="4404" y="968"/>
                  </a:cubicBezTo>
                  <a:cubicBezTo>
                    <a:pt x="4237" y="1235"/>
                    <a:pt x="4237" y="1235"/>
                    <a:pt x="3937" y="1235"/>
                  </a:cubicBezTo>
                  <a:cubicBezTo>
                    <a:pt x="4003" y="1135"/>
                    <a:pt x="4103" y="1001"/>
                    <a:pt x="4170" y="935"/>
                  </a:cubicBezTo>
                  <a:cubicBezTo>
                    <a:pt x="3978" y="839"/>
                    <a:pt x="3448" y="466"/>
                    <a:pt x="3258" y="466"/>
                  </a:cubicBezTo>
                  <a:cubicBezTo>
                    <a:pt x="3250" y="466"/>
                    <a:pt x="3243" y="466"/>
                    <a:pt x="3236" y="468"/>
                  </a:cubicBezTo>
                  <a:cubicBezTo>
                    <a:pt x="3103" y="501"/>
                    <a:pt x="3069" y="835"/>
                    <a:pt x="2903" y="835"/>
                  </a:cubicBezTo>
                  <a:cubicBezTo>
                    <a:pt x="2736" y="868"/>
                    <a:pt x="2602" y="901"/>
                    <a:pt x="2436" y="901"/>
                  </a:cubicBezTo>
                  <a:cubicBezTo>
                    <a:pt x="2669" y="668"/>
                    <a:pt x="2936" y="401"/>
                    <a:pt x="2569" y="168"/>
                  </a:cubicBezTo>
                  <a:cubicBezTo>
                    <a:pt x="2477" y="121"/>
                    <a:pt x="2405" y="103"/>
                    <a:pt x="2337" y="103"/>
                  </a:cubicBezTo>
                  <a:cubicBezTo>
                    <a:pt x="2209" y="103"/>
                    <a:pt x="2098" y="169"/>
                    <a:pt x="1902" y="234"/>
                  </a:cubicBezTo>
                  <a:cubicBezTo>
                    <a:pt x="1301" y="434"/>
                    <a:pt x="768" y="735"/>
                    <a:pt x="301" y="1102"/>
                  </a:cubicBezTo>
                  <a:cubicBezTo>
                    <a:pt x="401" y="1135"/>
                    <a:pt x="468" y="1235"/>
                    <a:pt x="534" y="1235"/>
                  </a:cubicBezTo>
                  <a:cubicBezTo>
                    <a:pt x="334" y="1402"/>
                    <a:pt x="1" y="1602"/>
                    <a:pt x="34" y="1969"/>
                  </a:cubicBezTo>
                  <a:lnTo>
                    <a:pt x="568" y="1969"/>
                  </a:lnTo>
                  <a:cubicBezTo>
                    <a:pt x="534" y="2002"/>
                    <a:pt x="501" y="2102"/>
                    <a:pt x="468" y="2169"/>
                  </a:cubicBezTo>
                  <a:lnTo>
                    <a:pt x="1602" y="2136"/>
                  </a:lnTo>
                  <a:lnTo>
                    <a:pt x="1602" y="2136"/>
                  </a:lnTo>
                  <a:cubicBezTo>
                    <a:pt x="1201" y="2302"/>
                    <a:pt x="834" y="2469"/>
                    <a:pt x="434" y="2636"/>
                  </a:cubicBezTo>
                  <a:cubicBezTo>
                    <a:pt x="668" y="2869"/>
                    <a:pt x="734" y="3003"/>
                    <a:pt x="1035" y="3003"/>
                  </a:cubicBezTo>
                  <a:lnTo>
                    <a:pt x="2235" y="3003"/>
                  </a:lnTo>
                  <a:cubicBezTo>
                    <a:pt x="2769" y="3003"/>
                    <a:pt x="3336" y="3103"/>
                    <a:pt x="3870" y="3270"/>
                  </a:cubicBezTo>
                  <a:cubicBezTo>
                    <a:pt x="4270" y="3370"/>
                    <a:pt x="3636" y="3470"/>
                    <a:pt x="3503" y="3470"/>
                  </a:cubicBezTo>
                  <a:cubicBezTo>
                    <a:pt x="3169" y="3470"/>
                    <a:pt x="2869" y="3403"/>
                    <a:pt x="2569" y="3336"/>
                  </a:cubicBezTo>
                  <a:cubicBezTo>
                    <a:pt x="2538" y="3334"/>
                    <a:pt x="2507" y="3333"/>
                    <a:pt x="2476" y="3333"/>
                  </a:cubicBezTo>
                  <a:cubicBezTo>
                    <a:pt x="2024" y="3333"/>
                    <a:pt x="1469" y="3545"/>
                    <a:pt x="1001" y="3670"/>
                  </a:cubicBezTo>
                  <a:cubicBezTo>
                    <a:pt x="1301" y="4604"/>
                    <a:pt x="2202" y="4471"/>
                    <a:pt x="2969" y="4504"/>
                  </a:cubicBezTo>
                  <a:cubicBezTo>
                    <a:pt x="2903" y="4971"/>
                    <a:pt x="3036" y="5204"/>
                    <a:pt x="3470" y="5204"/>
                  </a:cubicBezTo>
                  <a:cubicBezTo>
                    <a:pt x="4003" y="5138"/>
                    <a:pt x="4537" y="5104"/>
                    <a:pt x="5071" y="5071"/>
                  </a:cubicBezTo>
                  <a:cubicBezTo>
                    <a:pt x="5438" y="5038"/>
                    <a:pt x="5571" y="4771"/>
                    <a:pt x="5905" y="4704"/>
                  </a:cubicBezTo>
                  <a:cubicBezTo>
                    <a:pt x="6105" y="4704"/>
                    <a:pt x="6272" y="4637"/>
                    <a:pt x="6405" y="4504"/>
                  </a:cubicBezTo>
                  <a:cubicBezTo>
                    <a:pt x="6546" y="4391"/>
                    <a:pt x="6568" y="4255"/>
                    <a:pt x="6711" y="4255"/>
                  </a:cubicBezTo>
                  <a:cubicBezTo>
                    <a:pt x="6738" y="4255"/>
                    <a:pt x="6769" y="4260"/>
                    <a:pt x="6805" y="4270"/>
                  </a:cubicBezTo>
                  <a:cubicBezTo>
                    <a:pt x="6772" y="4337"/>
                    <a:pt x="6772" y="4404"/>
                    <a:pt x="6739" y="4471"/>
                  </a:cubicBezTo>
                  <a:lnTo>
                    <a:pt x="7506" y="4637"/>
                  </a:lnTo>
                  <a:cubicBezTo>
                    <a:pt x="7439" y="4671"/>
                    <a:pt x="7406" y="4704"/>
                    <a:pt x="7372" y="4771"/>
                  </a:cubicBezTo>
                  <a:cubicBezTo>
                    <a:pt x="7723" y="4771"/>
                    <a:pt x="8098" y="4950"/>
                    <a:pt x="8455" y="4950"/>
                  </a:cubicBezTo>
                  <a:cubicBezTo>
                    <a:pt x="8506" y="4950"/>
                    <a:pt x="8557" y="4946"/>
                    <a:pt x="8607" y="4938"/>
                  </a:cubicBezTo>
                  <a:cubicBezTo>
                    <a:pt x="8740" y="4938"/>
                    <a:pt x="9140" y="4804"/>
                    <a:pt x="9140" y="4704"/>
                  </a:cubicBezTo>
                  <a:cubicBezTo>
                    <a:pt x="9140" y="4471"/>
                    <a:pt x="8874" y="4537"/>
                    <a:pt x="9074" y="4270"/>
                  </a:cubicBezTo>
                  <a:cubicBezTo>
                    <a:pt x="9028" y="4260"/>
                    <a:pt x="8984" y="4256"/>
                    <a:pt x="8943" y="4256"/>
                  </a:cubicBezTo>
                  <a:cubicBezTo>
                    <a:pt x="8712" y="4256"/>
                    <a:pt x="8543" y="4401"/>
                    <a:pt x="8373" y="4571"/>
                  </a:cubicBezTo>
                  <a:cubicBezTo>
                    <a:pt x="8407" y="4337"/>
                    <a:pt x="8440" y="4170"/>
                    <a:pt x="8273" y="4037"/>
                  </a:cubicBezTo>
                  <a:lnTo>
                    <a:pt x="8507" y="4037"/>
                  </a:lnTo>
                  <a:cubicBezTo>
                    <a:pt x="8573" y="4104"/>
                    <a:pt x="8640" y="4104"/>
                    <a:pt x="8707" y="4137"/>
                  </a:cubicBezTo>
                  <a:cubicBezTo>
                    <a:pt x="8741" y="3914"/>
                    <a:pt x="8819" y="3832"/>
                    <a:pt x="8919" y="3832"/>
                  </a:cubicBezTo>
                  <a:cubicBezTo>
                    <a:pt x="9013" y="3832"/>
                    <a:pt x="9127" y="3906"/>
                    <a:pt x="9240" y="4004"/>
                  </a:cubicBezTo>
                  <a:cubicBezTo>
                    <a:pt x="9240" y="3937"/>
                    <a:pt x="9341" y="3904"/>
                    <a:pt x="9341" y="3837"/>
                  </a:cubicBezTo>
                  <a:cubicBezTo>
                    <a:pt x="9428" y="3967"/>
                    <a:pt x="9487" y="4018"/>
                    <a:pt x="9528" y="4018"/>
                  </a:cubicBezTo>
                  <a:cubicBezTo>
                    <a:pt x="9644" y="4018"/>
                    <a:pt x="9607" y="3609"/>
                    <a:pt x="9607" y="3437"/>
                  </a:cubicBezTo>
                  <a:cubicBezTo>
                    <a:pt x="9174" y="3437"/>
                    <a:pt x="8773" y="3270"/>
                    <a:pt x="8440" y="3036"/>
                  </a:cubicBezTo>
                  <a:cubicBezTo>
                    <a:pt x="8306" y="2936"/>
                    <a:pt x="7773" y="2703"/>
                    <a:pt x="7706" y="2569"/>
                  </a:cubicBezTo>
                  <a:cubicBezTo>
                    <a:pt x="7639" y="2402"/>
                    <a:pt x="7839" y="2169"/>
                    <a:pt x="7739" y="1935"/>
                  </a:cubicBezTo>
                  <a:cubicBezTo>
                    <a:pt x="7506" y="1435"/>
                    <a:pt x="7372" y="668"/>
                    <a:pt x="6905" y="401"/>
                  </a:cubicBezTo>
                  <a:cubicBezTo>
                    <a:pt x="6762" y="306"/>
                    <a:pt x="6636" y="142"/>
                    <a:pt x="6515" y="142"/>
                  </a:cubicBezTo>
                  <a:cubicBezTo>
                    <a:pt x="6467" y="142"/>
                    <a:pt x="6419" y="168"/>
                    <a:pt x="6372" y="234"/>
                  </a:cubicBezTo>
                  <a:cubicBezTo>
                    <a:pt x="6361" y="250"/>
                    <a:pt x="6344" y="256"/>
                    <a:pt x="6321" y="256"/>
                  </a:cubicBezTo>
                  <a:cubicBezTo>
                    <a:pt x="6198" y="256"/>
                    <a:pt x="5923" y="57"/>
                    <a:pt x="583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a:off x="5081300" y="3217700"/>
              <a:ext cx="135125" cy="161850"/>
            </a:xfrm>
            <a:custGeom>
              <a:avLst/>
              <a:gdLst/>
              <a:ahLst/>
              <a:cxnLst/>
              <a:rect l="l" t="t" r="r" b="b"/>
              <a:pathLst>
                <a:path w="5405" h="6474" extrusionOk="0">
                  <a:moveTo>
                    <a:pt x="4191" y="0"/>
                  </a:moveTo>
                  <a:cubicBezTo>
                    <a:pt x="4184" y="0"/>
                    <a:pt x="4177" y="1"/>
                    <a:pt x="4170" y="2"/>
                  </a:cubicBezTo>
                  <a:cubicBezTo>
                    <a:pt x="4003" y="36"/>
                    <a:pt x="3636" y="603"/>
                    <a:pt x="3503" y="736"/>
                  </a:cubicBezTo>
                  <a:cubicBezTo>
                    <a:pt x="3303" y="970"/>
                    <a:pt x="3503" y="1170"/>
                    <a:pt x="3203" y="1237"/>
                  </a:cubicBezTo>
                  <a:cubicBezTo>
                    <a:pt x="2802" y="1337"/>
                    <a:pt x="2736" y="1337"/>
                    <a:pt x="2502" y="1704"/>
                  </a:cubicBezTo>
                  <a:cubicBezTo>
                    <a:pt x="2369" y="1937"/>
                    <a:pt x="2302" y="2171"/>
                    <a:pt x="2002" y="2271"/>
                  </a:cubicBezTo>
                  <a:cubicBezTo>
                    <a:pt x="1702" y="2371"/>
                    <a:pt x="1468" y="2371"/>
                    <a:pt x="1301" y="2638"/>
                  </a:cubicBezTo>
                  <a:cubicBezTo>
                    <a:pt x="1068" y="3004"/>
                    <a:pt x="1001" y="3004"/>
                    <a:pt x="1301" y="3305"/>
                  </a:cubicBezTo>
                  <a:cubicBezTo>
                    <a:pt x="1035" y="3238"/>
                    <a:pt x="467" y="3238"/>
                    <a:pt x="434" y="2871"/>
                  </a:cubicBezTo>
                  <a:cubicBezTo>
                    <a:pt x="334" y="2938"/>
                    <a:pt x="201" y="3004"/>
                    <a:pt x="101" y="3071"/>
                  </a:cubicBezTo>
                  <a:cubicBezTo>
                    <a:pt x="67" y="3271"/>
                    <a:pt x="34" y="3505"/>
                    <a:pt x="34" y="3705"/>
                  </a:cubicBezTo>
                  <a:cubicBezTo>
                    <a:pt x="0" y="3838"/>
                    <a:pt x="167" y="3972"/>
                    <a:pt x="201" y="4039"/>
                  </a:cubicBezTo>
                  <a:cubicBezTo>
                    <a:pt x="201" y="4105"/>
                    <a:pt x="67" y="4172"/>
                    <a:pt x="101" y="4239"/>
                  </a:cubicBezTo>
                  <a:cubicBezTo>
                    <a:pt x="134" y="4305"/>
                    <a:pt x="167" y="4405"/>
                    <a:pt x="167" y="4472"/>
                  </a:cubicBezTo>
                  <a:cubicBezTo>
                    <a:pt x="167" y="4506"/>
                    <a:pt x="167" y="4506"/>
                    <a:pt x="167" y="4539"/>
                  </a:cubicBezTo>
                  <a:cubicBezTo>
                    <a:pt x="201" y="4672"/>
                    <a:pt x="301" y="4539"/>
                    <a:pt x="234" y="4772"/>
                  </a:cubicBezTo>
                  <a:cubicBezTo>
                    <a:pt x="401" y="4706"/>
                    <a:pt x="401" y="4772"/>
                    <a:pt x="434" y="4606"/>
                  </a:cubicBezTo>
                  <a:cubicBezTo>
                    <a:pt x="701" y="4839"/>
                    <a:pt x="668" y="5406"/>
                    <a:pt x="701" y="5706"/>
                  </a:cubicBezTo>
                  <a:cubicBezTo>
                    <a:pt x="713" y="5829"/>
                    <a:pt x="802" y="5871"/>
                    <a:pt x="917" y="5871"/>
                  </a:cubicBezTo>
                  <a:cubicBezTo>
                    <a:pt x="1113" y="5871"/>
                    <a:pt x="1384" y="5749"/>
                    <a:pt x="1468" y="5706"/>
                  </a:cubicBezTo>
                  <a:cubicBezTo>
                    <a:pt x="1502" y="5840"/>
                    <a:pt x="1502" y="6007"/>
                    <a:pt x="1535" y="6140"/>
                  </a:cubicBezTo>
                  <a:cubicBezTo>
                    <a:pt x="1811" y="5982"/>
                    <a:pt x="1947" y="5883"/>
                    <a:pt x="2102" y="5883"/>
                  </a:cubicBezTo>
                  <a:cubicBezTo>
                    <a:pt x="2209" y="5883"/>
                    <a:pt x="2325" y="5931"/>
                    <a:pt x="2502" y="6040"/>
                  </a:cubicBezTo>
                  <a:cubicBezTo>
                    <a:pt x="2516" y="6047"/>
                    <a:pt x="2535" y="6050"/>
                    <a:pt x="2556" y="6050"/>
                  </a:cubicBezTo>
                  <a:cubicBezTo>
                    <a:pt x="2615" y="6050"/>
                    <a:pt x="2695" y="6030"/>
                    <a:pt x="2765" y="6030"/>
                  </a:cubicBezTo>
                  <a:cubicBezTo>
                    <a:pt x="2791" y="6030"/>
                    <a:pt x="2815" y="6033"/>
                    <a:pt x="2836" y="6040"/>
                  </a:cubicBezTo>
                  <a:cubicBezTo>
                    <a:pt x="2969" y="6073"/>
                    <a:pt x="2969" y="6340"/>
                    <a:pt x="3003" y="6474"/>
                  </a:cubicBezTo>
                  <a:lnTo>
                    <a:pt x="3736" y="6107"/>
                  </a:lnTo>
                  <a:lnTo>
                    <a:pt x="3736" y="6107"/>
                  </a:lnTo>
                  <a:cubicBezTo>
                    <a:pt x="3670" y="6273"/>
                    <a:pt x="3703" y="6374"/>
                    <a:pt x="3870" y="6374"/>
                  </a:cubicBezTo>
                  <a:cubicBezTo>
                    <a:pt x="3903" y="6040"/>
                    <a:pt x="3903" y="5673"/>
                    <a:pt x="3903" y="5339"/>
                  </a:cubicBezTo>
                  <a:cubicBezTo>
                    <a:pt x="3903" y="5006"/>
                    <a:pt x="3970" y="5006"/>
                    <a:pt x="4203" y="4806"/>
                  </a:cubicBezTo>
                  <a:cubicBezTo>
                    <a:pt x="4537" y="4506"/>
                    <a:pt x="4537" y="4506"/>
                    <a:pt x="4504" y="4072"/>
                  </a:cubicBezTo>
                  <a:cubicBezTo>
                    <a:pt x="4504" y="3848"/>
                    <a:pt x="4626" y="3503"/>
                    <a:pt x="4812" y="3503"/>
                  </a:cubicBezTo>
                  <a:cubicBezTo>
                    <a:pt x="4820" y="3503"/>
                    <a:pt x="4829" y="3503"/>
                    <a:pt x="4837" y="3505"/>
                  </a:cubicBezTo>
                  <a:cubicBezTo>
                    <a:pt x="4939" y="3533"/>
                    <a:pt x="5025" y="3547"/>
                    <a:pt x="5090" y="3547"/>
                  </a:cubicBezTo>
                  <a:cubicBezTo>
                    <a:pt x="5258" y="3547"/>
                    <a:pt x="5279" y="3446"/>
                    <a:pt x="5037" y="3205"/>
                  </a:cubicBezTo>
                  <a:cubicBezTo>
                    <a:pt x="4937" y="3138"/>
                    <a:pt x="4737" y="2971"/>
                    <a:pt x="4704" y="2904"/>
                  </a:cubicBezTo>
                  <a:cubicBezTo>
                    <a:pt x="4670" y="2838"/>
                    <a:pt x="4771" y="2704"/>
                    <a:pt x="4737" y="2638"/>
                  </a:cubicBezTo>
                  <a:cubicBezTo>
                    <a:pt x="4637" y="2337"/>
                    <a:pt x="4537" y="2271"/>
                    <a:pt x="4504" y="2104"/>
                  </a:cubicBezTo>
                  <a:cubicBezTo>
                    <a:pt x="4470" y="1970"/>
                    <a:pt x="4470" y="1870"/>
                    <a:pt x="4470" y="1737"/>
                  </a:cubicBezTo>
                  <a:cubicBezTo>
                    <a:pt x="4470" y="1503"/>
                    <a:pt x="4971" y="1537"/>
                    <a:pt x="5104" y="1503"/>
                  </a:cubicBezTo>
                  <a:cubicBezTo>
                    <a:pt x="5037" y="1403"/>
                    <a:pt x="4937" y="1303"/>
                    <a:pt x="4871" y="1170"/>
                  </a:cubicBezTo>
                  <a:lnTo>
                    <a:pt x="5404" y="1036"/>
                  </a:lnTo>
                  <a:cubicBezTo>
                    <a:pt x="5371" y="836"/>
                    <a:pt x="5238" y="870"/>
                    <a:pt x="5104" y="836"/>
                  </a:cubicBezTo>
                  <a:cubicBezTo>
                    <a:pt x="5004" y="803"/>
                    <a:pt x="4904" y="636"/>
                    <a:pt x="4804" y="503"/>
                  </a:cubicBezTo>
                  <a:cubicBezTo>
                    <a:pt x="4708" y="375"/>
                    <a:pt x="4366" y="0"/>
                    <a:pt x="419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a:off x="5208050" y="3293625"/>
              <a:ext cx="86750" cy="110075"/>
            </a:xfrm>
            <a:custGeom>
              <a:avLst/>
              <a:gdLst/>
              <a:ahLst/>
              <a:cxnLst/>
              <a:rect l="l" t="t" r="r" b="b"/>
              <a:pathLst>
                <a:path w="3470" h="4403" extrusionOk="0">
                  <a:moveTo>
                    <a:pt x="3470" y="1"/>
                  </a:moveTo>
                  <a:cubicBezTo>
                    <a:pt x="3236" y="1"/>
                    <a:pt x="3036" y="368"/>
                    <a:pt x="2803" y="501"/>
                  </a:cubicBezTo>
                  <a:cubicBezTo>
                    <a:pt x="2776" y="528"/>
                    <a:pt x="2743" y="538"/>
                    <a:pt x="2706" y="538"/>
                  </a:cubicBezTo>
                  <a:cubicBezTo>
                    <a:pt x="2602" y="538"/>
                    <a:pt x="2467" y="459"/>
                    <a:pt x="2369" y="434"/>
                  </a:cubicBezTo>
                  <a:cubicBezTo>
                    <a:pt x="2236" y="434"/>
                    <a:pt x="2252" y="520"/>
                    <a:pt x="2144" y="520"/>
                  </a:cubicBezTo>
                  <a:cubicBezTo>
                    <a:pt x="2117" y="520"/>
                    <a:pt x="2082" y="515"/>
                    <a:pt x="2036" y="501"/>
                  </a:cubicBezTo>
                  <a:cubicBezTo>
                    <a:pt x="1855" y="424"/>
                    <a:pt x="1536" y="247"/>
                    <a:pt x="1293" y="247"/>
                  </a:cubicBezTo>
                  <a:cubicBezTo>
                    <a:pt x="1220" y="247"/>
                    <a:pt x="1155" y="263"/>
                    <a:pt x="1102" y="301"/>
                  </a:cubicBezTo>
                  <a:cubicBezTo>
                    <a:pt x="868" y="468"/>
                    <a:pt x="668" y="735"/>
                    <a:pt x="568" y="1035"/>
                  </a:cubicBezTo>
                  <a:cubicBezTo>
                    <a:pt x="768" y="1335"/>
                    <a:pt x="434" y="1469"/>
                    <a:pt x="368" y="1769"/>
                  </a:cubicBezTo>
                  <a:cubicBezTo>
                    <a:pt x="268" y="1969"/>
                    <a:pt x="334" y="2136"/>
                    <a:pt x="268" y="2403"/>
                  </a:cubicBezTo>
                  <a:cubicBezTo>
                    <a:pt x="101" y="2736"/>
                    <a:pt x="1" y="2769"/>
                    <a:pt x="201" y="3070"/>
                  </a:cubicBezTo>
                  <a:cubicBezTo>
                    <a:pt x="334" y="3236"/>
                    <a:pt x="601" y="3003"/>
                    <a:pt x="568" y="3403"/>
                  </a:cubicBezTo>
                  <a:cubicBezTo>
                    <a:pt x="468" y="3670"/>
                    <a:pt x="434" y="3970"/>
                    <a:pt x="434" y="4271"/>
                  </a:cubicBezTo>
                  <a:cubicBezTo>
                    <a:pt x="473" y="4348"/>
                    <a:pt x="624" y="4403"/>
                    <a:pt x="757" y="4403"/>
                  </a:cubicBezTo>
                  <a:cubicBezTo>
                    <a:pt x="853" y="4403"/>
                    <a:pt x="940" y="4374"/>
                    <a:pt x="968" y="4304"/>
                  </a:cubicBezTo>
                  <a:cubicBezTo>
                    <a:pt x="1035" y="4271"/>
                    <a:pt x="901" y="4070"/>
                    <a:pt x="901" y="3970"/>
                  </a:cubicBezTo>
                  <a:cubicBezTo>
                    <a:pt x="901" y="3870"/>
                    <a:pt x="1035" y="3804"/>
                    <a:pt x="1035" y="3670"/>
                  </a:cubicBezTo>
                  <a:cubicBezTo>
                    <a:pt x="1035" y="3503"/>
                    <a:pt x="1001" y="3236"/>
                    <a:pt x="1035" y="3003"/>
                  </a:cubicBezTo>
                  <a:cubicBezTo>
                    <a:pt x="1035" y="2803"/>
                    <a:pt x="768" y="2636"/>
                    <a:pt x="1168" y="2603"/>
                  </a:cubicBezTo>
                  <a:cubicBezTo>
                    <a:pt x="1178" y="2601"/>
                    <a:pt x="1187" y="2601"/>
                    <a:pt x="1196" y="2601"/>
                  </a:cubicBezTo>
                  <a:cubicBezTo>
                    <a:pt x="1421" y="2601"/>
                    <a:pt x="1236" y="3007"/>
                    <a:pt x="1268" y="3103"/>
                  </a:cubicBezTo>
                  <a:cubicBezTo>
                    <a:pt x="1335" y="3370"/>
                    <a:pt x="1635" y="3303"/>
                    <a:pt x="1569" y="3570"/>
                  </a:cubicBezTo>
                  <a:cubicBezTo>
                    <a:pt x="1515" y="3812"/>
                    <a:pt x="1613" y="3881"/>
                    <a:pt x="1758" y="3881"/>
                  </a:cubicBezTo>
                  <a:cubicBezTo>
                    <a:pt x="1792" y="3881"/>
                    <a:pt x="1830" y="3877"/>
                    <a:pt x="1869" y="3870"/>
                  </a:cubicBezTo>
                  <a:cubicBezTo>
                    <a:pt x="1808" y="3870"/>
                    <a:pt x="2195" y="3562"/>
                    <a:pt x="2260" y="3562"/>
                  </a:cubicBezTo>
                  <a:cubicBezTo>
                    <a:pt x="2266" y="3562"/>
                    <a:pt x="2269" y="3564"/>
                    <a:pt x="2269" y="3570"/>
                  </a:cubicBezTo>
                  <a:cubicBezTo>
                    <a:pt x="2369" y="3236"/>
                    <a:pt x="2036" y="3403"/>
                    <a:pt x="1935" y="3136"/>
                  </a:cubicBezTo>
                  <a:cubicBezTo>
                    <a:pt x="1902" y="3070"/>
                    <a:pt x="2102" y="3003"/>
                    <a:pt x="2036" y="2870"/>
                  </a:cubicBezTo>
                  <a:cubicBezTo>
                    <a:pt x="1969" y="2736"/>
                    <a:pt x="1902" y="2636"/>
                    <a:pt x="1835" y="2503"/>
                  </a:cubicBezTo>
                  <a:cubicBezTo>
                    <a:pt x="1735" y="2302"/>
                    <a:pt x="1635" y="2302"/>
                    <a:pt x="1502" y="2169"/>
                  </a:cubicBezTo>
                  <a:lnTo>
                    <a:pt x="1502" y="2169"/>
                  </a:lnTo>
                  <a:cubicBezTo>
                    <a:pt x="1539" y="2182"/>
                    <a:pt x="1575" y="2189"/>
                    <a:pt x="1609" y="2189"/>
                  </a:cubicBezTo>
                  <a:cubicBezTo>
                    <a:pt x="1940" y="2189"/>
                    <a:pt x="2115" y="1610"/>
                    <a:pt x="2406" y="1610"/>
                  </a:cubicBezTo>
                  <a:cubicBezTo>
                    <a:pt x="2456" y="1610"/>
                    <a:pt x="2510" y="1628"/>
                    <a:pt x="2569" y="1669"/>
                  </a:cubicBezTo>
                  <a:cubicBezTo>
                    <a:pt x="2616" y="1466"/>
                    <a:pt x="2568" y="1409"/>
                    <a:pt x="2484" y="1409"/>
                  </a:cubicBezTo>
                  <a:cubicBezTo>
                    <a:pt x="2387" y="1409"/>
                    <a:pt x="2242" y="1484"/>
                    <a:pt x="2136" y="1502"/>
                  </a:cubicBezTo>
                  <a:cubicBezTo>
                    <a:pt x="1935" y="1502"/>
                    <a:pt x="1969" y="1602"/>
                    <a:pt x="1769" y="1635"/>
                  </a:cubicBezTo>
                  <a:cubicBezTo>
                    <a:pt x="1757" y="1638"/>
                    <a:pt x="1747" y="1639"/>
                    <a:pt x="1738" y="1639"/>
                  </a:cubicBezTo>
                  <a:cubicBezTo>
                    <a:pt x="1660" y="1639"/>
                    <a:pt x="1661" y="1564"/>
                    <a:pt x="1624" y="1564"/>
                  </a:cubicBezTo>
                  <a:cubicBezTo>
                    <a:pt x="1604" y="1564"/>
                    <a:pt x="1570" y="1589"/>
                    <a:pt x="1502" y="1669"/>
                  </a:cubicBezTo>
                  <a:cubicBezTo>
                    <a:pt x="1410" y="1761"/>
                    <a:pt x="1318" y="1800"/>
                    <a:pt x="1232" y="1800"/>
                  </a:cubicBezTo>
                  <a:cubicBezTo>
                    <a:pt x="883" y="1800"/>
                    <a:pt x="640" y="1156"/>
                    <a:pt x="935" y="835"/>
                  </a:cubicBezTo>
                  <a:cubicBezTo>
                    <a:pt x="990" y="757"/>
                    <a:pt x="1050" y="731"/>
                    <a:pt x="1113" y="731"/>
                  </a:cubicBezTo>
                  <a:cubicBezTo>
                    <a:pt x="1239" y="731"/>
                    <a:pt x="1380" y="835"/>
                    <a:pt x="1535" y="835"/>
                  </a:cubicBezTo>
                  <a:cubicBezTo>
                    <a:pt x="1701" y="814"/>
                    <a:pt x="1894" y="767"/>
                    <a:pt x="2071" y="767"/>
                  </a:cubicBezTo>
                  <a:cubicBezTo>
                    <a:pt x="2179" y="767"/>
                    <a:pt x="2281" y="784"/>
                    <a:pt x="2369" y="835"/>
                  </a:cubicBezTo>
                  <a:cubicBezTo>
                    <a:pt x="2481" y="897"/>
                    <a:pt x="2584" y="925"/>
                    <a:pt x="2679" y="925"/>
                  </a:cubicBezTo>
                  <a:cubicBezTo>
                    <a:pt x="3089" y="925"/>
                    <a:pt x="3334" y="408"/>
                    <a:pt x="34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1"/>
            <p:cNvSpPr/>
            <p:nvPr/>
          </p:nvSpPr>
          <p:spPr>
            <a:xfrm>
              <a:off x="4218175" y="3497375"/>
              <a:ext cx="95925" cy="200000"/>
            </a:xfrm>
            <a:custGeom>
              <a:avLst/>
              <a:gdLst/>
              <a:ahLst/>
              <a:cxnLst/>
              <a:rect l="l" t="t" r="r" b="b"/>
              <a:pathLst>
                <a:path w="3837" h="8000" extrusionOk="0">
                  <a:moveTo>
                    <a:pt x="3034" y="1"/>
                  </a:moveTo>
                  <a:cubicBezTo>
                    <a:pt x="2965" y="1"/>
                    <a:pt x="2914" y="78"/>
                    <a:pt x="2903" y="290"/>
                  </a:cubicBezTo>
                  <a:cubicBezTo>
                    <a:pt x="2903" y="791"/>
                    <a:pt x="2736" y="791"/>
                    <a:pt x="2436" y="1157"/>
                  </a:cubicBezTo>
                  <a:cubicBezTo>
                    <a:pt x="2169" y="1458"/>
                    <a:pt x="2036" y="1758"/>
                    <a:pt x="1702" y="1925"/>
                  </a:cubicBezTo>
                  <a:cubicBezTo>
                    <a:pt x="1368" y="2091"/>
                    <a:pt x="1035" y="2225"/>
                    <a:pt x="668" y="2292"/>
                  </a:cubicBezTo>
                  <a:cubicBezTo>
                    <a:pt x="501" y="2325"/>
                    <a:pt x="334" y="3025"/>
                    <a:pt x="368" y="3192"/>
                  </a:cubicBezTo>
                  <a:cubicBezTo>
                    <a:pt x="501" y="3593"/>
                    <a:pt x="601" y="3993"/>
                    <a:pt x="635" y="4393"/>
                  </a:cubicBezTo>
                  <a:cubicBezTo>
                    <a:pt x="601" y="4727"/>
                    <a:pt x="201" y="5094"/>
                    <a:pt x="101" y="5427"/>
                  </a:cubicBezTo>
                  <a:cubicBezTo>
                    <a:pt x="1" y="5794"/>
                    <a:pt x="1" y="6194"/>
                    <a:pt x="168" y="6561"/>
                  </a:cubicBezTo>
                  <a:cubicBezTo>
                    <a:pt x="234" y="6928"/>
                    <a:pt x="301" y="7295"/>
                    <a:pt x="368" y="7662"/>
                  </a:cubicBezTo>
                  <a:cubicBezTo>
                    <a:pt x="368" y="7816"/>
                    <a:pt x="968" y="7999"/>
                    <a:pt x="1136" y="7999"/>
                  </a:cubicBezTo>
                  <a:cubicBezTo>
                    <a:pt x="1150" y="7999"/>
                    <a:pt x="1161" y="7998"/>
                    <a:pt x="1168" y="7996"/>
                  </a:cubicBezTo>
                  <a:cubicBezTo>
                    <a:pt x="1235" y="7929"/>
                    <a:pt x="1936" y="7729"/>
                    <a:pt x="1936" y="7696"/>
                  </a:cubicBezTo>
                  <a:cubicBezTo>
                    <a:pt x="2036" y="7429"/>
                    <a:pt x="2102" y="7128"/>
                    <a:pt x="2202" y="6828"/>
                  </a:cubicBezTo>
                  <a:cubicBezTo>
                    <a:pt x="2503" y="5794"/>
                    <a:pt x="2836" y="4727"/>
                    <a:pt x="3136" y="3693"/>
                  </a:cubicBezTo>
                  <a:cubicBezTo>
                    <a:pt x="3337" y="3126"/>
                    <a:pt x="3403" y="2492"/>
                    <a:pt x="3337" y="1891"/>
                  </a:cubicBezTo>
                  <a:lnTo>
                    <a:pt x="3337" y="1891"/>
                  </a:lnTo>
                  <a:lnTo>
                    <a:pt x="3603" y="2158"/>
                  </a:lnTo>
                  <a:cubicBezTo>
                    <a:pt x="3837" y="1591"/>
                    <a:pt x="3670" y="1124"/>
                    <a:pt x="3537" y="490"/>
                  </a:cubicBezTo>
                  <a:lnTo>
                    <a:pt x="3503" y="490"/>
                  </a:lnTo>
                  <a:cubicBezTo>
                    <a:pt x="3412" y="354"/>
                    <a:pt x="3182" y="1"/>
                    <a:pt x="30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a:off x="2290975" y="1903925"/>
              <a:ext cx="80075" cy="50550"/>
            </a:xfrm>
            <a:custGeom>
              <a:avLst/>
              <a:gdLst/>
              <a:ahLst/>
              <a:cxnLst/>
              <a:rect l="l" t="t" r="r" b="b"/>
              <a:pathLst>
                <a:path w="3203" h="2022" extrusionOk="0">
                  <a:moveTo>
                    <a:pt x="2494" y="0"/>
                  </a:moveTo>
                  <a:cubicBezTo>
                    <a:pt x="2472" y="0"/>
                    <a:pt x="2452" y="5"/>
                    <a:pt x="2436" y="16"/>
                  </a:cubicBezTo>
                  <a:cubicBezTo>
                    <a:pt x="2345" y="70"/>
                    <a:pt x="2262" y="87"/>
                    <a:pt x="2180" y="87"/>
                  </a:cubicBezTo>
                  <a:cubicBezTo>
                    <a:pt x="2032" y="87"/>
                    <a:pt x="1888" y="30"/>
                    <a:pt x="1713" y="30"/>
                  </a:cubicBezTo>
                  <a:cubicBezTo>
                    <a:pt x="1629" y="30"/>
                    <a:pt x="1537" y="43"/>
                    <a:pt x="1435" y="82"/>
                  </a:cubicBezTo>
                  <a:cubicBezTo>
                    <a:pt x="1001" y="283"/>
                    <a:pt x="1735" y="316"/>
                    <a:pt x="1768" y="516"/>
                  </a:cubicBezTo>
                  <a:cubicBezTo>
                    <a:pt x="1746" y="505"/>
                    <a:pt x="1720" y="501"/>
                    <a:pt x="1693" y="501"/>
                  </a:cubicBezTo>
                  <a:cubicBezTo>
                    <a:pt x="1639" y="501"/>
                    <a:pt x="1579" y="516"/>
                    <a:pt x="1535" y="516"/>
                  </a:cubicBezTo>
                  <a:cubicBezTo>
                    <a:pt x="1635" y="649"/>
                    <a:pt x="1768" y="816"/>
                    <a:pt x="1868" y="950"/>
                  </a:cubicBezTo>
                  <a:cubicBezTo>
                    <a:pt x="1769" y="900"/>
                    <a:pt x="1112" y="293"/>
                    <a:pt x="813" y="293"/>
                  </a:cubicBezTo>
                  <a:cubicBezTo>
                    <a:pt x="711" y="293"/>
                    <a:pt x="651" y="363"/>
                    <a:pt x="668" y="549"/>
                  </a:cubicBezTo>
                  <a:lnTo>
                    <a:pt x="968" y="549"/>
                  </a:lnTo>
                  <a:cubicBezTo>
                    <a:pt x="763" y="637"/>
                    <a:pt x="789" y="828"/>
                    <a:pt x="957" y="828"/>
                  </a:cubicBezTo>
                  <a:cubicBezTo>
                    <a:pt x="980" y="828"/>
                    <a:pt x="1006" y="824"/>
                    <a:pt x="1035" y="816"/>
                  </a:cubicBezTo>
                  <a:lnTo>
                    <a:pt x="1035" y="816"/>
                  </a:lnTo>
                  <a:cubicBezTo>
                    <a:pt x="1009" y="905"/>
                    <a:pt x="935" y="931"/>
                    <a:pt x="841" y="931"/>
                  </a:cubicBezTo>
                  <a:cubicBezTo>
                    <a:pt x="707" y="931"/>
                    <a:pt x="532" y="879"/>
                    <a:pt x="394" y="879"/>
                  </a:cubicBezTo>
                  <a:cubicBezTo>
                    <a:pt x="373" y="879"/>
                    <a:pt x="353" y="880"/>
                    <a:pt x="334" y="883"/>
                  </a:cubicBezTo>
                  <a:cubicBezTo>
                    <a:pt x="201" y="883"/>
                    <a:pt x="67" y="950"/>
                    <a:pt x="0" y="1050"/>
                  </a:cubicBezTo>
                  <a:lnTo>
                    <a:pt x="434" y="1050"/>
                  </a:lnTo>
                  <a:cubicBezTo>
                    <a:pt x="58" y="1292"/>
                    <a:pt x="418" y="1360"/>
                    <a:pt x="695" y="1360"/>
                  </a:cubicBezTo>
                  <a:cubicBezTo>
                    <a:pt x="761" y="1360"/>
                    <a:pt x="823" y="1356"/>
                    <a:pt x="868" y="1350"/>
                  </a:cubicBezTo>
                  <a:cubicBezTo>
                    <a:pt x="1201" y="1250"/>
                    <a:pt x="1568" y="1217"/>
                    <a:pt x="1935" y="1183"/>
                  </a:cubicBezTo>
                  <a:lnTo>
                    <a:pt x="1935" y="1183"/>
                  </a:lnTo>
                  <a:cubicBezTo>
                    <a:pt x="1908" y="1294"/>
                    <a:pt x="1811" y="1359"/>
                    <a:pt x="1703" y="1359"/>
                  </a:cubicBezTo>
                  <a:cubicBezTo>
                    <a:pt x="1681" y="1359"/>
                    <a:pt x="1658" y="1356"/>
                    <a:pt x="1635" y="1350"/>
                  </a:cubicBezTo>
                  <a:lnTo>
                    <a:pt x="1635" y="1350"/>
                  </a:lnTo>
                  <a:lnTo>
                    <a:pt x="1735" y="1450"/>
                  </a:lnTo>
                  <a:cubicBezTo>
                    <a:pt x="1711" y="1444"/>
                    <a:pt x="1687" y="1441"/>
                    <a:pt x="1662" y="1441"/>
                  </a:cubicBezTo>
                  <a:cubicBezTo>
                    <a:pt x="1546" y="1441"/>
                    <a:pt x="1423" y="1501"/>
                    <a:pt x="1368" y="1584"/>
                  </a:cubicBezTo>
                  <a:cubicBezTo>
                    <a:pt x="1502" y="1584"/>
                    <a:pt x="1635" y="1650"/>
                    <a:pt x="1768" y="1717"/>
                  </a:cubicBezTo>
                  <a:cubicBezTo>
                    <a:pt x="1755" y="1710"/>
                    <a:pt x="1740" y="1708"/>
                    <a:pt x="1725" y="1708"/>
                  </a:cubicBezTo>
                  <a:cubicBezTo>
                    <a:pt x="1662" y="1708"/>
                    <a:pt x="1582" y="1750"/>
                    <a:pt x="1502" y="1750"/>
                  </a:cubicBezTo>
                  <a:cubicBezTo>
                    <a:pt x="1568" y="1984"/>
                    <a:pt x="1735" y="1950"/>
                    <a:pt x="1935" y="2017"/>
                  </a:cubicBezTo>
                  <a:cubicBezTo>
                    <a:pt x="1944" y="2020"/>
                    <a:pt x="1953" y="2022"/>
                    <a:pt x="1962" y="2022"/>
                  </a:cubicBezTo>
                  <a:cubicBezTo>
                    <a:pt x="2047" y="2022"/>
                    <a:pt x="2108" y="1884"/>
                    <a:pt x="2169" y="1884"/>
                  </a:cubicBezTo>
                  <a:cubicBezTo>
                    <a:pt x="2319" y="1900"/>
                    <a:pt x="2486" y="1934"/>
                    <a:pt x="2648" y="1934"/>
                  </a:cubicBezTo>
                  <a:cubicBezTo>
                    <a:pt x="2811" y="1934"/>
                    <a:pt x="2969" y="1900"/>
                    <a:pt x="3103" y="1784"/>
                  </a:cubicBezTo>
                  <a:cubicBezTo>
                    <a:pt x="3003" y="1750"/>
                    <a:pt x="2936" y="1650"/>
                    <a:pt x="2836" y="1617"/>
                  </a:cubicBezTo>
                  <a:cubicBezTo>
                    <a:pt x="2936" y="1550"/>
                    <a:pt x="2969" y="1417"/>
                    <a:pt x="2969" y="1317"/>
                  </a:cubicBezTo>
                  <a:cubicBezTo>
                    <a:pt x="3003" y="1350"/>
                    <a:pt x="3103" y="1383"/>
                    <a:pt x="3136" y="1417"/>
                  </a:cubicBezTo>
                  <a:cubicBezTo>
                    <a:pt x="3203" y="1250"/>
                    <a:pt x="3069" y="1150"/>
                    <a:pt x="3069" y="1016"/>
                  </a:cubicBezTo>
                  <a:cubicBezTo>
                    <a:pt x="3036" y="850"/>
                    <a:pt x="3103" y="683"/>
                    <a:pt x="3103" y="549"/>
                  </a:cubicBezTo>
                  <a:cubicBezTo>
                    <a:pt x="3069" y="416"/>
                    <a:pt x="3003" y="249"/>
                    <a:pt x="2869" y="149"/>
                  </a:cubicBezTo>
                  <a:cubicBezTo>
                    <a:pt x="2786" y="121"/>
                    <a:pt x="2609" y="0"/>
                    <a:pt x="249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a:off x="5369850" y="3324700"/>
              <a:ext cx="259375" cy="149350"/>
            </a:xfrm>
            <a:custGeom>
              <a:avLst/>
              <a:gdLst/>
              <a:ahLst/>
              <a:cxnLst/>
              <a:rect l="l" t="t" r="r" b="b"/>
              <a:pathLst>
                <a:path w="10375" h="5974" extrusionOk="0">
                  <a:moveTo>
                    <a:pt x="885" y="1"/>
                  </a:moveTo>
                  <a:cubicBezTo>
                    <a:pt x="514" y="1"/>
                    <a:pt x="179" y="202"/>
                    <a:pt x="0" y="559"/>
                  </a:cubicBezTo>
                  <a:lnTo>
                    <a:pt x="500" y="626"/>
                  </a:lnTo>
                  <a:cubicBezTo>
                    <a:pt x="600" y="659"/>
                    <a:pt x="500" y="926"/>
                    <a:pt x="600" y="959"/>
                  </a:cubicBezTo>
                  <a:cubicBezTo>
                    <a:pt x="794" y="1024"/>
                    <a:pt x="1002" y="1061"/>
                    <a:pt x="1215" y="1061"/>
                  </a:cubicBezTo>
                  <a:cubicBezTo>
                    <a:pt x="1332" y="1061"/>
                    <a:pt x="1450" y="1050"/>
                    <a:pt x="1568" y="1026"/>
                  </a:cubicBezTo>
                  <a:lnTo>
                    <a:pt x="1568" y="1026"/>
                  </a:lnTo>
                  <a:cubicBezTo>
                    <a:pt x="1568" y="1093"/>
                    <a:pt x="1568" y="1193"/>
                    <a:pt x="1534" y="1260"/>
                  </a:cubicBezTo>
                  <a:cubicBezTo>
                    <a:pt x="1395" y="1218"/>
                    <a:pt x="1255" y="1199"/>
                    <a:pt x="1115" y="1199"/>
                  </a:cubicBezTo>
                  <a:cubicBezTo>
                    <a:pt x="921" y="1199"/>
                    <a:pt x="728" y="1235"/>
                    <a:pt x="534" y="1293"/>
                  </a:cubicBezTo>
                  <a:cubicBezTo>
                    <a:pt x="701" y="1593"/>
                    <a:pt x="867" y="1860"/>
                    <a:pt x="1034" y="2127"/>
                  </a:cubicBezTo>
                  <a:cubicBezTo>
                    <a:pt x="1168" y="1960"/>
                    <a:pt x="1301" y="1793"/>
                    <a:pt x="1468" y="1627"/>
                  </a:cubicBezTo>
                  <a:cubicBezTo>
                    <a:pt x="1534" y="2027"/>
                    <a:pt x="1534" y="2027"/>
                    <a:pt x="1868" y="2160"/>
                  </a:cubicBezTo>
                  <a:lnTo>
                    <a:pt x="3136" y="2694"/>
                  </a:lnTo>
                  <a:cubicBezTo>
                    <a:pt x="3302" y="2761"/>
                    <a:pt x="3736" y="2861"/>
                    <a:pt x="3836" y="3028"/>
                  </a:cubicBezTo>
                  <a:cubicBezTo>
                    <a:pt x="3970" y="3361"/>
                    <a:pt x="4103" y="3728"/>
                    <a:pt x="4236" y="4028"/>
                  </a:cubicBezTo>
                  <a:cubicBezTo>
                    <a:pt x="3736" y="4195"/>
                    <a:pt x="3703" y="4128"/>
                    <a:pt x="3636" y="4695"/>
                  </a:cubicBezTo>
                  <a:lnTo>
                    <a:pt x="4770" y="4562"/>
                  </a:lnTo>
                  <a:cubicBezTo>
                    <a:pt x="4970" y="4562"/>
                    <a:pt x="5104" y="5129"/>
                    <a:pt x="5337" y="5129"/>
                  </a:cubicBezTo>
                  <a:cubicBezTo>
                    <a:pt x="5475" y="5167"/>
                    <a:pt x="5612" y="5185"/>
                    <a:pt x="5750" y="5185"/>
                  </a:cubicBezTo>
                  <a:cubicBezTo>
                    <a:pt x="5979" y="5185"/>
                    <a:pt x="6209" y="5133"/>
                    <a:pt x="6438" y="5029"/>
                  </a:cubicBezTo>
                  <a:cubicBezTo>
                    <a:pt x="6600" y="4932"/>
                    <a:pt x="6668" y="4361"/>
                    <a:pt x="6856" y="4361"/>
                  </a:cubicBezTo>
                  <a:cubicBezTo>
                    <a:pt x="6861" y="4361"/>
                    <a:pt x="6866" y="4361"/>
                    <a:pt x="6872" y="4362"/>
                  </a:cubicBezTo>
                  <a:cubicBezTo>
                    <a:pt x="6929" y="4362"/>
                    <a:pt x="7021" y="4359"/>
                    <a:pt x="7128" y="4359"/>
                  </a:cubicBezTo>
                  <a:cubicBezTo>
                    <a:pt x="7396" y="4359"/>
                    <a:pt x="7753" y="4376"/>
                    <a:pt x="7872" y="4495"/>
                  </a:cubicBezTo>
                  <a:cubicBezTo>
                    <a:pt x="8173" y="4829"/>
                    <a:pt x="8506" y="5196"/>
                    <a:pt x="8740" y="5429"/>
                  </a:cubicBezTo>
                  <a:cubicBezTo>
                    <a:pt x="9006" y="5696"/>
                    <a:pt x="9307" y="5663"/>
                    <a:pt x="9607" y="5729"/>
                  </a:cubicBezTo>
                  <a:cubicBezTo>
                    <a:pt x="9815" y="5759"/>
                    <a:pt x="10102" y="5974"/>
                    <a:pt x="10303" y="5974"/>
                  </a:cubicBezTo>
                  <a:cubicBezTo>
                    <a:pt x="10328" y="5974"/>
                    <a:pt x="10352" y="5970"/>
                    <a:pt x="10374" y="5963"/>
                  </a:cubicBezTo>
                  <a:cubicBezTo>
                    <a:pt x="10241" y="5830"/>
                    <a:pt x="9807" y="5529"/>
                    <a:pt x="10007" y="5363"/>
                  </a:cubicBezTo>
                  <a:cubicBezTo>
                    <a:pt x="9807" y="5296"/>
                    <a:pt x="9507" y="5329"/>
                    <a:pt x="9640" y="5029"/>
                  </a:cubicBezTo>
                  <a:cubicBezTo>
                    <a:pt x="9173" y="5029"/>
                    <a:pt x="9207" y="4896"/>
                    <a:pt x="8973" y="4429"/>
                  </a:cubicBezTo>
                  <a:cubicBezTo>
                    <a:pt x="8906" y="4295"/>
                    <a:pt x="8673" y="4228"/>
                    <a:pt x="8573" y="4162"/>
                  </a:cubicBezTo>
                  <a:cubicBezTo>
                    <a:pt x="8506" y="4095"/>
                    <a:pt x="8439" y="3828"/>
                    <a:pt x="8406" y="3728"/>
                  </a:cubicBezTo>
                  <a:lnTo>
                    <a:pt x="8873" y="3661"/>
                  </a:lnTo>
                  <a:cubicBezTo>
                    <a:pt x="8940" y="2994"/>
                    <a:pt x="8072" y="3194"/>
                    <a:pt x="7806" y="2927"/>
                  </a:cubicBezTo>
                  <a:cubicBezTo>
                    <a:pt x="7639" y="2727"/>
                    <a:pt x="7739" y="2427"/>
                    <a:pt x="7505" y="2294"/>
                  </a:cubicBezTo>
                  <a:cubicBezTo>
                    <a:pt x="7272" y="2160"/>
                    <a:pt x="7038" y="2027"/>
                    <a:pt x="6805" y="1860"/>
                  </a:cubicBezTo>
                  <a:cubicBezTo>
                    <a:pt x="6438" y="1693"/>
                    <a:pt x="6038" y="1526"/>
                    <a:pt x="5637" y="1426"/>
                  </a:cubicBezTo>
                  <a:cubicBezTo>
                    <a:pt x="5004" y="1193"/>
                    <a:pt x="4403" y="959"/>
                    <a:pt x="3803" y="726"/>
                  </a:cubicBezTo>
                  <a:cubicBezTo>
                    <a:pt x="3748" y="716"/>
                    <a:pt x="3693" y="711"/>
                    <a:pt x="3639" y="711"/>
                  </a:cubicBezTo>
                  <a:cubicBezTo>
                    <a:pt x="3330" y="711"/>
                    <a:pt x="3039" y="866"/>
                    <a:pt x="2869" y="1093"/>
                  </a:cubicBezTo>
                  <a:cubicBezTo>
                    <a:pt x="2804" y="1190"/>
                    <a:pt x="2488" y="1695"/>
                    <a:pt x="2378" y="1695"/>
                  </a:cubicBezTo>
                  <a:cubicBezTo>
                    <a:pt x="2375" y="1695"/>
                    <a:pt x="2371" y="1694"/>
                    <a:pt x="2368" y="1693"/>
                  </a:cubicBezTo>
                  <a:cubicBezTo>
                    <a:pt x="2135" y="1560"/>
                    <a:pt x="2001" y="1526"/>
                    <a:pt x="1901" y="1260"/>
                  </a:cubicBezTo>
                  <a:cubicBezTo>
                    <a:pt x="1768" y="993"/>
                    <a:pt x="1701" y="693"/>
                    <a:pt x="1668" y="392"/>
                  </a:cubicBezTo>
                  <a:cubicBezTo>
                    <a:pt x="1635" y="59"/>
                    <a:pt x="1534" y="125"/>
                    <a:pt x="1234" y="59"/>
                  </a:cubicBezTo>
                  <a:cubicBezTo>
                    <a:pt x="1117" y="20"/>
                    <a:pt x="999" y="1"/>
                    <a:pt x="88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a:off x="5485750" y="2608625"/>
              <a:ext cx="79250" cy="73750"/>
            </a:xfrm>
            <a:custGeom>
              <a:avLst/>
              <a:gdLst/>
              <a:ahLst/>
              <a:cxnLst/>
              <a:rect l="l" t="t" r="r" b="b"/>
              <a:pathLst>
                <a:path w="3170" h="2950" extrusionOk="0">
                  <a:moveTo>
                    <a:pt x="1127" y="1"/>
                  </a:moveTo>
                  <a:cubicBezTo>
                    <a:pt x="981" y="1"/>
                    <a:pt x="1074" y="646"/>
                    <a:pt x="1101" y="782"/>
                  </a:cubicBezTo>
                  <a:cubicBezTo>
                    <a:pt x="1168" y="915"/>
                    <a:pt x="901" y="1082"/>
                    <a:pt x="901" y="1249"/>
                  </a:cubicBezTo>
                  <a:cubicBezTo>
                    <a:pt x="935" y="1382"/>
                    <a:pt x="935" y="1549"/>
                    <a:pt x="868" y="1649"/>
                  </a:cubicBezTo>
                  <a:lnTo>
                    <a:pt x="401" y="1516"/>
                  </a:lnTo>
                  <a:cubicBezTo>
                    <a:pt x="368" y="1649"/>
                    <a:pt x="368" y="1883"/>
                    <a:pt x="268" y="1949"/>
                  </a:cubicBezTo>
                  <a:cubicBezTo>
                    <a:pt x="101" y="2016"/>
                    <a:pt x="67" y="2016"/>
                    <a:pt x="1" y="2249"/>
                  </a:cubicBezTo>
                  <a:cubicBezTo>
                    <a:pt x="67" y="2483"/>
                    <a:pt x="134" y="2716"/>
                    <a:pt x="234" y="2950"/>
                  </a:cubicBezTo>
                  <a:cubicBezTo>
                    <a:pt x="328" y="2950"/>
                    <a:pt x="452" y="2714"/>
                    <a:pt x="522" y="2714"/>
                  </a:cubicBezTo>
                  <a:cubicBezTo>
                    <a:pt x="526" y="2714"/>
                    <a:pt x="530" y="2715"/>
                    <a:pt x="534" y="2716"/>
                  </a:cubicBezTo>
                  <a:cubicBezTo>
                    <a:pt x="562" y="2730"/>
                    <a:pt x="617" y="2744"/>
                    <a:pt x="663" y="2744"/>
                  </a:cubicBezTo>
                  <a:cubicBezTo>
                    <a:pt x="731" y="2744"/>
                    <a:pt x="780" y="2715"/>
                    <a:pt x="701" y="2616"/>
                  </a:cubicBezTo>
                  <a:cubicBezTo>
                    <a:pt x="568" y="2416"/>
                    <a:pt x="234" y="2550"/>
                    <a:pt x="301" y="2216"/>
                  </a:cubicBezTo>
                  <a:cubicBezTo>
                    <a:pt x="329" y="2205"/>
                    <a:pt x="357" y="2200"/>
                    <a:pt x="385" y="2200"/>
                  </a:cubicBezTo>
                  <a:cubicBezTo>
                    <a:pt x="507" y="2200"/>
                    <a:pt x="623" y="2287"/>
                    <a:pt x="705" y="2287"/>
                  </a:cubicBezTo>
                  <a:cubicBezTo>
                    <a:pt x="715" y="2287"/>
                    <a:pt x="725" y="2286"/>
                    <a:pt x="735" y="2283"/>
                  </a:cubicBezTo>
                  <a:cubicBezTo>
                    <a:pt x="807" y="2235"/>
                    <a:pt x="913" y="2118"/>
                    <a:pt x="1017" y="2118"/>
                  </a:cubicBezTo>
                  <a:cubicBezTo>
                    <a:pt x="1057" y="2118"/>
                    <a:pt x="1097" y="2136"/>
                    <a:pt x="1135" y="2183"/>
                  </a:cubicBezTo>
                  <a:cubicBezTo>
                    <a:pt x="1253" y="2301"/>
                    <a:pt x="1604" y="2600"/>
                    <a:pt x="1800" y="2600"/>
                  </a:cubicBezTo>
                  <a:cubicBezTo>
                    <a:pt x="1826" y="2600"/>
                    <a:pt x="1849" y="2595"/>
                    <a:pt x="1869" y="2583"/>
                  </a:cubicBezTo>
                  <a:cubicBezTo>
                    <a:pt x="1902" y="2450"/>
                    <a:pt x="1935" y="2283"/>
                    <a:pt x="2002" y="2149"/>
                  </a:cubicBezTo>
                  <a:cubicBezTo>
                    <a:pt x="2102" y="2016"/>
                    <a:pt x="2236" y="1949"/>
                    <a:pt x="2402" y="1916"/>
                  </a:cubicBezTo>
                  <a:cubicBezTo>
                    <a:pt x="2440" y="1920"/>
                    <a:pt x="2477" y="1922"/>
                    <a:pt x="2513" y="1922"/>
                  </a:cubicBezTo>
                  <a:cubicBezTo>
                    <a:pt x="2768" y="1922"/>
                    <a:pt x="2995" y="1820"/>
                    <a:pt x="3170" y="1616"/>
                  </a:cubicBezTo>
                  <a:lnTo>
                    <a:pt x="3170" y="1616"/>
                  </a:lnTo>
                  <a:cubicBezTo>
                    <a:pt x="3151" y="1617"/>
                    <a:pt x="3134" y="1617"/>
                    <a:pt x="3118" y="1617"/>
                  </a:cubicBezTo>
                  <a:cubicBezTo>
                    <a:pt x="2630" y="1617"/>
                    <a:pt x="3033" y="1141"/>
                    <a:pt x="2936" y="915"/>
                  </a:cubicBezTo>
                  <a:lnTo>
                    <a:pt x="2936" y="915"/>
                  </a:lnTo>
                  <a:cubicBezTo>
                    <a:pt x="2746" y="1105"/>
                    <a:pt x="2646" y="1183"/>
                    <a:pt x="2540" y="1183"/>
                  </a:cubicBezTo>
                  <a:cubicBezTo>
                    <a:pt x="2423" y="1183"/>
                    <a:pt x="2298" y="1089"/>
                    <a:pt x="2035" y="949"/>
                  </a:cubicBezTo>
                  <a:cubicBezTo>
                    <a:pt x="1702" y="748"/>
                    <a:pt x="1435" y="448"/>
                    <a:pt x="1268" y="115"/>
                  </a:cubicBezTo>
                  <a:cubicBezTo>
                    <a:pt x="1206" y="34"/>
                    <a:pt x="1161" y="1"/>
                    <a:pt x="112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a:off x="5447400" y="1918300"/>
              <a:ext cx="111775" cy="46075"/>
            </a:xfrm>
            <a:custGeom>
              <a:avLst/>
              <a:gdLst/>
              <a:ahLst/>
              <a:cxnLst/>
              <a:rect l="l" t="t" r="r" b="b"/>
              <a:pathLst>
                <a:path w="4471" h="1843" extrusionOk="0">
                  <a:moveTo>
                    <a:pt x="914" y="1"/>
                  </a:moveTo>
                  <a:cubicBezTo>
                    <a:pt x="831" y="1"/>
                    <a:pt x="758" y="23"/>
                    <a:pt x="701" y="74"/>
                  </a:cubicBezTo>
                  <a:cubicBezTo>
                    <a:pt x="367" y="341"/>
                    <a:pt x="200" y="441"/>
                    <a:pt x="67" y="875"/>
                  </a:cubicBezTo>
                  <a:cubicBezTo>
                    <a:pt x="0" y="1109"/>
                    <a:pt x="300" y="1342"/>
                    <a:pt x="467" y="1509"/>
                  </a:cubicBezTo>
                  <a:cubicBezTo>
                    <a:pt x="634" y="1642"/>
                    <a:pt x="834" y="1842"/>
                    <a:pt x="1034" y="1842"/>
                  </a:cubicBezTo>
                  <a:cubicBezTo>
                    <a:pt x="1401" y="1809"/>
                    <a:pt x="1401" y="1776"/>
                    <a:pt x="1568" y="1409"/>
                  </a:cubicBezTo>
                  <a:cubicBezTo>
                    <a:pt x="1661" y="1561"/>
                    <a:pt x="1771" y="1614"/>
                    <a:pt x="1891" y="1614"/>
                  </a:cubicBezTo>
                  <a:cubicBezTo>
                    <a:pt x="2115" y="1614"/>
                    <a:pt x="2375" y="1429"/>
                    <a:pt x="2635" y="1342"/>
                  </a:cubicBezTo>
                  <a:cubicBezTo>
                    <a:pt x="2646" y="1337"/>
                    <a:pt x="2656" y="1335"/>
                    <a:pt x="2666" y="1335"/>
                  </a:cubicBezTo>
                  <a:cubicBezTo>
                    <a:pt x="2784" y="1335"/>
                    <a:pt x="2902" y="1644"/>
                    <a:pt x="3020" y="1644"/>
                  </a:cubicBezTo>
                  <a:cubicBezTo>
                    <a:pt x="3025" y="1644"/>
                    <a:pt x="3030" y="1644"/>
                    <a:pt x="3036" y="1642"/>
                  </a:cubicBezTo>
                  <a:lnTo>
                    <a:pt x="3603" y="1542"/>
                  </a:lnTo>
                  <a:cubicBezTo>
                    <a:pt x="3536" y="1409"/>
                    <a:pt x="3469" y="1309"/>
                    <a:pt x="3403" y="1175"/>
                  </a:cubicBezTo>
                  <a:lnTo>
                    <a:pt x="3403" y="1175"/>
                  </a:lnTo>
                  <a:cubicBezTo>
                    <a:pt x="3577" y="1241"/>
                    <a:pt x="3666" y="1306"/>
                    <a:pt x="3782" y="1306"/>
                  </a:cubicBezTo>
                  <a:cubicBezTo>
                    <a:pt x="3843" y="1306"/>
                    <a:pt x="3911" y="1288"/>
                    <a:pt x="4003" y="1242"/>
                  </a:cubicBezTo>
                  <a:cubicBezTo>
                    <a:pt x="4170" y="1142"/>
                    <a:pt x="4337" y="975"/>
                    <a:pt x="4470" y="808"/>
                  </a:cubicBezTo>
                  <a:cubicBezTo>
                    <a:pt x="3936" y="608"/>
                    <a:pt x="3403" y="408"/>
                    <a:pt x="2869" y="208"/>
                  </a:cubicBezTo>
                  <a:cubicBezTo>
                    <a:pt x="2729" y="152"/>
                    <a:pt x="2542" y="26"/>
                    <a:pt x="2407" y="26"/>
                  </a:cubicBezTo>
                  <a:cubicBezTo>
                    <a:pt x="2381" y="26"/>
                    <a:pt x="2357" y="30"/>
                    <a:pt x="2335" y="41"/>
                  </a:cubicBezTo>
                  <a:cubicBezTo>
                    <a:pt x="2068" y="175"/>
                    <a:pt x="2168" y="341"/>
                    <a:pt x="2235" y="642"/>
                  </a:cubicBezTo>
                  <a:cubicBezTo>
                    <a:pt x="1932" y="504"/>
                    <a:pt x="1309" y="1"/>
                    <a:pt x="91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a:off x="2260950" y="1818400"/>
              <a:ext cx="91925" cy="50925"/>
            </a:xfrm>
            <a:custGeom>
              <a:avLst/>
              <a:gdLst/>
              <a:ahLst/>
              <a:cxnLst/>
              <a:rect l="l" t="t" r="r" b="b"/>
              <a:pathLst>
                <a:path w="3677" h="2037" extrusionOk="0">
                  <a:moveTo>
                    <a:pt x="994" y="24"/>
                  </a:moveTo>
                  <a:cubicBezTo>
                    <a:pt x="955" y="24"/>
                    <a:pt x="913" y="27"/>
                    <a:pt x="868" y="34"/>
                  </a:cubicBezTo>
                  <a:cubicBezTo>
                    <a:pt x="434" y="101"/>
                    <a:pt x="167" y="1"/>
                    <a:pt x="1" y="468"/>
                  </a:cubicBezTo>
                  <a:lnTo>
                    <a:pt x="468" y="468"/>
                  </a:lnTo>
                  <a:cubicBezTo>
                    <a:pt x="401" y="535"/>
                    <a:pt x="368" y="635"/>
                    <a:pt x="301" y="701"/>
                  </a:cubicBezTo>
                  <a:cubicBezTo>
                    <a:pt x="313" y="703"/>
                    <a:pt x="325" y="703"/>
                    <a:pt x="336" y="703"/>
                  </a:cubicBezTo>
                  <a:cubicBezTo>
                    <a:pt x="542" y="703"/>
                    <a:pt x="633" y="494"/>
                    <a:pt x="778" y="494"/>
                  </a:cubicBezTo>
                  <a:cubicBezTo>
                    <a:pt x="823" y="494"/>
                    <a:pt x="874" y="515"/>
                    <a:pt x="935" y="568"/>
                  </a:cubicBezTo>
                  <a:cubicBezTo>
                    <a:pt x="868" y="601"/>
                    <a:pt x="835" y="668"/>
                    <a:pt x="768" y="701"/>
                  </a:cubicBezTo>
                  <a:lnTo>
                    <a:pt x="1201" y="801"/>
                  </a:lnTo>
                  <a:cubicBezTo>
                    <a:pt x="1216" y="996"/>
                    <a:pt x="1097" y="1036"/>
                    <a:pt x="936" y="1036"/>
                  </a:cubicBezTo>
                  <a:cubicBezTo>
                    <a:pt x="825" y="1036"/>
                    <a:pt x="694" y="1017"/>
                    <a:pt x="574" y="1017"/>
                  </a:cubicBezTo>
                  <a:cubicBezTo>
                    <a:pt x="483" y="1017"/>
                    <a:pt x="398" y="1028"/>
                    <a:pt x="334" y="1068"/>
                  </a:cubicBezTo>
                  <a:cubicBezTo>
                    <a:pt x="369" y="1348"/>
                    <a:pt x="497" y="1432"/>
                    <a:pt x="657" y="1432"/>
                  </a:cubicBezTo>
                  <a:cubicBezTo>
                    <a:pt x="900" y="1432"/>
                    <a:pt x="1216" y="1235"/>
                    <a:pt x="1382" y="1235"/>
                  </a:cubicBezTo>
                  <a:cubicBezTo>
                    <a:pt x="1419" y="1235"/>
                    <a:pt x="1449" y="1245"/>
                    <a:pt x="1468" y="1268"/>
                  </a:cubicBezTo>
                  <a:cubicBezTo>
                    <a:pt x="1635" y="1502"/>
                    <a:pt x="1969" y="1469"/>
                    <a:pt x="2236" y="1502"/>
                  </a:cubicBezTo>
                  <a:cubicBezTo>
                    <a:pt x="2502" y="1535"/>
                    <a:pt x="2536" y="1669"/>
                    <a:pt x="2636" y="1902"/>
                  </a:cubicBezTo>
                  <a:cubicBezTo>
                    <a:pt x="2684" y="1987"/>
                    <a:pt x="2860" y="2037"/>
                    <a:pt x="3039" y="2037"/>
                  </a:cubicBezTo>
                  <a:cubicBezTo>
                    <a:pt x="3353" y="2037"/>
                    <a:pt x="3676" y="1884"/>
                    <a:pt x="3336" y="1502"/>
                  </a:cubicBezTo>
                  <a:cubicBezTo>
                    <a:pt x="3236" y="1402"/>
                    <a:pt x="3036" y="1335"/>
                    <a:pt x="3103" y="1135"/>
                  </a:cubicBezTo>
                  <a:cubicBezTo>
                    <a:pt x="3136" y="968"/>
                    <a:pt x="3170" y="968"/>
                    <a:pt x="3036" y="868"/>
                  </a:cubicBezTo>
                  <a:cubicBezTo>
                    <a:pt x="2911" y="761"/>
                    <a:pt x="2833" y="730"/>
                    <a:pt x="2742" y="730"/>
                  </a:cubicBezTo>
                  <a:cubicBezTo>
                    <a:pt x="2663" y="730"/>
                    <a:pt x="2575" y="753"/>
                    <a:pt x="2436" y="768"/>
                  </a:cubicBezTo>
                  <a:cubicBezTo>
                    <a:pt x="2481" y="494"/>
                    <a:pt x="2353" y="407"/>
                    <a:pt x="2181" y="407"/>
                  </a:cubicBezTo>
                  <a:cubicBezTo>
                    <a:pt x="1976" y="407"/>
                    <a:pt x="1710" y="529"/>
                    <a:pt x="1602" y="601"/>
                  </a:cubicBezTo>
                  <a:cubicBezTo>
                    <a:pt x="1452" y="272"/>
                    <a:pt x="1330" y="24"/>
                    <a:pt x="994" y="24"/>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1"/>
            <p:cNvSpPr/>
            <p:nvPr/>
          </p:nvSpPr>
          <p:spPr>
            <a:xfrm>
              <a:off x="4327425" y="1893650"/>
              <a:ext cx="230150" cy="181000"/>
            </a:xfrm>
            <a:custGeom>
              <a:avLst/>
              <a:gdLst/>
              <a:ahLst/>
              <a:cxnLst/>
              <a:rect l="l" t="t" r="r" b="b"/>
              <a:pathLst>
                <a:path w="9206" h="7240" extrusionOk="0">
                  <a:moveTo>
                    <a:pt x="8591" y="1"/>
                  </a:moveTo>
                  <a:cubicBezTo>
                    <a:pt x="8236" y="1"/>
                    <a:pt x="7827" y="123"/>
                    <a:pt x="7706" y="227"/>
                  </a:cubicBezTo>
                  <a:cubicBezTo>
                    <a:pt x="7206" y="627"/>
                    <a:pt x="6639" y="727"/>
                    <a:pt x="6005" y="894"/>
                  </a:cubicBezTo>
                  <a:cubicBezTo>
                    <a:pt x="5941" y="889"/>
                    <a:pt x="5878" y="887"/>
                    <a:pt x="5814" y="887"/>
                  </a:cubicBezTo>
                  <a:cubicBezTo>
                    <a:pt x="5378" y="887"/>
                    <a:pt x="4945" y="986"/>
                    <a:pt x="4537" y="1161"/>
                  </a:cubicBezTo>
                  <a:cubicBezTo>
                    <a:pt x="4137" y="1327"/>
                    <a:pt x="3470" y="1461"/>
                    <a:pt x="3136" y="1728"/>
                  </a:cubicBezTo>
                  <a:cubicBezTo>
                    <a:pt x="2736" y="2061"/>
                    <a:pt x="2369" y="2428"/>
                    <a:pt x="2035" y="2795"/>
                  </a:cubicBezTo>
                  <a:cubicBezTo>
                    <a:pt x="1769" y="3062"/>
                    <a:pt x="1535" y="3329"/>
                    <a:pt x="1302" y="3596"/>
                  </a:cubicBezTo>
                  <a:cubicBezTo>
                    <a:pt x="1135" y="3829"/>
                    <a:pt x="1235" y="3963"/>
                    <a:pt x="1302" y="4229"/>
                  </a:cubicBezTo>
                  <a:cubicBezTo>
                    <a:pt x="1302" y="4363"/>
                    <a:pt x="768" y="4630"/>
                    <a:pt x="701" y="4696"/>
                  </a:cubicBezTo>
                  <a:cubicBezTo>
                    <a:pt x="368" y="4963"/>
                    <a:pt x="668" y="4963"/>
                    <a:pt x="501" y="5297"/>
                  </a:cubicBezTo>
                  <a:cubicBezTo>
                    <a:pt x="401" y="5530"/>
                    <a:pt x="34" y="5430"/>
                    <a:pt x="34" y="5731"/>
                  </a:cubicBezTo>
                  <a:cubicBezTo>
                    <a:pt x="1" y="6164"/>
                    <a:pt x="34" y="6164"/>
                    <a:pt x="301" y="6498"/>
                  </a:cubicBezTo>
                  <a:cubicBezTo>
                    <a:pt x="601" y="6831"/>
                    <a:pt x="1035" y="7065"/>
                    <a:pt x="1468" y="7098"/>
                  </a:cubicBezTo>
                  <a:cubicBezTo>
                    <a:pt x="1749" y="7120"/>
                    <a:pt x="2198" y="7239"/>
                    <a:pt x="2579" y="7239"/>
                  </a:cubicBezTo>
                  <a:cubicBezTo>
                    <a:pt x="2786" y="7239"/>
                    <a:pt x="2974" y="7204"/>
                    <a:pt x="3103" y="7098"/>
                  </a:cubicBezTo>
                  <a:cubicBezTo>
                    <a:pt x="2536" y="6731"/>
                    <a:pt x="2069" y="6398"/>
                    <a:pt x="2035" y="5597"/>
                  </a:cubicBezTo>
                  <a:cubicBezTo>
                    <a:pt x="2035" y="4963"/>
                    <a:pt x="2602" y="4430"/>
                    <a:pt x="2969" y="4029"/>
                  </a:cubicBezTo>
                  <a:cubicBezTo>
                    <a:pt x="3170" y="3796"/>
                    <a:pt x="3370" y="3496"/>
                    <a:pt x="3570" y="3262"/>
                  </a:cubicBezTo>
                  <a:cubicBezTo>
                    <a:pt x="3803" y="3029"/>
                    <a:pt x="4104" y="2862"/>
                    <a:pt x="4404" y="2728"/>
                  </a:cubicBezTo>
                  <a:cubicBezTo>
                    <a:pt x="4871" y="2428"/>
                    <a:pt x="5171" y="2028"/>
                    <a:pt x="5705" y="1894"/>
                  </a:cubicBezTo>
                  <a:cubicBezTo>
                    <a:pt x="6305" y="1694"/>
                    <a:pt x="6939" y="1527"/>
                    <a:pt x="7573" y="1294"/>
                  </a:cubicBezTo>
                  <a:cubicBezTo>
                    <a:pt x="7873" y="1194"/>
                    <a:pt x="9107" y="960"/>
                    <a:pt x="9174" y="427"/>
                  </a:cubicBezTo>
                  <a:cubicBezTo>
                    <a:pt x="9206" y="106"/>
                    <a:pt x="8921" y="1"/>
                    <a:pt x="859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a:off x="3565225" y="2387975"/>
              <a:ext cx="2525" cy="2525"/>
            </a:xfrm>
            <a:custGeom>
              <a:avLst/>
              <a:gdLst/>
              <a:ahLst/>
              <a:cxnLst/>
              <a:rect l="l" t="t" r="r" b="b"/>
              <a:pathLst>
                <a:path w="101" h="101" extrusionOk="0">
                  <a:moveTo>
                    <a:pt x="67" y="1"/>
                  </a:moveTo>
                  <a:cubicBezTo>
                    <a:pt x="67" y="34"/>
                    <a:pt x="34" y="34"/>
                    <a:pt x="0" y="34"/>
                  </a:cubicBezTo>
                  <a:lnTo>
                    <a:pt x="67" y="101"/>
                  </a:lnTo>
                  <a:cubicBezTo>
                    <a:pt x="67" y="68"/>
                    <a:pt x="100" y="68"/>
                    <a:pt x="6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5831000" y="3939925"/>
              <a:ext cx="109275" cy="108700"/>
            </a:xfrm>
            <a:custGeom>
              <a:avLst/>
              <a:gdLst/>
              <a:ahLst/>
              <a:cxnLst/>
              <a:rect l="l" t="t" r="r" b="b"/>
              <a:pathLst>
                <a:path w="4371" h="4348" extrusionOk="0">
                  <a:moveTo>
                    <a:pt x="3603" y="1"/>
                  </a:moveTo>
                  <a:cubicBezTo>
                    <a:pt x="3336" y="134"/>
                    <a:pt x="3236" y="101"/>
                    <a:pt x="3170" y="401"/>
                  </a:cubicBezTo>
                  <a:cubicBezTo>
                    <a:pt x="3103" y="735"/>
                    <a:pt x="3003" y="568"/>
                    <a:pt x="2869" y="801"/>
                  </a:cubicBezTo>
                  <a:cubicBezTo>
                    <a:pt x="2736" y="968"/>
                    <a:pt x="2769" y="1235"/>
                    <a:pt x="2669" y="1402"/>
                  </a:cubicBezTo>
                  <a:cubicBezTo>
                    <a:pt x="2502" y="1568"/>
                    <a:pt x="2369" y="1702"/>
                    <a:pt x="2202" y="1835"/>
                  </a:cubicBezTo>
                  <a:cubicBezTo>
                    <a:pt x="2035" y="1969"/>
                    <a:pt x="1869" y="2102"/>
                    <a:pt x="1702" y="2202"/>
                  </a:cubicBezTo>
                  <a:cubicBezTo>
                    <a:pt x="1602" y="2269"/>
                    <a:pt x="1268" y="2336"/>
                    <a:pt x="1168" y="2469"/>
                  </a:cubicBezTo>
                  <a:cubicBezTo>
                    <a:pt x="901" y="2869"/>
                    <a:pt x="601" y="3236"/>
                    <a:pt x="301" y="3637"/>
                  </a:cubicBezTo>
                  <a:cubicBezTo>
                    <a:pt x="1" y="4037"/>
                    <a:pt x="834" y="3870"/>
                    <a:pt x="1001" y="4070"/>
                  </a:cubicBezTo>
                  <a:cubicBezTo>
                    <a:pt x="1111" y="4202"/>
                    <a:pt x="1435" y="4347"/>
                    <a:pt x="1693" y="4347"/>
                  </a:cubicBezTo>
                  <a:cubicBezTo>
                    <a:pt x="1828" y="4347"/>
                    <a:pt x="1945" y="4307"/>
                    <a:pt x="2002" y="4204"/>
                  </a:cubicBezTo>
                  <a:cubicBezTo>
                    <a:pt x="2269" y="3837"/>
                    <a:pt x="2502" y="3470"/>
                    <a:pt x="2669" y="3070"/>
                  </a:cubicBezTo>
                  <a:cubicBezTo>
                    <a:pt x="2803" y="2536"/>
                    <a:pt x="3003" y="2469"/>
                    <a:pt x="3436" y="2136"/>
                  </a:cubicBezTo>
                  <a:cubicBezTo>
                    <a:pt x="3470" y="2269"/>
                    <a:pt x="3570" y="2336"/>
                    <a:pt x="3670" y="2369"/>
                  </a:cubicBezTo>
                  <a:cubicBezTo>
                    <a:pt x="3503" y="2035"/>
                    <a:pt x="3503" y="2002"/>
                    <a:pt x="3703" y="1735"/>
                  </a:cubicBezTo>
                  <a:cubicBezTo>
                    <a:pt x="3903" y="1468"/>
                    <a:pt x="4137" y="1168"/>
                    <a:pt x="4370" y="901"/>
                  </a:cubicBezTo>
                  <a:cubicBezTo>
                    <a:pt x="4304" y="668"/>
                    <a:pt x="4237" y="468"/>
                    <a:pt x="4170" y="268"/>
                  </a:cubicBezTo>
                  <a:cubicBezTo>
                    <a:pt x="4037" y="368"/>
                    <a:pt x="3903" y="501"/>
                    <a:pt x="3770" y="601"/>
                  </a:cubicBezTo>
                  <a:cubicBezTo>
                    <a:pt x="3770" y="368"/>
                    <a:pt x="3703" y="167"/>
                    <a:pt x="360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a:off x="5032100" y="3404550"/>
              <a:ext cx="123600" cy="42550"/>
            </a:xfrm>
            <a:custGeom>
              <a:avLst/>
              <a:gdLst/>
              <a:ahLst/>
              <a:cxnLst/>
              <a:rect l="l" t="t" r="r" b="b"/>
              <a:pathLst>
                <a:path w="4944" h="1702" extrusionOk="0">
                  <a:moveTo>
                    <a:pt x="968" y="0"/>
                  </a:moveTo>
                  <a:cubicBezTo>
                    <a:pt x="941" y="82"/>
                    <a:pt x="902" y="108"/>
                    <a:pt x="855" y="108"/>
                  </a:cubicBezTo>
                  <a:cubicBezTo>
                    <a:pt x="787" y="108"/>
                    <a:pt x="700" y="53"/>
                    <a:pt x="601" y="34"/>
                  </a:cubicBezTo>
                  <a:cubicBezTo>
                    <a:pt x="572" y="28"/>
                    <a:pt x="549" y="25"/>
                    <a:pt x="528" y="25"/>
                  </a:cubicBezTo>
                  <a:cubicBezTo>
                    <a:pt x="430" y="25"/>
                    <a:pt x="411" y="90"/>
                    <a:pt x="301" y="200"/>
                  </a:cubicBezTo>
                  <a:cubicBezTo>
                    <a:pt x="0" y="567"/>
                    <a:pt x="434" y="601"/>
                    <a:pt x="701" y="667"/>
                  </a:cubicBezTo>
                  <a:cubicBezTo>
                    <a:pt x="668" y="734"/>
                    <a:pt x="668" y="768"/>
                    <a:pt x="668" y="834"/>
                  </a:cubicBezTo>
                  <a:cubicBezTo>
                    <a:pt x="1001" y="901"/>
                    <a:pt x="1301" y="1101"/>
                    <a:pt x="1602" y="1134"/>
                  </a:cubicBezTo>
                  <a:cubicBezTo>
                    <a:pt x="1625" y="1139"/>
                    <a:pt x="1650" y="1141"/>
                    <a:pt x="1675" y="1141"/>
                  </a:cubicBezTo>
                  <a:cubicBezTo>
                    <a:pt x="1824" y="1141"/>
                    <a:pt x="1988" y="1068"/>
                    <a:pt x="2102" y="1068"/>
                  </a:cubicBezTo>
                  <a:cubicBezTo>
                    <a:pt x="2269" y="1101"/>
                    <a:pt x="2435" y="1168"/>
                    <a:pt x="2602" y="1235"/>
                  </a:cubicBezTo>
                  <a:cubicBezTo>
                    <a:pt x="2736" y="1301"/>
                    <a:pt x="2869" y="1368"/>
                    <a:pt x="3036" y="1401"/>
                  </a:cubicBezTo>
                  <a:cubicBezTo>
                    <a:pt x="3136" y="1401"/>
                    <a:pt x="3269" y="1435"/>
                    <a:pt x="3369" y="1435"/>
                  </a:cubicBezTo>
                  <a:cubicBezTo>
                    <a:pt x="3436" y="1435"/>
                    <a:pt x="3470" y="1368"/>
                    <a:pt x="3536" y="1368"/>
                  </a:cubicBezTo>
                  <a:cubicBezTo>
                    <a:pt x="3770" y="1401"/>
                    <a:pt x="4037" y="1435"/>
                    <a:pt x="4303" y="1435"/>
                  </a:cubicBezTo>
                  <a:cubicBezTo>
                    <a:pt x="4504" y="1501"/>
                    <a:pt x="4737" y="1601"/>
                    <a:pt x="4937" y="1702"/>
                  </a:cubicBezTo>
                  <a:cubicBezTo>
                    <a:pt x="4697" y="1401"/>
                    <a:pt x="4943" y="1020"/>
                    <a:pt x="4581" y="1020"/>
                  </a:cubicBezTo>
                  <a:cubicBezTo>
                    <a:pt x="4541" y="1020"/>
                    <a:pt x="4493" y="1024"/>
                    <a:pt x="4437" y="1034"/>
                  </a:cubicBezTo>
                  <a:cubicBezTo>
                    <a:pt x="4402" y="1043"/>
                    <a:pt x="4366" y="1047"/>
                    <a:pt x="4330" y="1047"/>
                  </a:cubicBezTo>
                  <a:cubicBezTo>
                    <a:pt x="4083" y="1047"/>
                    <a:pt x="3816" y="858"/>
                    <a:pt x="3903" y="567"/>
                  </a:cubicBezTo>
                  <a:lnTo>
                    <a:pt x="3903" y="567"/>
                  </a:lnTo>
                  <a:cubicBezTo>
                    <a:pt x="3819" y="589"/>
                    <a:pt x="3731" y="600"/>
                    <a:pt x="3643" y="600"/>
                  </a:cubicBezTo>
                  <a:cubicBezTo>
                    <a:pt x="3453" y="600"/>
                    <a:pt x="3262" y="548"/>
                    <a:pt x="3103" y="434"/>
                  </a:cubicBezTo>
                  <a:cubicBezTo>
                    <a:pt x="3053" y="360"/>
                    <a:pt x="3008" y="327"/>
                    <a:pt x="2968" y="327"/>
                  </a:cubicBezTo>
                  <a:cubicBezTo>
                    <a:pt x="2899" y="327"/>
                    <a:pt x="2844" y="421"/>
                    <a:pt x="2802" y="567"/>
                  </a:cubicBezTo>
                  <a:cubicBezTo>
                    <a:pt x="2788" y="610"/>
                    <a:pt x="2755" y="623"/>
                    <a:pt x="2715" y="623"/>
                  </a:cubicBezTo>
                  <a:cubicBezTo>
                    <a:pt x="2661" y="623"/>
                    <a:pt x="2593" y="601"/>
                    <a:pt x="2536" y="601"/>
                  </a:cubicBezTo>
                  <a:cubicBezTo>
                    <a:pt x="2135" y="567"/>
                    <a:pt x="1868" y="634"/>
                    <a:pt x="1635" y="267"/>
                  </a:cubicBezTo>
                  <a:cubicBezTo>
                    <a:pt x="1602" y="200"/>
                    <a:pt x="1068" y="67"/>
                    <a:pt x="96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1"/>
            <p:cNvSpPr/>
            <p:nvPr/>
          </p:nvSpPr>
          <p:spPr>
            <a:xfrm>
              <a:off x="2465275" y="1986575"/>
              <a:ext cx="380275" cy="298025"/>
            </a:xfrm>
            <a:custGeom>
              <a:avLst/>
              <a:gdLst/>
              <a:ahLst/>
              <a:cxnLst/>
              <a:rect l="l" t="t" r="r" b="b"/>
              <a:pathLst>
                <a:path w="15211" h="11921" extrusionOk="0">
                  <a:moveTo>
                    <a:pt x="2264" y="0"/>
                  </a:moveTo>
                  <a:cubicBezTo>
                    <a:pt x="1904" y="0"/>
                    <a:pt x="1561" y="82"/>
                    <a:pt x="1234" y="246"/>
                  </a:cubicBezTo>
                  <a:cubicBezTo>
                    <a:pt x="801" y="412"/>
                    <a:pt x="467" y="746"/>
                    <a:pt x="334" y="1213"/>
                  </a:cubicBezTo>
                  <a:cubicBezTo>
                    <a:pt x="267" y="1380"/>
                    <a:pt x="0" y="1813"/>
                    <a:pt x="33" y="2014"/>
                  </a:cubicBezTo>
                  <a:cubicBezTo>
                    <a:pt x="67" y="2247"/>
                    <a:pt x="100" y="2481"/>
                    <a:pt x="167" y="2714"/>
                  </a:cubicBezTo>
                  <a:cubicBezTo>
                    <a:pt x="767" y="2781"/>
                    <a:pt x="1134" y="2714"/>
                    <a:pt x="1535" y="3148"/>
                  </a:cubicBezTo>
                  <a:lnTo>
                    <a:pt x="300" y="3048"/>
                  </a:lnTo>
                  <a:lnTo>
                    <a:pt x="300" y="3048"/>
                  </a:lnTo>
                  <a:cubicBezTo>
                    <a:pt x="467" y="3314"/>
                    <a:pt x="701" y="3581"/>
                    <a:pt x="1001" y="3715"/>
                  </a:cubicBezTo>
                  <a:cubicBezTo>
                    <a:pt x="1059" y="3748"/>
                    <a:pt x="1109" y="3761"/>
                    <a:pt x="1155" y="3761"/>
                  </a:cubicBezTo>
                  <a:cubicBezTo>
                    <a:pt x="1291" y="3761"/>
                    <a:pt x="1384" y="3648"/>
                    <a:pt x="1535" y="3648"/>
                  </a:cubicBezTo>
                  <a:cubicBezTo>
                    <a:pt x="1579" y="3645"/>
                    <a:pt x="1616" y="3643"/>
                    <a:pt x="1647" y="3643"/>
                  </a:cubicBezTo>
                  <a:cubicBezTo>
                    <a:pt x="1912" y="3643"/>
                    <a:pt x="1692" y="3769"/>
                    <a:pt x="1901" y="3948"/>
                  </a:cubicBezTo>
                  <a:cubicBezTo>
                    <a:pt x="2068" y="4048"/>
                    <a:pt x="2268" y="4115"/>
                    <a:pt x="2502" y="4115"/>
                  </a:cubicBezTo>
                  <a:cubicBezTo>
                    <a:pt x="2661" y="4103"/>
                    <a:pt x="2819" y="4095"/>
                    <a:pt x="2976" y="4095"/>
                  </a:cubicBezTo>
                  <a:cubicBezTo>
                    <a:pt x="3249" y="4095"/>
                    <a:pt x="3516" y="4118"/>
                    <a:pt x="3769" y="4182"/>
                  </a:cubicBezTo>
                  <a:lnTo>
                    <a:pt x="4170" y="4349"/>
                  </a:lnTo>
                  <a:cubicBezTo>
                    <a:pt x="4175" y="4351"/>
                    <a:pt x="4180" y="4352"/>
                    <a:pt x="4185" y="4352"/>
                  </a:cubicBezTo>
                  <a:cubicBezTo>
                    <a:pt x="4247" y="4352"/>
                    <a:pt x="4308" y="4182"/>
                    <a:pt x="4370" y="4182"/>
                  </a:cubicBezTo>
                  <a:cubicBezTo>
                    <a:pt x="4548" y="4182"/>
                    <a:pt x="4620" y="4393"/>
                    <a:pt x="4775" y="4393"/>
                  </a:cubicBezTo>
                  <a:cubicBezTo>
                    <a:pt x="4794" y="4393"/>
                    <a:pt x="4815" y="4389"/>
                    <a:pt x="4837" y="4382"/>
                  </a:cubicBezTo>
                  <a:lnTo>
                    <a:pt x="4370" y="3948"/>
                  </a:lnTo>
                  <a:lnTo>
                    <a:pt x="4370" y="3948"/>
                  </a:lnTo>
                  <a:cubicBezTo>
                    <a:pt x="4818" y="4066"/>
                    <a:pt x="5133" y="4184"/>
                    <a:pt x="5515" y="4184"/>
                  </a:cubicBezTo>
                  <a:cubicBezTo>
                    <a:pt x="5673" y="4184"/>
                    <a:pt x="5842" y="4164"/>
                    <a:pt x="6038" y="4115"/>
                  </a:cubicBezTo>
                  <a:cubicBezTo>
                    <a:pt x="5904" y="3848"/>
                    <a:pt x="5871" y="3715"/>
                    <a:pt x="5604" y="3648"/>
                  </a:cubicBezTo>
                  <a:cubicBezTo>
                    <a:pt x="5685" y="3567"/>
                    <a:pt x="5744" y="3535"/>
                    <a:pt x="5791" y="3535"/>
                  </a:cubicBezTo>
                  <a:cubicBezTo>
                    <a:pt x="5937" y="3535"/>
                    <a:pt x="5961" y="3847"/>
                    <a:pt x="6138" y="3948"/>
                  </a:cubicBezTo>
                  <a:cubicBezTo>
                    <a:pt x="6205" y="3948"/>
                    <a:pt x="6316" y="3889"/>
                    <a:pt x="6392" y="3889"/>
                  </a:cubicBezTo>
                  <a:cubicBezTo>
                    <a:pt x="6431" y="3889"/>
                    <a:pt x="6460" y="3904"/>
                    <a:pt x="6471" y="3948"/>
                  </a:cubicBezTo>
                  <a:cubicBezTo>
                    <a:pt x="6505" y="4115"/>
                    <a:pt x="6538" y="4248"/>
                    <a:pt x="6571" y="4382"/>
                  </a:cubicBezTo>
                  <a:cubicBezTo>
                    <a:pt x="6619" y="4328"/>
                    <a:pt x="6675" y="4305"/>
                    <a:pt x="6737" y="4305"/>
                  </a:cubicBezTo>
                  <a:cubicBezTo>
                    <a:pt x="7020" y="4305"/>
                    <a:pt x="7414" y="4785"/>
                    <a:pt x="7606" y="4949"/>
                  </a:cubicBezTo>
                  <a:cubicBezTo>
                    <a:pt x="7172" y="5082"/>
                    <a:pt x="7072" y="5016"/>
                    <a:pt x="7072" y="5516"/>
                  </a:cubicBezTo>
                  <a:lnTo>
                    <a:pt x="7672" y="5283"/>
                  </a:lnTo>
                  <a:cubicBezTo>
                    <a:pt x="7801" y="5240"/>
                    <a:pt x="7868" y="5209"/>
                    <a:pt x="7916" y="5209"/>
                  </a:cubicBezTo>
                  <a:cubicBezTo>
                    <a:pt x="7981" y="5209"/>
                    <a:pt x="8011" y="5263"/>
                    <a:pt x="8106" y="5416"/>
                  </a:cubicBezTo>
                  <a:cubicBezTo>
                    <a:pt x="8273" y="5750"/>
                    <a:pt x="8706" y="5649"/>
                    <a:pt x="8940" y="6050"/>
                  </a:cubicBezTo>
                  <a:cubicBezTo>
                    <a:pt x="9073" y="6283"/>
                    <a:pt x="9207" y="6550"/>
                    <a:pt x="9340" y="6817"/>
                  </a:cubicBezTo>
                  <a:cubicBezTo>
                    <a:pt x="9407" y="6917"/>
                    <a:pt x="9273" y="6984"/>
                    <a:pt x="9173" y="7084"/>
                  </a:cubicBezTo>
                  <a:cubicBezTo>
                    <a:pt x="8840" y="7417"/>
                    <a:pt x="8540" y="7751"/>
                    <a:pt x="8206" y="8051"/>
                  </a:cubicBezTo>
                  <a:cubicBezTo>
                    <a:pt x="8306" y="8151"/>
                    <a:pt x="8706" y="8351"/>
                    <a:pt x="8640" y="8552"/>
                  </a:cubicBezTo>
                  <a:cubicBezTo>
                    <a:pt x="8606" y="8652"/>
                    <a:pt x="8006" y="8718"/>
                    <a:pt x="7906" y="8752"/>
                  </a:cubicBezTo>
                  <a:cubicBezTo>
                    <a:pt x="7764" y="8775"/>
                    <a:pt x="7622" y="8786"/>
                    <a:pt x="7480" y="8786"/>
                  </a:cubicBezTo>
                  <a:cubicBezTo>
                    <a:pt x="7222" y="8786"/>
                    <a:pt x="6963" y="8750"/>
                    <a:pt x="6705" y="8685"/>
                  </a:cubicBezTo>
                  <a:lnTo>
                    <a:pt x="6705" y="8685"/>
                  </a:lnTo>
                  <a:cubicBezTo>
                    <a:pt x="6738" y="8952"/>
                    <a:pt x="6371" y="9052"/>
                    <a:pt x="6271" y="9219"/>
                  </a:cubicBezTo>
                  <a:cubicBezTo>
                    <a:pt x="6171" y="9385"/>
                    <a:pt x="6471" y="9719"/>
                    <a:pt x="6638" y="9719"/>
                  </a:cubicBezTo>
                  <a:cubicBezTo>
                    <a:pt x="6714" y="9719"/>
                    <a:pt x="6796" y="9722"/>
                    <a:pt x="6879" y="9722"/>
                  </a:cubicBezTo>
                  <a:cubicBezTo>
                    <a:pt x="7085" y="9722"/>
                    <a:pt x="7296" y="9705"/>
                    <a:pt x="7439" y="9586"/>
                  </a:cubicBezTo>
                  <a:cubicBezTo>
                    <a:pt x="7509" y="9515"/>
                    <a:pt x="7583" y="9490"/>
                    <a:pt x="7662" y="9490"/>
                  </a:cubicBezTo>
                  <a:cubicBezTo>
                    <a:pt x="7807" y="9490"/>
                    <a:pt x="7966" y="9576"/>
                    <a:pt x="8139" y="9619"/>
                  </a:cubicBezTo>
                  <a:cubicBezTo>
                    <a:pt x="8106" y="9519"/>
                    <a:pt x="8173" y="9419"/>
                    <a:pt x="8173" y="9352"/>
                  </a:cubicBezTo>
                  <a:cubicBezTo>
                    <a:pt x="8194" y="9348"/>
                    <a:pt x="8214" y="9346"/>
                    <a:pt x="8233" y="9346"/>
                  </a:cubicBezTo>
                  <a:cubicBezTo>
                    <a:pt x="8363" y="9346"/>
                    <a:pt x="8439" y="9444"/>
                    <a:pt x="8439" y="9619"/>
                  </a:cubicBezTo>
                  <a:cubicBezTo>
                    <a:pt x="8551" y="9544"/>
                    <a:pt x="8632" y="9512"/>
                    <a:pt x="8696" y="9512"/>
                  </a:cubicBezTo>
                  <a:cubicBezTo>
                    <a:pt x="8861" y="9512"/>
                    <a:pt x="8914" y="9731"/>
                    <a:pt x="9107" y="10019"/>
                  </a:cubicBezTo>
                  <a:cubicBezTo>
                    <a:pt x="9273" y="10253"/>
                    <a:pt x="9540" y="10219"/>
                    <a:pt x="9807" y="10353"/>
                  </a:cubicBezTo>
                  <a:cubicBezTo>
                    <a:pt x="9640" y="10420"/>
                    <a:pt x="9507" y="10486"/>
                    <a:pt x="9373" y="10586"/>
                  </a:cubicBezTo>
                  <a:cubicBezTo>
                    <a:pt x="9574" y="10720"/>
                    <a:pt x="9807" y="10820"/>
                    <a:pt x="10041" y="10820"/>
                  </a:cubicBezTo>
                  <a:cubicBezTo>
                    <a:pt x="10007" y="10887"/>
                    <a:pt x="10007" y="10920"/>
                    <a:pt x="9974" y="10953"/>
                  </a:cubicBezTo>
                  <a:cubicBezTo>
                    <a:pt x="10241" y="11020"/>
                    <a:pt x="10508" y="11087"/>
                    <a:pt x="10774" y="11187"/>
                  </a:cubicBezTo>
                  <a:cubicBezTo>
                    <a:pt x="10875" y="11220"/>
                    <a:pt x="10875" y="11454"/>
                    <a:pt x="11075" y="11487"/>
                  </a:cubicBezTo>
                  <a:cubicBezTo>
                    <a:pt x="11575" y="11620"/>
                    <a:pt x="12109" y="11754"/>
                    <a:pt x="12642" y="11921"/>
                  </a:cubicBezTo>
                  <a:cubicBezTo>
                    <a:pt x="12676" y="11654"/>
                    <a:pt x="12776" y="11554"/>
                    <a:pt x="12576" y="11420"/>
                  </a:cubicBezTo>
                  <a:cubicBezTo>
                    <a:pt x="12376" y="11287"/>
                    <a:pt x="12175" y="11153"/>
                    <a:pt x="11975" y="11020"/>
                  </a:cubicBezTo>
                  <a:cubicBezTo>
                    <a:pt x="11842" y="10920"/>
                    <a:pt x="11575" y="10987"/>
                    <a:pt x="11475" y="10820"/>
                  </a:cubicBezTo>
                  <a:cubicBezTo>
                    <a:pt x="11375" y="10620"/>
                    <a:pt x="11275" y="10420"/>
                    <a:pt x="11175" y="10253"/>
                  </a:cubicBezTo>
                  <a:lnTo>
                    <a:pt x="11175" y="10253"/>
                  </a:lnTo>
                  <a:lnTo>
                    <a:pt x="11742" y="10486"/>
                  </a:lnTo>
                  <a:cubicBezTo>
                    <a:pt x="11675" y="10420"/>
                    <a:pt x="11675" y="10319"/>
                    <a:pt x="11642" y="10219"/>
                  </a:cubicBezTo>
                  <a:lnTo>
                    <a:pt x="11642" y="10219"/>
                  </a:lnTo>
                  <a:cubicBezTo>
                    <a:pt x="11975" y="10420"/>
                    <a:pt x="12276" y="10620"/>
                    <a:pt x="12609" y="10820"/>
                  </a:cubicBezTo>
                  <a:cubicBezTo>
                    <a:pt x="12763" y="10943"/>
                    <a:pt x="13031" y="11294"/>
                    <a:pt x="13176" y="11294"/>
                  </a:cubicBezTo>
                  <a:cubicBezTo>
                    <a:pt x="13188" y="11294"/>
                    <a:pt x="13199" y="11292"/>
                    <a:pt x="13210" y="11287"/>
                  </a:cubicBezTo>
                  <a:cubicBezTo>
                    <a:pt x="13143" y="11187"/>
                    <a:pt x="13109" y="11087"/>
                    <a:pt x="13076" y="10987"/>
                  </a:cubicBezTo>
                  <a:lnTo>
                    <a:pt x="13076" y="10987"/>
                  </a:lnTo>
                  <a:cubicBezTo>
                    <a:pt x="13143" y="11020"/>
                    <a:pt x="13210" y="11020"/>
                    <a:pt x="13276" y="11020"/>
                  </a:cubicBezTo>
                  <a:cubicBezTo>
                    <a:pt x="13376" y="10753"/>
                    <a:pt x="12976" y="10653"/>
                    <a:pt x="13143" y="10386"/>
                  </a:cubicBezTo>
                  <a:lnTo>
                    <a:pt x="13143" y="10386"/>
                  </a:lnTo>
                  <a:lnTo>
                    <a:pt x="13410" y="10720"/>
                  </a:lnTo>
                  <a:cubicBezTo>
                    <a:pt x="13410" y="10486"/>
                    <a:pt x="13376" y="10253"/>
                    <a:pt x="13310" y="10053"/>
                  </a:cubicBezTo>
                  <a:cubicBezTo>
                    <a:pt x="13210" y="9852"/>
                    <a:pt x="13009" y="9986"/>
                    <a:pt x="12943" y="9686"/>
                  </a:cubicBezTo>
                  <a:cubicBezTo>
                    <a:pt x="12876" y="9385"/>
                    <a:pt x="12876" y="9285"/>
                    <a:pt x="12676" y="9219"/>
                  </a:cubicBezTo>
                  <a:cubicBezTo>
                    <a:pt x="12546" y="9163"/>
                    <a:pt x="12438" y="9087"/>
                    <a:pt x="12355" y="9087"/>
                  </a:cubicBezTo>
                  <a:cubicBezTo>
                    <a:pt x="12288" y="9087"/>
                    <a:pt x="12239" y="9137"/>
                    <a:pt x="12209" y="9285"/>
                  </a:cubicBezTo>
                  <a:cubicBezTo>
                    <a:pt x="12142" y="9052"/>
                    <a:pt x="12109" y="8918"/>
                    <a:pt x="12009" y="8652"/>
                  </a:cubicBezTo>
                  <a:cubicBezTo>
                    <a:pt x="11978" y="8531"/>
                    <a:pt x="11948" y="8492"/>
                    <a:pt x="11906" y="8492"/>
                  </a:cubicBezTo>
                  <a:cubicBezTo>
                    <a:pt x="11854" y="8492"/>
                    <a:pt x="11785" y="8548"/>
                    <a:pt x="11675" y="8585"/>
                  </a:cubicBezTo>
                  <a:cubicBezTo>
                    <a:pt x="11608" y="8451"/>
                    <a:pt x="11575" y="8285"/>
                    <a:pt x="11508" y="8151"/>
                  </a:cubicBezTo>
                  <a:cubicBezTo>
                    <a:pt x="11675" y="8151"/>
                    <a:pt x="11809" y="8185"/>
                    <a:pt x="11975" y="8218"/>
                  </a:cubicBezTo>
                  <a:cubicBezTo>
                    <a:pt x="11942" y="7918"/>
                    <a:pt x="11642" y="7951"/>
                    <a:pt x="11809" y="7651"/>
                  </a:cubicBezTo>
                  <a:cubicBezTo>
                    <a:pt x="11875" y="7567"/>
                    <a:pt x="11950" y="7534"/>
                    <a:pt x="12030" y="7534"/>
                  </a:cubicBezTo>
                  <a:cubicBezTo>
                    <a:pt x="12109" y="7534"/>
                    <a:pt x="12192" y="7567"/>
                    <a:pt x="12276" y="7618"/>
                  </a:cubicBezTo>
                  <a:cubicBezTo>
                    <a:pt x="12409" y="7718"/>
                    <a:pt x="12642" y="8051"/>
                    <a:pt x="12776" y="8085"/>
                  </a:cubicBezTo>
                  <a:cubicBezTo>
                    <a:pt x="12788" y="8087"/>
                    <a:pt x="12801" y="8089"/>
                    <a:pt x="12815" y="8089"/>
                  </a:cubicBezTo>
                  <a:cubicBezTo>
                    <a:pt x="12956" y="8089"/>
                    <a:pt x="13188" y="7945"/>
                    <a:pt x="13310" y="7884"/>
                  </a:cubicBezTo>
                  <a:lnTo>
                    <a:pt x="13310" y="7884"/>
                  </a:lnTo>
                  <a:cubicBezTo>
                    <a:pt x="13443" y="8218"/>
                    <a:pt x="13109" y="8251"/>
                    <a:pt x="12909" y="8351"/>
                  </a:cubicBezTo>
                  <a:cubicBezTo>
                    <a:pt x="13176" y="8685"/>
                    <a:pt x="13510" y="8985"/>
                    <a:pt x="13943" y="9185"/>
                  </a:cubicBezTo>
                  <a:cubicBezTo>
                    <a:pt x="14010" y="8852"/>
                    <a:pt x="14010" y="8552"/>
                    <a:pt x="13943" y="8251"/>
                  </a:cubicBezTo>
                  <a:lnTo>
                    <a:pt x="13943" y="8251"/>
                  </a:lnTo>
                  <a:cubicBezTo>
                    <a:pt x="14070" y="8343"/>
                    <a:pt x="14173" y="8380"/>
                    <a:pt x="14270" y="8380"/>
                  </a:cubicBezTo>
                  <a:cubicBezTo>
                    <a:pt x="14453" y="8380"/>
                    <a:pt x="14615" y="8249"/>
                    <a:pt x="14877" y="8118"/>
                  </a:cubicBezTo>
                  <a:cubicBezTo>
                    <a:pt x="14744" y="8051"/>
                    <a:pt x="14611" y="7984"/>
                    <a:pt x="14477" y="7918"/>
                  </a:cubicBezTo>
                  <a:cubicBezTo>
                    <a:pt x="14526" y="7856"/>
                    <a:pt x="14593" y="7836"/>
                    <a:pt x="14667" y="7836"/>
                  </a:cubicBezTo>
                  <a:cubicBezTo>
                    <a:pt x="14793" y="7836"/>
                    <a:pt x="14939" y="7897"/>
                    <a:pt x="15044" y="7918"/>
                  </a:cubicBezTo>
                  <a:cubicBezTo>
                    <a:pt x="15078" y="7517"/>
                    <a:pt x="15211" y="7317"/>
                    <a:pt x="14877" y="7151"/>
                  </a:cubicBezTo>
                  <a:cubicBezTo>
                    <a:pt x="14727" y="7117"/>
                    <a:pt x="14577" y="7100"/>
                    <a:pt x="14431" y="7100"/>
                  </a:cubicBezTo>
                  <a:cubicBezTo>
                    <a:pt x="14285" y="7100"/>
                    <a:pt x="14144" y="7117"/>
                    <a:pt x="14010" y="7151"/>
                  </a:cubicBezTo>
                  <a:cubicBezTo>
                    <a:pt x="14077" y="7050"/>
                    <a:pt x="14144" y="6917"/>
                    <a:pt x="14244" y="6784"/>
                  </a:cubicBezTo>
                  <a:cubicBezTo>
                    <a:pt x="13877" y="6750"/>
                    <a:pt x="13710" y="6750"/>
                    <a:pt x="13476" y="6483"/>
                  </a:cubicBezTo>
                  <a:cubicBezTo>
                    <a:pt x="13343" y="6283"/>
                    <a:pt x="13143" y="6150"/>
                    <a:pt x="12909" y="6083"/>
                  </a:cubicBezTo>
                  <a:cubicBezTo>
                    <a:pt x="12309" y="5850"/>
                    <a:pt x="11742" y="5649"/>
                    <a:pt x="11175" y="5383"/>
                  </a:cubicBezTo>
                  <a:lnTo>
                    <a:pt x="11675" y="5316"/>
                  </a:lnTo>
                  <a:cubicBezTo>
                    <a:pt x="11642" y="5182"/>
                    <a:pt x="11608" y="5016"/>
                    <a:pt x="11575" y="4882"/>
                  </a:cubicBezTo>
                  <a:lnTo>
                    <a:pt x="11575" y="4882"/>
                  </a:lnTo>
                  <a:cubicBezTo>
                    <a:pt x="11809" y="4916"/>
                    <a:pt x="12042" y="4949"/>
                    <a:pt x="12276" y="5016"/>
                  </a:cubicBezTo>
                  <a:cubicBezTo>
                    <a:pt x="12182" y="4758"/>
                    <a:pt x="12170" y="4682"/>
                    <a:pt x="12045" y="4682"/>
                  </a:cubicBezTo>
                  <a:cubicBezTo>
                    <a:pt x="11992" y="4682"/>
                    <a:pt x="11918" y="4695"/>
                    <a:pt x="11809" y="4715"/>
                  </a:cubicBezTo>
                  <a:cubicBezTo>
                    <a:pt x="11642" y="4715"/>
                    <a:pt x="11442" y="4682"/>
                    <a:pt x="11275" y="4582"/>
                  </a:cubicBezTo>
                  <a:cubicBezTo>
                    <a:pt x="11458" y="4451"/>
                    <a:pt x="11663" y="4361"/>
                    <a:pt x="11871" y="4361"/>
                  </a:cubicBezTo>
                  <a:cubicBezTo>
                    <a:pt x="11928" y="4361"/>
                    <a:pt x="11985" y="4368"/>
                    <a:pt x="12042" y="4382"/>
                  </a:cubicBezTo>
                  <a:cubicBezTo>
                    <a:pt x="12075" y="4082"/>
                    <a:pt x="11775" y="3948"/>
                    <a:pt x="11575" y="3815"/>
                  </a:cubicBezTo>
                  <a:cubicBezTo>
                    <a:pt x="11508" y="4115"/>
                    <a:pt x="11241" y="4182"/>
                    <a:pt x="11041" y="4282"/>
                  </a:cubicBezTo>
                  <a:cubicBezTo>
                    <a:pt x="11108" y="3982"/>
                    <a:pt x="10875" y="4015"/>
                    <a:pt x="10674" y="3982"/>
                  </a:cubicBezTo>
                  <a:cubicBezTo>
                    <a:pt x="10941" y="3915"/>
                    <a:pt x="11342" y="3915"/>
                    <a:pt x="11442" y="3615"/>
                  </a:cubicBezTo>
                  <a:cubicBezTo>
                    <a:pt x="11274" y="3503"/>
                    <a:pt x="10454" y="3019"/>
                    <a:pt x="10112" y="3019"/>
                  </a:cubicBezTo>
                  <a:cubicBezTo>
                    <a:pt x="10045" y="3019"/>
                    <a:pt x="9996" y="3037"/>
                    <a:pt x="9974" y="3081"/>
                  </a:cubicBezTo>
                  <a:cubicBezTo>
                    <a:pt x="9908" y="3235"/>
                    <a:pt x="9725" y="3405"/>
                    <a:pt x="9570" y="3405"/>
                  </a:cubicBezTo>
                  <a:cubicBezTo>
                    <a:pt x="9490" y="3405"/>
                    <a:pt x="9419" y="3361"/>
                    <a:pt x="9373" y="3248"/>
                  </a:cubicBezTo>
                  <a:cubicBezTo>
                    <a:pt x="9340" y="3114"/>
                    <a:pt x="9874" y="2881"/>
                    <a:pt x="9974" y="2814"/>
                  </a:cubicBezTo>
                  <a:cubicBezTo>
                    <a:pt x="9894" y="2514"/>
                    <a:pt x="9646" y="2418"/>
                    <a:pt x="9381" y="2418"/>
                  </a:cubicBezTo>
                  <a:cubicBezTo>
                    <a:pt x="9204" y="2418"/>
                    <a:pt x="9020" y="2460"/>
                    <a:pt x="8873" y="2514"/>
                  </a:cubicBezTo>
                  <a:cubicBezTo>
                    <a:pt x="8865" y="2517"/>
                    <a:pt x="8856" y="2518"/>
                    <a:pt x="8847" y="2518"/>
                  </a:cubicBezTo>
                  <a:cubicBezTo>
                    <a:pt x="8635" y="2518"/>
                    <a:pt x="8198" y="1806"/>
                    <a:pt x="8006" y="1647"/>
                  </a:cubicBezTo>
                  <a:cubicBezTo>
                    <a:pt x="7706" y="1380"/>
                    <a:pt x="7305" y="1213"/>
                    <a:pt x="6905" y="1213"/>
                  </a:cubicBezTo>
                  <a:cubicBezTo>
                    <a:pt x="6738" y="1246"/>
                    <a:pt x="6338" y="1246"/>
                    <a:pt x="6271" y="1313"/>
                  </a:cubicBezTo>
                  <a:cubicBezTo>
                    <a:pt x="6180" y="1404"/>
                    <a:pt x="5951" y="1689"/>
                    <a:pt x="5835" y="1689"/>
                  </a:cubicBezTo>
                  <a:cubicBezTo>
                    <a:pt x="5824" y="1689"/>
                    <a:pt x="5813" y="1686"/>
                    <a:pt x="5804" y="1680"/>
                  </a:cubicBezTo>
                  <a:cubicBezTo>
                    <a:pt x="5649" y="1587"/>
                    <a:pt x="5574" y="1537"/>
                    <a:pt x="5507" y="1537"/>
                  </a:cubicBezTo>
                  <a:cubicBezTo>
                    <a:pt x="5430" y="1537"/>
                    <a:pt x="5365" y="1604"/>
                    <a:pt x="5204" y="1747"/>
                  </a:cubicBezTo>
                  <a:cubicBezTo>
                    <a:pt x="5139" y="1827"/>
                    <a:pt x="5044" y="1884"/>
                    <a:pt x="4981" y="1884"/>
                  </a:cubicBezTo>
                  <a:cubicBezTo>
                    <a:pt x="4914" y="1884"/>
                    <a:pt x="4884" y="1819"/>
                    <a:pt x="4970" y="1647"/>
                  </a:cubicBezTo>
                  <a:cubicBezTo>
                    <a:pt x="5137" y="1313"/>
                    <a:pt x="5204" y="1313"/>
                    <a:pt x="5037" y="979"/>
                  </a:cubicBezTo>
                  <a:cubicBezTo>
                    <a:pt x="4904" y="746"/>
                    <a:pt x="4804" y="746"/>
                    <a:pt x="4703" y="579"/>
                  </a:cubicBezTo>
                  <a:cubicBezTo>
                    <a:pt x="4570" y="446"/>
                    <a:pt x="4637" y="112"/>
                    <a:pt x="4403" y="112"/>
                  </a:cubicBezTo>
                  <a:cubicBezTo>
                    <a:pt x="4203" y="79"/>
                    <a:pt x="4003" y="79"/>
                    <a:pt x="3803" y="79"/>
                  </a:cubicBezTo>
                  <a:cubicBezTo>
                    <a:pt x="3436" y="279"/>
                    <a:pt x="3036" y="412"/>
                    <a:pt x="2602" y="512"/>
                  </a:cubicBezTo>
                  <a:cubicBezTo>
                    <a:pt x="2635" y="346"/>
                    <a:pt x="2702" y="212"/>
                    <a:pt x="2735" y="45"/>
                  </a:cubicBezTo>
                  <a:cubicBezTo>
                    <a:pt x="2575" y="15"/>
                    <a:pt x="2418" y="0"/>
                    <a:pt x="226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a:off x="2035800" y="1879275"/>
              <a:ext cx="97575" cy="50900"/>
            </a:xfrm>
            <a:custGeom>
              <a:avLst/>
              <a:gdLst/>
              <a:ahLst/>
              <a:cxnLst/>
              <a:rect l="l" t="t" r="r" b="b"/>
              <a:pathLst>
                <a:path w="3903" h="2036" extrusionOk="0">
                  <a:moveTo>
                    <a:pt x="3169" y="1"/>
                  </a:moveTo>
                  <a:lnTo>
                    <a:pt x="3036" y="34"/>
                  </a:lnTo>
                  <a:cubicBezTo>
                    <a:pt x="3069" y="68"/>
                    <a:pt x="3102" y="134"/>
                    <a:pt x="3202" y="168"/>
                  </a:cubicBezTo>
                  <a:cubicBezTo>
                    <a:pt x="3149" y="211"/>
                    <a:pt x="3089" y="226"/>
                    <a:pt x="3027" y="226"/>
                  </a:cubicBezTo>
                  <a:cubicBezTo>
                    <a:pt x="2896" y="226"/>
                    <a:pt x="2759" y="157"/>
                    <a:pt x="2669" y="134"/>
                  </a:cubicBezTo>
                  <a:cubicBezTo>
                    <a:pt x="2644" y="118"/>
                    <a:pt x="2610" y="111"/>
                    <a:pt x="2572" y="111"/>
                  </a:cubicBezTo>
                  <a:cubicBezTo>
                    <a:pt x="2458" y="111"/>
                    <a:pt x="2302" y="168"/>
                    <a:pt x="2202" y="168"/>
                  </a:cubicBezTo>
                  <a:cubicBezTo>
                    <a:pt x="1902" y="234"/>
                    <a:pt x="1601" y="401"/>
                    <a:pt x="1401" y="635"/>
                  </a:cubicBezTo>
                  <a:cubicBezTo>
                    <a:pt x="1201" y="802"/>
                    <a:pt x="834" y="1269"/>
                    <a:pt x="567" y="1302"/>
                  </a:cubicBezTo>
                  <a:lnTo>
                    <a:pt x="367" y="1302"/>
                  </a:lnTo>
                  <a:lnTo>
                    <a:pt x="300" y="1335"/>
                  </a:lnTo>
                  <a:cubicBezTo>
                    <a:pt x="234" y="1335"/>
                    <a:pt x="167" y="1369"/>
                    <a:pt x="134" y="1402"/>
                  </a:cubicBezTo>
                  <a:cubicBezTo>
                    <a:pt x="0" y="1502"/>
                    <a:pt x="0" y="1635"/>
                    <a:pt x="200" y="1869"/>
                  </a:cubicBezTo>
                  <a:lnTo>
                    <a:pt x="767" y="1969"/>
                  </a:lnTo>
                  <a:cubicBezTo>
                    <a:pt x="834" y="1969"/>
                    <a:pt x="867" y="1969"/>
                    <a:pt x="901" y="1936"/>
                  </a:cubicBezTo>
                  <a:cubicBezTo>
                    <a:pt x="934" y="1936"/>
                    <a:pt x="934" y="1869"/>
                    <a:pt x="934" y="1802"/>
                  </a:cubicBezTo>
                  <a:cubicBezTo>
                    <a:pt x="934" y="1769"/>
                    <a:pt x="934" y="1736"/>
                    <a:pt x="968" y="1736"/>
                  </a:cubicBezTo>
                  <a:cubicBezTo>
                    <a:pt x="1010" y="1693"/>
                    <a:pt x="1054" y="1675"/>
                    <a:pt x="1096" y="1675"/>
                  </a:cubicBezTo>
                  <a:cubicBezTo>
                    <a:pt x="1219" y="1675"/>
                    <a:pt x="1318" y="1837"/>
                    <a:pt x="1268" y="2036"/>
                  </a:cubicBezTo>
                  <a:cubicBezTo>
                    <a:pt x="1401" y="2002"/>
                    <a:pt x="1635" y="2002"/>
                    <a:pt x="1735" y="1869"/>
                  </a:cubicBezTo>
                  <a:cubicBezTo>
                    <a:pt x="1868" y="1736"/>
                    <a:pt x="1535" y="1502"/>
                    <a:pt x="1735" y="1402"/>
                  </a:cubicBezTo>
                  <a:cubicBezTo>
                    <a:pt x="1740" y="1401"/>
                    <a:pt x="1745" y="1400"/>
                    <a:pt x="1751" y="1400"/>
                  </a:cubicBezTo>
                  <a:cubicBezTo>
                    <a:pt x="1845" y="1400"/>
                    <a:pt x="1908" y="1609"/>
                    <a:pt x="2032" y="1609"/>
                  </a:cubicBezTo>
                  <a:cubicBezTo>
                    <a:pt x="2071" y="1609"/>
                    <a:pt x="2115" y="1589"/>
                    <a:pt x="2168" y="1535"/>
                  </a:cubicBezTo>
                  <a:cubicBezTo>
                    <a:pt x="2268" y="1402"/>
                    <a:pt x="2202" y="1269"/>
                    <a:pt x="2035" y="1235"/>
                  </a:cubicBezTo>
                  <a:cubicBezTo>
                    <a:pt x="2235" y="1135"/>
                    <a:pt x="2402" y="1269"/>
                    <a:pt x="2402" y="968"/>
                  </a:cubicBezTo>
                  <a:cubicBezTo>
                    <a:pt x="2402" y="890"/>
                    <a:pt x="2482" y="858"/>
                    <a:pt x="2562" y="858"/>
                  </a:cubicBezTo>
                  <a:cubicBezTo>
                    <a:pt x="2618" y="858"/>
                    <a:pt x="2674" y="874"/>
                    <a:pt x="2702" y="902"/>
                  </a:cubicBezTo>
                  <a:cubicBezTo>
                    <a:pt x="2345" y="1140"/>
                    <a:pt x="2625" y="1484"/>
                    <a:pt x="2927" y="1484"/>
                  </a:cubicBezTo>
                  <a:cubicBezTo>
                    <a:pt x="2963" y="1484"/>
                    <a:pt x="3000" y="1479"/>
                    <a:pt x="3036" y="1469"/>
                  </a:cubicBezTo>
                  <a:cubicBezTo>
                    <a:pt x="3202" y="1402"/>
                    <a:pt x="3336" y="1302"/>
                    <a:pt x="3436" y="1202"/>
                  </a:cubicBezTo>
                  <a:cubicBezTo>
                    <a:pt x="3569" y="1135"/>
                    <a:pt x="3603" y="1002"/>
                    <a:pt x="3569" y="868"/>
                  </a:cubicBezTo>
                  <a:cubicBezTo>
                    <a:pt x="3569" y="835"/>
                    <a:pt x="3503" y="768"/>
                    <a:pt x="3436" y="735"/>
                  </a:cubicBezTo>
                  <a:cubicBezTo>
                    <a:pt x="3469" y="735"/>
                    <a:pt x="3503" y="735"/>
                    <a:pt x="3503" y="701"/>
                  </a:cubicBezTo>
                  <a:lnTo>
                    <a:pt x="3736" y="701"/>
                  </a:lnTo>
                  <a:cubicBezTo>
                    <a:pt x="3169" y="568"/>
                    <a:pt x="3669" y="335"/>
                    <a:pt x="3903" y="234"/>
                  </a:cubicBezTo>
                  <a:cubicBezTo>
                    <a:pt x="3636" y="101"/>
                    <a:pt x="3503" y="1"/>
                    <a:pt x="330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955375" y="1818300"/>
              <a:ext cx="84250" cy="46100"/>
            </a:xfrm>
            <a:custGeom>
              <a:avLst/>
              <a:gdLst/>
              <a:ahLst/>
              <a:cxnLst/>
              <a:rect l="l" t="t" r="r" b="b"/>
              <a:pathLst>
                <a:path w="3370" h="1844" extrusionOk="0">
                  <a:moveTo>
                    <a:pt x="1655" y="1"/>
                  </a:moveTo>
                  <a:cubicBezTo>
                    <a:pt x="1415" y="1"/>
                    <a:pt x="1174" y="111"/>
                    <a:pt x="1001" y="305"/>
                  </a:cubicBezTo>
                  <a:cubicBezTo>
                    <a:pt x="734" y="639"/>
                    <a:pt x="468" y="1006"/>
                    <a:pt x="267" y="1406"/>
                  </a:cubicBezTo>
                  <a:cubicBezTo>
                    <a:pt x="167" y="1506"/>
                    <a:pt x="67" y="1606"/>
                    <a:pt x="1" y="1706"/>
                  </a:cubicBezTo>
                  <a:cubicBezTo>
                    <a:pt x="73" y="1806"/>
                    <a:pt x="180" y="1844"/>
                    <a:pt x="304" y="1844"/>
                  </a:cubicBezTo>
                  <a:cubicBezTo>
                    <a:pt x="637" y="1844"/>
                    <a:pt x="1092" y="1570"/>
                    <a:pt x="1335" y="1473"/>
                  </a:cubicBezTo>
                  <a:cubicBezTo>
                    <a:pt x="1345" y="1470"/>
                    <a:pt x="1356" y="1469"/>
                    <a:pt x="1366" y="1469"/>
                  </a:cubicBezTo>
                  <a:cubicBezTo>
                    <a:pt x="1483" y="1469"/>
                    <a:pt x="1622" y="1610"/>
                    <a:pt x="1763" y="1610"/>
                  </a:cubicBezTo>
                  <a:cubicBezTo>
                    <a:pt x="1776" y="1610"/>
                    <a:pt x="1789" y="1609"/>
                    <a:pt x="1802" y="1606"/>
                  </a:cubicBezTo>
                  <a:lnTo>
                    <a:pt x="2736" y="1439"/>
                  </a:lnTo>
                  <a:cubicBezTo>
                    <a:pt x="2903" y="1406"/>
                    <a:pt x="3103" y="1339"/>
                    <a:pt x="3236" y="1206"/>
                  </a:cubicBezTo>
                  <a:cubicBezTo>
                    <a:pt x="3370" y="1106"/>
                    <a:pt x="3103" y="739"/>
                    <a:pt x="2969" y="739"/>
                  </a:cubicBezTo>
                  <a:cubicBezTo>
                    <a:pt x="2669" y="705"/>
                    <a:pt x="2602" y="572"/>
                    <a:pt x="2402" y="338"/>
                  </a:cubicBezTo>
                  <a:cubicBezTo>
                    <a:pt x="2380" y="294"/>
                    <a:pt x="2321" y="279"/>
                    <a:pt x="2247" y="279"/>
                  </a:cubicBezTo>
                  <a:cubicBezTo>
                    <a:pt x="2098" y="279"/>
                    <a:pt x="1891" y="338"/>
                    <a:pt x="1802" y="338"/>
                  </a:cubicBezTo>
                  <a:cubicBezTo>
                    <a:pt x="1869" y="238"/>
                    <a:pt x="1969" y="172"/>
                    <a:pt x="2035" y="105"/>
                  </a:cubicBezTo>
                  <a:cubicBezTo>
                    <a:pt x="1917" y="34"/>
                    <a:pt x="1786" y="1"/>
                    <a:pt x="165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3568875" y="2407850"/>
              <a:ext cx="5550" cy="6000"/>
            </a:xfrm>
            <a:custGeom>
              <a:avLst/>
              <a:gdLst/>
              <a:ahLst/>
              <a:cxnLst/>
              <a:rect l="l" t="t" r="r" b="b"/>
              <a:pathLst>
                <a:path w="222" h="240" extrusionOk="0">
                  <a:moveTo>
                    <a:pt x="181" y="0"/>
                  </a:moveTo>
                  <a:cubicBezTo>
                    <a:pt x="90" y="0"/>
                    <a:pt x="1" y="95"/>
                    <a:pt x="88" y="240"/>
                  </a:cubicBezTo>
                  <a:cubicBezTo>
                    <a:pt x="154" y="173"/>
                    <a:pt x="188" y="107"/>
                    <a:pt x="221" y="6"/>
                  </a:cubicBezTo>
                  <a:cubicBezTo>
                    <a:pt x="208" y="2"/>
                    <a:pt x="195" y="0"/>
                    <a:pt x="18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a:off x="5387350" y="2802050"/>
              <a:ext cx="32875" cy="25225"/>
            </a:xfrm>
            <a:custGeom>
              <a:avLst/>
              <a:gdLst/>
              <a:ahLst/>
              <a:cxnLst/>
              <a:rect l="l" t="t" r="r" b="b"/>
              <a:pathLst>
                <a:path w="1315" h="1009" extrusionOk="0">
                  <a:moveTo>
                    <a:pt x="1030" y="1"/>
                  </a:moveTo>
                  <a:cubicBezTo>
                    <a:pt x="812" y="1"/>
                    <a:pt x="519" y="129"/>
                    <a:pt x="387" y="129"/>
                  </a:cubicBezTo>
                  <a:cubicBezTo>
                    <a:pt x="364" y="129"/>
                    <a:pt x="346" y="126"/>
                    <a:pt x="334" y="116"/>
                  </a:cubicBezTo>
                  <a:cubicBezTo>
                    <a:pt x="167" y="550"/>
                    <a:pt x="1" y="450"/>
                    <a:pt x="167" y="950"/>
                  </a:cubicBezTo>
                  <a:cubicBezTo>
                    <a:pt x="226" y="992"/>
                    <a:pt x="276" y="1009"/>
                    <a:pt x="319" y="1009"/>
                  </a:cubicBezTo>
                  <a:cubicBezTo>
                    <a:pt x="520" y="1009"/>
                    <a:pt x="581" y="633"/>
                    <a:pt x="801" y="550"/>
                  </a:cubicBezTo>
                  <a:cubicBezTo>
                    <a:pt x="806" y="548"/>
                    <a:pt x="810" y="547"/>
                    <a:pt x="815" y="547"/>
                  </a:cubicBezTo>
                  <a:cubicBezTo>
                    <a:pt x="876" y="547"/>
                    <a:pt x="972" y="696"/>
                    <a:pt x="1018" y="696"/>
                  </a:cubicBezTo>
                  <a:cubicBezTo>
                    <a:pt x="1025" y="696"/>
                    <a:pt x="1030" y="692"/>
                    <a:pt x="1035" y="684"/>
                  </a:cubicBezTo>
                  <a:cubicBezTo>
                    <a:pt x="1101" y="584"/>
                    <a:pt x="1301" y="417"/>
                    <a:pt x="1301" y="317"/>
                  </a:cubicBezTo>
                  <a:cubicBezTo>
                    <a:pt x="1314" y="71"/>
                    <a:pt x="1192" y="1"/>
                    <a:pt x="103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a:off x="2501950" y="2188975"/>
              <a:ext cx="92600" cy="67925"/>
            </a:xfrm>
            <a:custGeom>
              <a:avLst/>
              <a:gdLst/>
              <a:ahLst/>
              <a:cxnLst/>
              <a:rect l="l" t="t" r="r" b="b"/>
              <a:pathLst>
                <a:path w="3704" h="2717" extrusionOk="0">
                  <a:moveTo>
                    <a:pt x="1136" y="1"/>
                  </a:moveTo>
                  <a:cubicBezTo>
                    <a:pt x="1106" y="1"/>
                    <a:pt x="1072" y="7"/>
                    <a:pt x="1035" y="22"/>
                  </a:cubicBezTo>
                  <a:cubicBezTo>
                    <a:pt x="701" y="189"/>
                    <a:pt x="701" y="489"/>
                    <a:pt x="601" y="856"/>
                  </a:cubicBezTo>
                  <a:cubicBezTo>
                    <a:pt x="568" y="1023"/>
                    <a:pt x="535" y="1223"/>
                    <a:pt x="535" y="1356"/>
                  </a:cubicBezTo>
                  <a:cubicBezTo>
                    <a:pt x="501" y="1456"/>
                    <a:pt x="601" y="1623"/>
                    <a:pt x="568" y="1723"/>
                  </a:cubicBezTo>
                  <a:cubicBezTo>
                    <a:pt x="535" y="1823"/>
                    <a:pt x="134" y="2123"/>
                    <a:pt x="1" y="2223"/>
                  </a:cubicBezTo>
                  <a:cubicBezTo>
                    <a:pt x="92" y="2223"/>
                    <a:pt x="596" y="2086"/>
                    <a:pt x="762" y="2086"/>
                  </a:cubicBezTo>
                  <a:cubicBezTo>
                    <a:pt x="779" y="2086"/>
                    <a:pt x="792" y="2087"/>
                    <a:pt x="801" y="2090"/>
                  </a:cubicBezTo>
                  <a:cubicBezTo>
                    <a:pt x="861" y="2150"/>
                    <a:pt x="867" y="2716"/>
                    <a:pt x="1011" y="2716"/>
                  </a:cubicBezTo>
                  <a:cubicBezTo>
                    <a:pt x="1028" y="2716"/>
                    <a:pt x="1047" y="2708"/>
                    <a:pt x="1068" y="2690"/>
                  </a:cubicBezTo>
                  <a:cubicBezTo>
                    <a:pt x="1268" y="2557"/>
                    <a:pt x="1435" y="2257"/>
                    <a:pt x="1602" y="2190"/>
                  </a:cubicBezTo>
                  <a:cubicBezTo>
                    <a:pt x="1936" y="2057"/>
                    <a:pt x="1902" y="1823"/>
                    <a:pt x="2202" y="1690"/>
                  </a:cubicBezTo>
                  <a:lnTo>
                    <a:pt x="2202" y="1690"/>
                  </a:lnTo>
                  <a:cubicBezTo>
                    <a:pt x="2136" y="2190"/>
                    <a:pt x="2970" y="2290"/>
                    <a:pt x="3270" y="2390"/>
                  </a:cubicBezTo>
                  <a:lnTo>
                    <a:pt x="3703" y="2090"/>
                  </a:lnTo>
                  <a:cubicBezTo>
                    <a:pt x="3552" y="1913"/>
                    <a:pt x="3324" y="1832"/>
                    <a:pt x="3092" y="1832"/>
                  </a:cubicBezTo>
                  <a:cubicBezTo>
                    <a:pt x="3017" y="1832"/>
                    <a:pt x="2942" y="1840"/>
                    <a:pt x="2870" y="1857"/>
                  </a:cubicBezTo>
                  <a:cubicBezTo>
                    <a:pt x="3236" y="1490"/>
                    <a:pt x="2236" y="989"/>
                    <a:pt x="2102" y="889"/>
                  </a:cubicBezTo>
                  <a:cubicBezTo>
                    <a:pt x="1969" y="789"/>
                    <a:pt x="1735" y="822"/>
                    <a:pt x="1602" y="722"/>
                  </a:cubicBezTo>
                  <a:cubicBezTo>
                    <a:pt x="1531" y="615"/>
                    <a:pt x="1478" y="546"/>
                    <a:pt x="1414" y="546"/>
                  </a:cubicBezTo>
                  <a:cubicBezTo>
                    <a:pt x="1359" y="546"/>
                    <a:pt x="1295" y="598"/>
                    <a:pt x="1202" y="722"/>
                  </a:cubicBezTo>
                  <a:cubicBezTo>
                    <a:pt x="1135" y="656"/>
                    <a:pt x="1102" y="556"/>
                    <a:pt x="1102" y="489"/>
                  </a:cubicBezTo>
                  <a:cubicBezTo>
                    <a:pt x="1428" y="430"/>
                    <a:pt x="1385" y="1"/>
                    <a:pt x="113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2377700" y="1751525"/>
              <a:ext cx="155150" cy="107775"/>
            </a:xfrm>
            <a:custGeom>
              <a:avLst/>
              <a:gdLst/>
              <a:ahLst/>
              <a:cxnLst/>
              <a:rect l="l" t="t" r="r" b="b"/>
              <a:pathLst>
                <a:path w="6206" h="4311" extrusionOk="0">
                  <a:moveTo>
                    <a:pt x="1565" y="1"/>
                  </a:moveTo>
                  <a:cubicBezTo>
                    <a:pt x="1421" y="1"/>
                    <a:pt x="1289" y="43"/>
                    <a:pt x="1201" y="174"/>
                  </a:cubicBezTo>
                  <a:cubicBezTo>
                    <a:pt x="1468" y="274"/>
                    <a:pt x="1735" y="174"/>
                    <a:pt x="1935" y="308"/>
                  </a:cubicBezTo>
                  <a:cubicBezTo>
                    <a:pt x="1870" y="438"/>
                    <a:pt x="1741" y="466"/>
                    <a:pt x="1589" y="466"/>
                  </a:cubicBezTo>
                  <a:cubicBezTo>
                    <a:pt x="1476" y="466"/>
                    <a:pt x="1351" y="451"/>
                    <a:pt x="1230" y="451"/>
                  </a:cubicBezTo>
                  <a:cubicBezTo>
                    <a:pt x="1010" y="451"/>
                    <a:pt x="802" y="500"/>
                    <a:pt x="701" y="775"/>
                  </a:cubicBezTo>
                  <a:cubicBezTo>
                    <a:pt x="868" y="841"/>
                    <a:pt x="1201" y="808"/>
                    <a:pt x="1335" y="941"/>
                  </a:cubicBezTo>
                  <a:cubicBezTo>
                    <a:pt x="1135" y="975"/>
                    <a:pt x="201" y="1008"/>
                    <a:pt x="501" y="1308"/>
                  </a:cubicBezTo>
                  <a:cubicBezTo>
                    <a:pt x="368" y="1342"/>
                    <a:pt x="234" y="1408"/>
                    <a:pt x="67" y="1475"/>
                  </a:cubicBezTo>
                  <a:cubicBezTo>
                    <a:pt x="301" y="1508"/>
                    <a:pt x="501" y="1575"/>
                    <a:pt x="701" y="1575"/>
                  </a:cubicBezTo>
                  <a:cubicBezTo>
                    <a:pt x="668" y="1608"/>
                    <a:pt x="634" y="1608"/>
                    <a:pt x="601" y="1642"/>
                  </a:cubicBezTo>
                  <a:cubicBezTo>
                    <a:pt x="645" y="1661"/>
                    <a:pt x="688" y="1668"/>
                    <a:pt x="731" y="1668"/>
                  </a:cubicBezTo>
                  <a:cubicBezTo>
                    <a:pt x="866" y="1668"/>
                    <a:pt x="999" y="1599"/>
                    <a:pt x="1123" y="1599"/>
                  </a:cubicBezTo>
                  <a:cubicBezTo>
                    <a:pt x="1173" y="1599"/>
                    <a:pt x="1221" y="1611"/>
                    <a:pt x="1268" y="1642"/>
                  </a:cubicBezTo>
                  <a:cubicBezTo>
                    <a:pt x="1201" y="1675"/>
                    <a:pt x="1135" y="1742"/>
                    <a:pt x="1068" y="1775"/>
                  </a:cubicBezTo>
                  <a:cubicBezTo>
                    <a:pt x="1101" y="1809"/>
                    <a:pt x="1168" y="1875"/>
                    <a:pt x="1201" y="1909"/>
                  </a:cubicBezTo>
                  <a:cubicBezTo>
                    <a:pt x="1135" y="1875"/>
                    <a:pt x="1035" y="1875"/>
                    <a:pt x="935" y="1842"/>
                  </a:cubicBezTo>
                  <a:lnTo>
                    <a:pt x="1" y="1775"/>
                  </a:lnTo>
                  <a:lnTo>
                    <a:pt x="1" y="1775"/>
                  </a:lnTo>
                  <a:cubicBezTo>
                    <a:pt x="66" y="2168"/>
                    <a:pt x="375" y="2304"/>
                    <a:pt x="693" y="2304"/>
                  </a:cubicBezTo>
                  <a:cubicBezTo>
                    <a:pt x="860" y="2304"/>
                    <a:pt x="1030" y="2266"/>
                    <a:pt x="1168" y="2209"/>
                  </a:cubicBezTo>
                  <a:lnTo>
                    <a:pt x="1168" y="2209"/>
                  </a:lnTo>
                  <a:cubicBezTo>
                    <a:pt x="1035" y="2442"/>
                    <a:pt x="801" y="2442"/>
                    <a:pt x="601" y="2442"/>
                  </a:cubicBezTo>
                  <a:cubicBezTo>
                    <a:pt x="434" y="2476"/>
                    <a:pt x="501" y="2676"/>
                    <a:pt x="668" y="2676"/>
                  </a:cubicBezTo>
                  <a:cubicBezTo>
                    <a:pt x="676" y="2674"/>
                    <a:pt x="683" y="2673"/>
                    <a:pt x="691" y="2673"/>
                  </a:cubicBezTo>
                  <a:cubicBezTo>
                    <a:pt x="789" y="2673"/>
                    <a:pt x="852" y="2832"/>
                    <a:pt x="942" y="2832"/>
                  </a:cubicBezTo>
                  <a:cubicBezTo>
                    <a:pt x="960" y="2832"/>
                    <a:pt x="980" y="2825"/>
                    <a:pt x="1001" y="2809"/>
                  </a:cubicBezTo>
                  <a:cubicBezTo>
                    <a:pt x="1105" y="2732"/>
                    <a:pt x="1168" y="2654"/>
                    <a:pt x="1269" y="2654"/>
                  </a:cubicBezTo>
                  <a:cubicBezTo>
                    <a:pt x="1298" y="2654"/>
                    <a:pt x="1331" y="2661"/>
                    <a:pt x="1368" y="2676"/>
                  </a:cubicBezTo>
                  <a:cubicBezTo>
                    <a:pt x="1368" y="2709"/>
                    <a:pt x="1368" y="2743"/>
                    <a:pt x="1368" y="2809"/>
                  </a:cubicBezTo>
                  <a:cubicBezTo>
                    <a:pt x="1412" y="2831"/>
                    <a:pt x="1449" y="2841"/>
                    <a:pt x="1480" y="2841"/>
                  </a:cubicBezTo>
                  <a:cubicBezTo>
                    <a:pt x="1590" y="2841"/>
                    <a:pt x="1639" y="2728"/>
                    <a:pt x="1769" y="2676"/>
                  </a:cubicBezTo>
                  <a:cubicBezTo>
                    <a:pt x="1773" y="2674"/>
                    <a:pt x="1778" y="2673"/>
                    <a:pt x="1784" y="2673"/>
                  </a:cubicBezTo>
                  <a:cubicBezTo>
                    <a:pt x="1826" y="2673"/>
                    <a:pt x="1889" y="2731"/>
                    <a:pt x="1924" y="2731"/>
                  </a:cubicBezTo>
                  <a:cubicBezTo>
                    <a:pt x="1951" y="2731"/>
                    <a:pt x="1962" y="2697"/>
                    <a:pt x="1935" y="2576"/>
                  </a:cubicBezTo>
                  <a:lnTo>
                    <a:pt x="1935" y="2576"/>
                  </a:lnTo>
                  <a:cubicBezTo>
                    <a:pt x="2048" y="2613"/>
                    <a:pt x="2189" y="2618"/>
                    <a:pt x="2333" y="2618"/>
                  </a:cubicBezTo>
                  <a:cubicBezTo>
                    <a:pt x="2381" y="2618"/>
                    <a:pt x="2429" y="2618"/>
                    <a:pt x="2477" y="2618"/>
                  </a:cubicBezTo>
                  <a:cubicBezTo>
                    <a:pt x="2669" y="2618"/>
                    <a:pt x="2853" y="2626"/>
                    <a:pt x="2969" y="2709"/>
                  </a:cubicBezTo>
                  <a:cubicBezTo>
                    <a:pt x="2703" y="2743"/>
                    <a:pt x="2469" y="2776"/>
                    <a:pt x="2202" y="2809"/>
                  </a:cubicBezTo>
                  <a:cubicBezTo>
                    <a:pt x="2439" y="2874"/>
                    <a:pt x="2690" y="2911"/>
                    <a:pt x="2937" y="2911"/>
                  </a:cubicBezTo>
                  <a:cubicBezTo>
                    <a:pt x="3072" y="2911"/>
                    <a:pt x="3206" y="2900"/>
                    <a:pt x="3336" y="2876"/>
                  </a:cubicBezTo>
                  <a:lnTo>
                    <a:pt x="3336" y="2876"/>
                  </a:lnTo>
                  <a:cubicBezTo>
                    <a:pt x="2636" y="3009"/>
                    <a:pt x="2002" y="2943"/>
                    <a:pt x="1302" y="3210"/>
                  </a:cubicBezTo>
                  <a:cubicBezTo>
                    <a:pt x="1502" y="3343"/>
                    <a:pt x="1735" y="3410"/>
                    <a:pt x="1969" y="3476"/>
                  </a:cubicBezTo>
                  <a:lnTo>
                    <a:pt x="1602" y="3476"/>
                  </a:lnTo>
                  <a:cubicBezTo>
                    <a:pt x="1802" y="3777"/>
                    <a:pt x="2336" y="3677"/>
                    <a:pt x="2669" y="3743"/>
                  </a:cubicBezTo>
                  <a:lnTo>
                    <a:pt x="2002" y="3843"/>
                  </a:lnTo>
                  <a:cubicBezTo>
                    <a:pt x="2236" y="4207"/>
                    <a:pt x="2691" y="4247"/>
                    <a:pt x="3086" y="4247"/>
                  </a:cubicBezTo>
                  <a:cubicBezTo>
                    <a:pt x="3199" y="4247"/>
                    <a:pt x="3307" y="4244"/>
                    <a:pt x="3403" y="4244"/>
                  </a:cubicBezTo>
                  <a:cubicBezTo>
                    <a:pt x="3370" y="4144"/>
                    <a:pt x="3303" y="4044"/>
                    <a:pt x="3170" y="4010"/>
                  </a:cubicBezTo>
                  <a:cubicBezTo>
                    <a:pt x="3470" y="4010"/>
                    <a:pt x="3603" y="4110"/>
                    <a:pt x="3837" y="4310"/>
                  </a:cubicBezTo>
                  <a:lnTo>
                    <a:pt x="3503" y="3643"/>
                  </a:lnTo>
                  <a:lnTo>
                    <a:pt x="4170" y="4277"/>
                  </a:lnTo>
                  <a:cubicBezTo>
                    <a:pt x="4270" y="4044"/>
                    <a:pt x="4337" y="3910"/>
                    <a:pt x="4170" y="3677"/>
                  </a:cubicBezTo>
                  <a:lnTo>
                    <a:pt x="4170" y="3677"/>
                  </a:lnTo>
                  <a:cubicBezTo>
                    <a:pt x="4376" y="3783"/>
                    <a:pt x="4492" y="3826"/>
                    <a:pt x="4551" y="3826"/>
                  </a:cubicBezTo>
                  <a:cubicBezTo>
                    <a:pt x="4771" y="3826"/>
                    <a:pt x="4232" y="3241"/>
                    <a:pt x="4704" y="3110"/>
                  </a:cubicBezTo>
                  <a:lnTo>
                    <a:pt x="4704" y="3110"/>
                  </a:lnTo>
                  <a:cubicBezTo>
                    <a:pt x="4704" y="3276"/>
                    <a:pt x="4737" y="3476"/>
                    <a:pt x="4837" y="3643"/>
                  </a:cubicBezTo>
                  <a:cubicBezTo>
                    <a:pt x="5004" y="3476"/>
                    <a:pt x="5238" y="3410"/>
                    <a:pt x="5138" y="3143"/>
                  </a:cubicBezTo>
                  <a:lnTo>
                    <a:pt x="5138" y="3143"/>
                  </a:lnTo>
                  <a:cubicBezTo>
                    <a:pt x="5159" y="3156"/>
                    <a:pt x="5188" y="3162"/>
                    <a:pt x="5223" y="3162"/>
                  </a:cubicBezTo>
                  <a:cubicBezTo>
                    <a:pt x="5462" y="3162"/>
                    <a:pt x="5973" y="2901"/>
                    <a:pt x="6205" y="2843"/>
                  </a:cubicBezTo>
                  <a:cubicBezTo>
                    <a:pt x="6105" y="2643"/>
                    <a:pt x="5972" y="2476"/>
                    <a:pt x="5771" y="2342"/>
                  </a:cubicBezTo>
                  <a:cubicBezTo>
                    <a:pt x="5771" y="2442"/>
                    <a:pt x="5671" y="2509"/>
                    <a:pt x="5671" y="2609"/>
                  </a:cubicBezTo>
                  <a:cubicBezTo>
                    <a:pt x="5657" y="2407"/>
                    <a:pt x="5548" y="2342"/>
                    <a:pt x="5414" y="2342"/>
                  </a:cubicBezTo>
                  <a:cubicBezTo>
                    <a:pt x="5238" y="2342"/>
                    <a:pt x="5017" y="2452"/>
                    <a:pt x="4904" y="2509"/>
                  </a:cubicBezTo>
                  <a:cubicBezTo>
                    <a:pt x="5138" y="2042"/>
                    <a:pt x="5271" y="1842"/>
                    <a:pt x="4704" y="1775"/>
                  </a:cubicBezTo>
                  <a:cubicBezTo>
                    <a:pt x="4986" y="1544"/>
                    <a:pt x="4735" y="1254"/>
                    <a:pt x="4468" y="1254"/>
                  </a:cubicBezTo>
                  <a:cubicBezTo>
                    <a:pt x="4388" y="1254"/>
                    <a:pt x="4306" y="1280"/>
                    <a:pt x="4237" y="1342"/>
                  </a:cubicBezTo>
                  <a:cubicBezTo>
                    <a:pt x="4304" y="1475"/>
                    <a:pt x="4370" y="1608"/>
                    <a:pt x="4437" y="1709"/>
                  </a:cubicBezTo>
                  <a:cubicBezTo>
                    <a:pt x="4415" y="1713"/>
                    <a:pt x="4393" y="1715"/>
                    <a:pt x="4370" y="1715"/>
                  </a:cubicBezTo>
                  <a:cubicBezTo>
                    <a:pt x="4219" y="1715"/>
                    <a:pt x="4057" y="1624"/>
                    <a:pt x="3970" y="1508"/>
                  </a:cubicBezTo>
                  <a:cubicBezTo>
                    <a:pt x="3909" y="1417"/>
                    <a:pt x="4042" y="1133"/>
                    <a:pt x="3865" y="1133"/>
                  </a:cubicBezTo>
                  <a:cubicBezTo>
                    <a:pt x="3848" y="1133"/>
                    <a:pt x="3827" y="1136"/>
                    <a:pt x="3803" y="1141"/>
                  </a:cubicBezTo>
                  <a:cubicBezTo>
                    <a:pt x="3734" y="1164"/>
                    <a:pt x="3667" y="1175"/>
                    <a:pt x="3603" y="1175"/>
                  </a:cubicBezTo>
                  <a:cubicBezTo>
                    <a:pt x="3386" y="1175"/>
                    <a:pt x="3198" y="1055"/>
                    <a:pt x="3069" y="875"/>
                  </a:cubicBezTo>
                  <a:cubicBezTo>
                    <a:pt x="2736" y="541"/>
                    <a:pt x="2569" y="207"/>
                    <a:pt x="2102" y="107"/>
                  </a:cubicBezTo>
                  <a:cubicBezTo>
                    <a:pt x="1952" y="70"/>
                    <a:pt x="1749" y="1"/>
                    <a:pt x="156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a:off x="5247250" y="3176875"/>
              <a:ext cx="69250" cy="60100"/>
            </a:xfrm>
            <a:custGeom>
              <a:avLst/>
              <a:gdLst/>
              <a:ahLst/>
              <a:cxnLst/>
              <a:rect l="l" t="t" r="r" b="b"/>
              <a:pathLst>
                <a:path w="2770" h="2404" extrusionOk="0">
                  <a:moveTo>
                    <a:pt x="2002" y="1"/>
                  </a:moveTo>
                  <a:cubicBezTo>
                    <a:pt x="2035" y="134"/>
                    <a:pt x="2069" y="301"/>
                    <a:pt x="2102" y="468"/>
                  </a:cubicBezTo>
                  <a:cubicBezTo>
                    <a:pt x="2002" y="451"/>
                    <a:pt x="1960" y="434"/>
                    <a:pt x="1935" y="434"/>
                  </a:cubicBezTo>
                  <a:cubicBezTo>
                    <a:pt x="1910" y="434"/>
                    <a:pt x="1902" y="451"/>
                    <a:pt x="1869" y="501"/>
                  </a:cubicBezTo>
                  <a:cubicBezTo>
                    <a:pt x="1830" y="478"/>
                    <a:pt x="1798" y="467"/>
                    <a:pt x="1772" y="467"/>
                  </a:cubicBezTo>
                  <a:cubicBezTo>
                    <a:pt x="1688" y="467"/>
                    <a:pt x="1668" y="581"/>
                    <a:pt x="1668" y="735"/>
                  </a:cubicBezTo>
                  <a:cubicBezTo>
                    <a:pt x="1626" y="705"/>
                    <a:pt x="1588" y="692"/>
                    <a:pt x="1554" y="692"/>
                  </a:cubicBezTo>
                  <a:cubicBezTo>
                    <a:pt x="1395" y="692"/>
                    <a:pt x="1299" y="953"/>
                    <a:pt x="1135" y="1035"/>
                  </a:cubicBezTo>
                  <a:cubicBezTo>
                    <a:pt x="1235" y="901"/>
                    <a:pt x="1235" y="635"/>
                    <a:pt x="1001" y="601"/>
                  </a:cubicBezTo>
                  <a:cubicBezTo>
                    <a:pt x="734" y="601"/>
                    <a:pt x="834" y="935"/>
                    <a:pt x="701" y="1002"/>
                  </a:cubicBezTo>
                  <a:cubicBezTo>
                    <a:pt x="468" y="1068"/>
                    <a:pt x="1" y="1335"/>
                    <a:pt x="267" y="1702"/>
                  </a:cubicBezTo>
                  <a:cubicBezTo>
                    <a:pt x="366" y="1628"/>
                    <a:pt x="501" y="1209"/>
                    <a:pt x="605" y="1209"/>
                  </a:cubicBezTo>
                  <a:cubicBezTo>
                    <a:pt x="642" y="1209"/>
                    <a:pt x="675" y="1262"/>
                    <a:pt x="701" y="1402"/>
                  </a:cubicBezTo>
                  <a:cubicBezTo>
                    <a:pt x="768" y="1268"/>
                    <a:pt x="768" y="1302"/>
                    <a:pt x="834" y="1235"/>
                  </a:cubicBezTo>
                  <a:cubicBezTo>
                    <a:pt x="868" y="1402"/>
                    <a:pt x="868" y="1335"/>
                    <a:pt x="1001" y="1435"/>
                  </a:cubicBezTo>
                  <a:cubicBezTo>
                    <a:pt x="968" y="1335"/>
                    <a:pt x="968" y="1268"/>
                    <a:pt x="1001" y="1168"/>
                  </a:cubicBezTo>
                  <a:cubicBezTo>
                    <a:pt x="1034" y="1164"/>
                    <a:pt x="1064" y="1163"/>
                    <a:pt x="1091" y="1163"/>
                  </a:cubicBezTo>
                  <a:cubicBezTo>
                    <a:pt x="1527" y="1163"/>
                    <a:pt x="1207" y="1653"/>
                    <a:pt x="1301" y="1936"/>
                  </a:cubicBezTo>
                  <a:cubicBezTo>
                    <a:pt x="1349" y="2078"/>
                    <a:pt x="1600" y="2289"/>
                    <a:pt x="1765" y="2289"/>
                  </a:cubicBezTo>
                  <a:cubicBezTo>
                    <a:pt x="1831" y="2289"/>
                    <a:pt x="1883" y="2255"/>
                    <a:pt x="1902" y="2169"/>
                  </a:cubicBezTo>
                  <a:lnTo>
                    <a:pt x="1969" y="2169"/>
                  </a:lnTo>
                  <a:cubicBezTo>
                    <a:pt x="1914" y="2334"/>
                    <a:pt x="1949" y="2403"/>
                    <a:pt x="2006" y="2403"/>
                  </a:cubicBezTo>
                  <a:cubicBezTo>
                    <a:pt x="2086" y="2403"/>
                    <a:pt x="2208" y="2265"/>
                    <a:pt x="2169" y="2069"/>
                  </a:cubicBezTo>
                  <a:cubicBezTo>
                    <a:pt x="2102" y="1802"/>
                    <a:pt x="1935" y="1635"/>
                    <a:pt x="2269" y="1435"/>
                  </a:cubicBezTo>
                  <a:cubicBezTo>
                    <a:pt x="2402" y="1635"/>
                    <a:pt x="2302" y="1835"/>
                    <a:pt x="2436" y="2036"/>
                  </a:cubicBezTo>
                  <a:lnTo>
                    <a:pt x="2436" y="1669"/>
                  </a:lnTo>
                  <a:cubicBezTo>
                    <a:pt x="2469" y="1702"/>
                    <a:pt x="2502" y="1735"/>
                    <a:pt x="2536" y="1735"/>
                  </a:cubicBezTo>
                  <a:cubicBezTo>
                    <a:pt x="2569" y="1569"/>
                    <a:pt x="2769" y="935"/>
                    <a:pt x="2536" y="935"/>
                  </a:cubicBezTo>
                  <a:cubicBezTo>
                    <a:pt x="2536" y="868"/>
                    <a:pt x="2536" y="835"/>
                    <a:pt x="2536" y="768"/>
                  </a:cubicBezTo>
                  <a:cubicBezTo>
                    <a:pt x="2436" y="768"/>
                    <a:pt x="2436" y="701"/>
                    <a:pt x="2369" y="701"/>
                  </a:cubicBezTo>
                  <a:cubicBezTo>
                    <a:pt x="2402" y="668"/>
                    <a:pt x="2469" y="635"/>
                    <a:pt x="2502" y="601"/>
                  </a:cubicBezTo>
                  <a:cubicBezTo>
                    <a:pt x="2502" y="486"/>
                    <a:pt x="2477" y="321"/>
                    <a:pt x="2385" y="321"/>
                  </a:cubicBezTo>
                  <a:cubicBezTo>
                    <a:pt x="2370" y="321"/>
                    <a:pt x="2354" y="325"/>
                    <a:pt x="2336" y="334"/>
                  </a:cubicBezTo>
                  <a:cubicBezTo>
                    <a:pt x="2302" y="168"/>
                    <a:pt x="2169" y="34"/>
                    <a:pt x="2002"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a:off x="5136350" y="3472100"/>
              <a:ext cx="529550" cy="438450"/>
            </a:xfrm>
            <a:custGeom>
              <a:avLst/>
              <a:gdLst/>
              <a:ahLst/>
              <a:cxnLst/>
              <a:rect l="l" t="t" r="r" b="b"/>
              <a:pathLst>
                <a:path w="21182" h="17538" extrusionOk="0">
                  <a:moveTo>
                    <a:pt x="15444" y="0"/>
                  </a:moveTo>
                  <a:cubicBezTo>
                    <a:pt x="15044" y="100"/>
                    <a:pt x="15011" y="834"/>
                    <a:pt x="14911" y="1168"/>
                  </a:cubicBezTo>
                  <a:cubicBezTo>
                    <a:pt x="14844" y="1601"/>
                    <a:pt x="14844" y="2002"/>
                    <a:pt x="14911" y="2435"/>
                  </a:cubicBezTo>
                  <a:cubicBezTo>
                    <a:pt x="14942" y="2870"/>
                    <a:pt x="14684" y="4227"/>
                    <a:pt x="14138" y="4227"/>
                  </a:cubicBezTo>
                  <a:cubicBezTo>
                    <a:pt x="14097" y="4227"/>
                    <a:pt x="14054" y="4220"/>
                    <a:pt x="14010" y="4203"/>
                  </a:cubicBezTo>
                  <a:cubicBezTo>
                    <a:pt x="13777" y="4103"/>
                    <a:pt x="13576" y="3703"/>
                    <a:pt x="13310" y="3569"/>
                  </a:cubicBezTo>
                  <a:cubicBezTo>
                    <a:pt x="12876" y="3303"/>
                    <a:pt x="12442" y="3002"/>
                    <a:pt x="12009" y="2769"/>
                  </a:cubicBezTo>
                  <a:cubicBezTo>
                    <a:pt x="11608" y="2535"/>
                    <a:pt x="11775" y="2402"/>
                    <a:pt x="11909" y="1902"/>
                  </a:cubicBezTo>
                  <a:cubicBezTo>
                    <a:pt x="12009" y="1535"/>
                    <a:pt x="12209" y="1234"/>
                    <a:pt x="12476" y="1001"/>
                  </a:cubicBezTo>
                  <a:cubicBezTo>
                    <a:pt x="12209" y="667"/>
                    <a:pt x="11808" y="501"/>
                    <a:pt x="11408" y="501"/>
                  </a:cubicBezTo>
                  <a:cubicBezTo>
                    <a:pt x="11008" y="467"/>
                    <a:pt x="10574" y="434"/>
                    <a:pt x="10141" y="434"/>
                  </a:cubicBezTo>
                  <a:cubicBezTo>
                    <a:pt x="10141" y="601"/>
                    <a:pt x="10174" y="834"/>
                    <a:pt x="10174" y="1034"/>
                  </a:cubicBezTo>
                  <a:cubicBezTo>
                    <a:pt x="9914" y="979"/>
                    <a:pt x="9664" y="881"/>
                    <a:pt x="9441" y="881"/>
                  </a:cubicBezTo>
                  <a:cubicBezTo>
                    <a:pt x="9265" y="881"/>
                    <a:pt x="9106" y="943"/>
                    <a:pt x="8973" y="1134"/>
                  </a:cubicBezTo>
                  <a:cubicBezTo>
                    <a:pt x="8706" y="1568"/>
                    <a:pt x="8539" y="2035"/>
                    <a:pt x="8473" y="2502"/>
                  </a:cubicBezTo>
                  <a:cubicBezTo>
                    <a:pt x="8072" y="2269"/>
                    <a:pt x="7672" y="2068"/>
                    <a:pt x="7239" y="1835"/>
                  </a:cubicBezTo>
                  <a:cubicBezTo>
                    <a:pt x="7231" y="1831"/>
                    <a:pt x="7223" y="1829"/>
                    <a:pt x="7213" y="1829"/>
                  </a:cubicBezTo>
                  <a:cubicBezTo>
                    <a:pt x="7051" y="1829"/>
                    <a:pt x="6597" y="2341"/>
                    <a:pt x="6471" y="2435"/>
                  </a:cubicBezTo>
                  <a:cubicBezTo>
                    <a:pt x="5838" y="3002"/>
                    <a:pt x="4937" y="3503"/>
                    <a:pt x="4603" y="4370"/>
                  </a:cubicBezTo>
                  <a:cubicBezTo>
                    <a:pt x="4437" y="4804"/>
                    <a:pt x="4437" y="5171"/>
                    <a:pt x="4003" y="5271"/>
                  </a:cubicBezTo>
                  <a:lnTo>
                    <a:pt x="2302" y="5671"/>
                  </a:lnTo>
                  <a:cubicBezTo>
                    <a:pt x="1968" y="5771"/>
                    <a:pt x="1635" y="5938"/>
                    <a:pt x="1368" y="6171"/>
                  </a:cubicBezTo>
                  <a:cubicBezTo>
                    <a:pt x="1034" y="6371"/>
                    <a:pt x="767" y="6705"/>
                    <a:pt x="667" y="7105"/>
                  </a:cubicBezTo>
                  <a:cubicBezTo>
                    <a:pt x="600" y="6939"/>
                    <a:pt x="534" y="6738"/>
                    <a:pt x="467" y="6572"/>
                  </a:cubicBezTo>
                  <a:cubicBezTo>
                    <a:pt x="167" y="7272"/>
                    <a:pt x="0" y="7873"/>
                    <a:pt x="267" y="8573"/>
                  </a:cubicBezTo>
                  <a:cubicBezTo>
                    <a:pt x="434" y="8840"/>
                    <a:pt x="434" y="9207"/>
                    <a:pt x="267" y="9507"/>
                  </a:cubicBezTo>
                  <a:cubicBezTo>
                    <a:pt x="167" y="9807"/>
                    <a:pt x="367" y="10041"/>
                    <a:pt x="500" y="10341"/>
                  </a:cubicBezTo>
                  <a:cubicBezTo>
                    <a:pt x="834" y="11008"/>
                    <a:pt x="1067" y="11709"/>
                    <a:pt x="1168" y="12476"/>
                  </a:cubicBezTo>
                  <a:cubicBezTo>
                    <a:pt x="1201" y="12776"/>
                    <a:pt x="1434" y="13510"/>
                    <a:pt x="1334" y="13777"/>
                  </a:cubicBezTo>
                  <a:cubicBezTo>
                    <a:pt x="1301" y="13877"/>
                    <a:pt x="734" y="14277"/>
                    <a:pt x="967" y="14477"/>
                  </a:cubicBezTo>
                  <a:cubicBezTo>
                    <a:pt x="1234" y="14677"/>
                    <a:pt x="1534" y="15011"/>
                    <a:pt x="1835" y="15011"/>
                  </a:cubicBezTo>
                  <a:cubicBezTo>
                    <a:pt x="2001" y="15011"/>
                    <a:pt x="2185" y="15044"/>
                    <a:pt x="2356" y="15044"/>
                  </a:cubicBezTo>
                  <a:cubicBezTo>
                    <a:pt x="2527" y="15044"/>
                    <a:pt x="2685" y="15011"/>
                    <a:pt x="2802" y="14878"/>
                  </a:cubicBezTo>
                  <a:cubicBezTo>
                    <a:pt x="3169" y="14544"/>
                    <a:pt x="3269" y="14411"/>
                    <a:pt x="3736" y="14344"/>
                  </a:cubicBezTo>
                  <a:cubicBezTo>
                    <a:pt x="4070" y="14311"/>
                    <a:pt x="4403" y="14277"/>
                    <a:pt x="4703" y="14277"/>
                  </a:cubicBezTo>
                  <a:cubicBezTo>
                    <a:pt x="4970" y="14244"/>
                    <a:pt x="5237" y="14244"/>
                    <a:pt x="5471" y="14244"/>
                  </a:cubicBezTo>
                  <a:cubicBezTo>
                    <a:pt x="5537" y="14244"/>
                    <a:pt x="5671" y="13877"/>
                    <a:pt x="5704" y="13810"/>
                  </a:cubicBezTo>
                  <a:cubicBezTo>
                    <a:pt x="5838" y="13510"/>
                    <a:pt x="6305" y="13443"/>
                    <a:pt x="6605" y="13276"/>
                  </a:cubicBezTo>
                  <a:cubicBezTo>
                    <a:pt x="6679" y="13240"/>
                    <a:pt x="6768" y="13228"/>
                    <a:pt x="6862" y="13228"/>
                  </a:cubicBezTo>
                  <a:cubicBezTo>
                    <a:pt x="7015" y="13228"/>
                    <a:pt x="7182" y="13258"/>
                    <a:pt x="7322" y="13258"/>
                  </a:cubicBezTo>
                  <a:cubicBezTo>
                    <a:pt x="7408" y="13258"/>
                    <a:pt x="7483" y="13247"/>
                    <a:pt x="7539" y="13210"/>
                  </a:cubicBezTo>
                  <a:cubicBezTo>
                    <a:pt x="7698" y="13114"/>
                    <a:pt x="8072" y="12774"/>
                    <a:pt x="8308" y="12774"/>
                  </a:cubicBezTo>
                  <a:cubicBezTo>
                    <a:pt x="8319" y="12774"/>
                    <a:pt x="8329" y="12775"/>
                    <a:pt x="8339" y="12776"/>
                  </a:cubicBezTo>
                  <a:cubicBezTo>
                    <a:pt x="9107" y="12843"/>
                    <a:pt x="9840" y="12976"/>
                    <a:pt x="10574" y="13243"/>
                  </a:cubicBezTo>
                  <a:cubicBezTo>
                    <a:pt x="11041" y="13410"/>
                    <a:pt x="11075" y="13510"/>
                    <a:pt x="11341" y="13977"/>
                  </a:cubicBezTo>
                  <a:cubicBezTo>
                    <a:pt x="11508" y="14311"/>
                    <a:pt x="11708" y="14577"/>
                    <a:pt x="11909" y="14878"/>
                  </a:cubicBezTo>
                  <a:cubicBezTo>
                    <a:pt x="12309" y="14444"/>
                    <a:pt x="12676" y="13944"/>
                    <a:pt x="12976" y="13410"/>
                  </a:cubicBezTo>
                  <a:lnTo>
                    <a:pt x="12976" y="13410"/>
                  </a:lnTo>
                  <a:cubicBezTo>
                    <a:pt x="13176" y="14010"/>
                    <a:pt x="12776" y="14477"/>
                    <a:pt x="12476" y="14978"/>
                  </a:cubicBezTo>
                  <a:cubicBezTo>
                    <a:pt x="12546" y="14992"/>
                    <a:pt x="12606" y="14998"/>
                    <a:pt x="12658" y="14998"/>
                  </a:cubicBezTo>
                  <a:cubicBezTo>
                    <a:pt x="12980" y="14998"/>
                    <a:pt x="13004" y="14741"/>
                    <a:pt x="13176" y="14311"/>
                  </a:cubicBezTo>
                  <a:cubicBezTo>
                    <a:pt x="13209" y="14611"/>
                    <a:pt x="13176" y="15378"/>
                    <a:pt x="13443" y="15378"/>
                  </a:cubicBezTo>
                  <a:cubicBezTo>
                    <a:pt x="13710" y="15378"/>
                    <a:pt x="13910" y="15945"/>
                    <a:pt x="13977" y="16212"/>
                  </a:cubicBezTo>
                  <a:cubicBezTo>
                    <a:pt x="14143" y="17046"/>
                    <a:pt x="14744" y="17279"/>
                    <a:pt x="15478" y="17379"/>
                  </a:cubicBezTo>
                  <a:cubicBezTo>
                    <a:pt x="15694" y="17426"/>
                    <a:pt x="15810" y="17472"/>
                    <a:pt x="15915" y="17472"/>
                  </a:cubicBezTo>
                  <a:cubicBezTo>
                    <a:pt x="16038" y="17472"/>
                    <a:pt x="16146" y="17410"/>
                    <a:pt x="16378" y="17213"/>
                  </a:cubicBezTo>
                  <a:cubicBezTo>
                    <a:pt x="16530" y="17073"/>
                    <a:pt x="16620" y="17011"/>
                    <a:pt x="16691" y="17011"/>
                  </a:cubicBezTo>
                  <a:cubicBezTo>
                    <a:pt x="16806" y="17011"/>
                    <a:pt x="16872" y="17177"/>
                    <a:pt x="17079" y="17446"/>
                  </a:cubicBezTo>
                  <a:cubicBezTo>
                    <a:pt x="17144" y="17511"/>
                    <a:pt x="17234" y="17538"/>
                    <a:pt x="17332" y="17538"/>
                  </a:cubicBezTo>
                  <a:cubicBezTo>
                    <a:pt x="17533" y="17538"/>
                    <a:pt x="17767" y="17425"/>
                    <a:pt x="17879" y="17313"/>
                  </a:cubicBezTo>
                  <a:cubicBezTo>
                    <a:pt x="18050" y="17057"/>
                    <a:pt x="18318" y="16898"/>
                    <a:pt x="18620" y="16898"/>
                  </a:cubicBezTo>
                  <a:cubicBezTo>
                    <a:pt x="18673" y="16898"/>
                    <a:pt x="18726" y="16903"/>
                    <a:pt x="18780" y="16912"/>
                  </a:cubicBezTo>
                  <a:cubicBezTo>
                    <a:pt x="19614" y="16879"/>
                    <a:pt x="19547" y="15745"/>
                    <a:pt x="19681" y="15044"/>
                  </a:cubicBezTo>
                  <a:cubicBezTo>
                    <a:pt x="19781" y="14411"/>
                    <a:pt x="20448" y="13977"/>
                    <a:pt x="20615" y="13377"/>
                  </a:cubicBezTo>
                  <a:cubicBezTo>
                    <a:pt x="20782" y="12643"/>
                    <a:pt x="21182" y="11742"/>
                    <a:pt x="21182" y="11008"/>
                  </a:cubicBezTo>
                  <a:cubicBezTo>
                    <a:pt x="21148" y="10241"/>
                    <a:pt x="21048" y="9507"/>
                    <a:pt x="20848" y="8773"/>
                  </a:cubicBezTo>
                  <a:lnTo>
                    <a:pt x="19848" y="7773"/>
                  </a:lnTo>
                  <a:cubicBezTo>
                    <a:pt x="19547" y="7506"/>
                    <a:pt x="19948" y="7105"/>
                    <a:pt x="19481" y="6972"/>
                  </a:cubicBezTo>
                  <a:cubicBezTo>
                    <a:pt x="19478" y="6970"/>
                    <a:pt x="19474" y="6970"/>
                    <a:pt x="19471" y="6970"/>
                  </a:cubicBezTo>
                  <a:cubicBezTo>
                    <a:pt x="19413" y="6970"/>
                    <a:pt x="19279" y="7150"/>
                    <a:pt x="19188" y="7150"/>
                  </a:cubicBezTo>
                  <a:cubicBezTo>
                    <a:pt x="19156" y="7150"/>
                    <a:pt x="19130" y="7129"/>
                    <a:pt x="19114" y="7072"/>
                  </a:cubicBezTo>
                  <a:cubicBezTo>
                    <a:pt x="19047" y="6839"/>
                    <a:pt x="18980" y="6638"/>
                    <a:pt x="18914" y="6405"/>
                  </a:cubicBezTo>
                  <a:cubicBezTo>
                    <a:pt x="18780" y="6005"/>
                    <a:pt x="18780" y="5771"/>
                    <a:pt x="18447" y="5571"/>
                  </a:cubicBezTo>
                  <a:cubicBezTo>
                    <a:pt x="18313" y="5504"/>
                    <a:pt x="17346" y="5071"/>
                    <a:pt x="17346" y="4904"/>
                  </a:cubicBezTo>
                  <a:cubicBezTo>
                    <a:pt x="17346" y="4503"/>
                    <a:pt x="17446" y="4070"/>
                    <a:pt x="17212" y="3770"/>
                  </a:cubicBezTo>
                  <a:cubicBezTo>
                    <a:pt x="16845" y="3336"/>
                    <a:pt x="16879" y="3169"/>
                    <a:pt x="16845" y="2602"/>
                  </a:cubicBezTo>
                  <a:cubicBezTo>
                    <a:pt x="16821" y="2332"/>
                    <a:pt x="16598" y="2170"/>
                    <a:pt x="16362" y="2170"/>
                  </a:cubicBezTo>
                  <a:cubicBezTo>
                    <a:pt x="16277" y="2170"/>
                    <a:pt x="16191" y="2191"/>
                    <a:pt x="16112" y="2235"/>
                  </a:cubicBezTo>
                  <a:cubicBezTo>
                    <a:pt x="15978" y="1468"/>
                    <a:pt x="15778" y="734"/>
                    <a:pt x="1544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a:off x="5352325" y="2682650"/>
              <a:ext cx="165150" cy="171875"/>
            </a:xfrm>
            <a:custGeom>
              <a:avLst/>
              <a:gdLst/>
              <a:ahLst/>
              <a:cxnLst/>
              <a:rect l="l" t="t" r="r" b="b"/>
              <a:pathLst>
                <a:path w="6606" h="6875" extrusionOk="0">
                  <a:moveTo>
                    <a:pt x="6139" y="0"/>
                  </a:moveTo>
                  <a:cubicBezTo>
                    <a:pt x="5989" y="0"/>
                    <a:pt x="5909" y="160"/>
                    <a:pt x="5955" y="365"/>
                  </a:cubicBezTo>
                  <a:lnTo>
                    <a:pt x="5955" y="365"/>
                  </a:lnTo>
                  <a:cubicBezTo>
                    <a:pt x="5912" y="228"/>
                    <a:pt x="5857" y="174"/>
                    <a:pt x="5797" y="174"/>
                  </a:cubicBezTo>
                  <a:cubicBezTo>
                    <a:pt x="5613" y="174"/>
                    <a:pt x="5386" y="677"/>
                    <a:pt x="5338" y="823"/>
                  </a:cubicBezTo>
                  <a:cubicBezTo>
                    <a:pt x="5304" y="1023"/>
                    <a:pt x="5538" y="1123"/>
                    <a:pt x="5504" y="1190"/>
                  </a:cubicBezTo>
                  <a:cubicBezTo>
                    <a:pt x="5404" y="1457"/>
                    <a:pt x="5338" y="1724"/>
                    <a:pt x="5238" y="1990"/>
                  </a:cubicBezTo>
                  <a:cubicBezTo>
                    <a:pt x="5138" y="2324"/>
                    <a:pt x="4904" y="2624"/>
                    <a:pt x="4604" y="2824"/>
                  </a:cubicBezTo>
                  <a:cubicBezTo>
                    <a:pt x="4437" y="2924"/>
                    <a:pt x="4237" y="2991"/>
                    <a:pt x="4037" y="3024"/>
                  </a:cubicBezTo>
                  <a:cubicBezTo>
                    <a:pt x="3837" y="3024"/>
                    <a:pt x="4070" y="2658"/>
                    <a:pt x="4137" y="2591"/>
                  </a:cubicBezTo>
                  <a:lnTo>
                    <a:pt x="4137" y="2591"/>
                  </a:lnTo>
                  <a:cubicBezTo>
                    <a:pt x="3870" y="2724"/>
                    <a:pt x="3737" y="2691"/>
                    <a:pt x="3737" y="2991"/>
                  </a:cubicBezTo>
                  <a:cubicBezTo>
                    <a:pt x="3737" y="3158"/>
                    <a:pt x="3503" y="3358"/>
                    <a:pt x="3370" y="3525"/>
                  </a:cubicBezTo>
                  <a:cubicBezTo>
                    <a:pt x="3270" y="3658"/>
                    <a:pt x="3436" y="3825"/>
                    <a:pt x="3236" y="3892"/>
                  </a:cubicBezTo>
                  <a:cubicBezTo>
                    <a:pt x="3165" y="3931"/>
                    <a:pt x="3118" y="3947"/>
                    <a:pt x="3085" y="3947"/>
                  </a:cubicBezTo>
                  <a:cubicBezTo>
                    <a:pt x="2981" y="3947"/>
                    <a:pt x="3022" y="3792"/>
                    <a:pt x="2869" y="3792"/>
                  </a:cubicBezTo>
                  <a:cubicBezTo>
                    <a:pt x="2536" y="3858"/>
                    <a:pt x="1869" y="3758"/>
                    <a:pt x="1635" y="4092"/>
                  </a:cubicBezTo>
                  <a:cubicBezTo>
                    <a:pt x="1468" y="4425"/>
                    <a:pt x="1101" y="4659"/>
                    <a:pt x="701" y="4659"/>
                  </a:cubicBezTo>
                  <a:cubicBezTo>
                    <a:pt x="868" y="5093"/>
                    <a:pt x="267" y="5293"/>
                    <a:pt x="1" y="5460"/>
                  </a:cubicBezTo>
                  <a:cubicBezTo>
                    <a:pt x="1" y="5593"/>
                    <a:pt x="34" y="5726"/>
                    <a:pt x="34" y="5860"/>
                  </a:cubicBezTo>
                  <a:cubicBezTo>
                    <a:pt x="47" y="5861"/>
                    <a:pt x="60" y="5862"/>
                    <a:pt x="71" y="5862"/>
                  </a:cubicBezTo>
                  <a:cubicBezTo>
                    <a:pt x="322" y="5862"/>
                    <a:pt x="118" y="5552"/>
                    <a:pt x="308" y="5552"/>
                  </a:cubicBezTo>
                  <a:cubicBezTo>
                    <a:pt x="325" y="5552"/>
                    <a:pt x="344" y="5554"/>
                    <a:pt x="367" y="5560"/>
                  </a:cubicBezTo>
                  <a:cubicBezTo>
                    <a:pt x="668" y="5593"/>
                    <a:pt x="501" y="5960"/>
                    <a:pt x="434" y="6093"/>
                  </a:cubicBezTo>
                  <a:cubicBezTo>
                    <a:pt x="295" y="6288"/>
                    <a:pt x="249" y="6874"/>
                    <a:pt x="487" y="6874"/>
                  </a:cubicBezTo>
                  <a:cubicBezTo>
                    <a:pt x="535" y="6874"/>
                    <a:pt x="595" y="6850"/>
                    <a:pt x="668" y="6794"/>
                  </a:cubicBezTo>
                  <a:cubicBezTo>
                    <a:pt x="968" y="6494"/>
                    <a:pt x="1168" y="6127"/>
                    <a:pt x="1301" y="5726"/>
                  </a:cubicBezTo>
                  <a:cubicBezTo>
                    <a:pt x="1335" y="5626"/>
                    <a:pt x="1168" y="5360"/>
                    <a:pt x="1135" y="5293"/>
                  </a:cubicBezTo>
                  <a:cubicBezTo>
                    <a:pt x="1084" y="5216"/>
                    <a:pt x="1037" y="5203"/>
                    <a:pt x="990" y="5203"/>
                  </a:cubicBezTo>
                  <a:cubicBezTo>
                    <a:pt x="966" y="5203"/>
                    <a:pt x="942" y="5206"/>
                    <a:pt x="917" y="5206"/>
                  </a:cubicBezTo>
                  <a:cubicBezTo>
                    <a:pt x="863" y="5206"/>
                    <a:pt x="805" y="5191"/>
                    <a:pt x="734" y="5093"/>
                  </a:cubicBezTo>
                  <a:cubicBezTo>
                    <a:pt x="816" y="5021"/>
                    <a:pt x="901" y="5006"/>
                    <a:pt x="984" y="5006"/>
                  </a:cubicBezTo>
                  <a:cubicBezTo>
                    <a:pt x="1044" y="5006"/>
                    <a:pt x="1102" y="5014"/>
                    <a:pt x="1157" y="5014"/>
                  </a:cubicBezTo>
                  <a:cubicBezTo>
                    <a:pt x="1273" y="5014"/>
                    <a:pt x="1372" y="4978"/>
                    <a:pt x="1435" y="4759"/>
                  </a:cubicBezTo>
                  <a:cubicBezTo>
                    <a:pt x="1495" y="4865"/>
                    <a:pt x="1549" y="4902"/>
                    <a:pt x="1605" y="4902"/>
                  </a:cubicBezTo>
                  <a:cubicBezTo>
                    <a:pt x="1673" y="4902"/>
                    <a:pt x="1744" y="4847"/>
                    <a:pt x="1835" y="4792"/>
                  </a:cubicBezTo>
                  <a:cubicBezTo>
                    <a:pt x="1935" y="4726"/>
                    <a:pt x="2235" y="4659"/>
                    <a:pt x="2269" y="4626"/>
                  </a:cubicBezTo>
                  <a:cubicBezTo>
                    <a:pt x="2358" y="4522"/>
                    <a:pt x="2479" y="4491"/>
                    <a:pt x="2610" y="4491"/>
                  </a:cubicBezTo>
                  <a:cubicBezTo>
                    <a:pt x="2775" y="4491"/>
                    <a:pt x="2954" y="4540"/>
                    <a:pt x="3103" y="4559"/>
                  </a:cubicBezTo>
                  <a:cubicBezTo>
                    <a:pt x="2702" y="4892"/>
                    <a:pt x="2936" y="5126"/>
                    <a:pt x="3236" y="5393"/>
                  </a:cubicBezTo>
                  <a:cubicBezTo>
                    <a:pt x="3396" y="5201"/>
                    <a:pt x="3526" y="4824"/>
                    <a:pt x="3802" y="4824"/>
                  </a:cubicBezTo>
                  <a:cubicBezTo>
                    <a:pt x="3813" y="4824"/>
                    <a:pt x="3825" y="4824"/>
                    <a:pt x="3837" y="4826"/>
                  </a:cubicBezTo>
                  <a:cubicBezTo>
                    <a:pt x="3670" y="4692"/>
                    <a:pt x="3603" y="4492"/>
                    <a:pt x="3837" y="4359"/>
                  </a:cubicBezTo>
                  <a:cubicBezTo>
                    <a:pt x="3929" y="4516"/>
                    <a:pt x="4062" y="4581"/>
                    <a:pt x="4204" y="4581"/>
                  </a:cubicBezTo>
                  <a:cubicBezTo>
                    <a:pt x="4423" y="4581"/>
                    <a:pt x="4662" y="4428"/>
                    <a:pt x="4804" y="4225"/>
                  </a:cubicBezTo>
                  <a:cubicBezTo>
                    <a:pt x="4871" y="4359"/>
                    <a:pt x="4937" y="4459"/>
                    <a:pt x="4971" y="4559"/>
                  </a:cubicBezTo>
                  <a:cubicBezTo>
                    <a:pt x="5104" y="4359"/>
                    <a:pt x="5238" y="4159"/>
                    <a:pt x="5404" y="4025"/>
                  </a:cubicBezTo>
                  <a:lnTo>
                    <a:pt x="5404" y="4025"/>
                  </a:lnTo>
                  <a:cubicBezTo>
                    <a:pt x="5371" y="4125"/>
                    <a:pt x="5338" y="4259"/>
                    <a:pt x="5304" y="4392"/>
                  </a:cubicBezTo>
                  <a:cubicBezTo>
                    <a:pt x="5571" y="4292"/>
                    <a:pt x="5638" y="4092"/>
                    <a:pt x="5838" y="3958"/>
                  </a:cubicBezTo>
                  <a:cubicBezTo>
                    <a:pt x="5905" y="3958"/>
                    <a:pt x="5805" y="3425"/>
                    <a:pt x="5838" y="3258"/>
                  </a:cubicBezTo>
                  <a:cubicBezTo>
                    <a:pt x="5905" y="2991"/>
                    <a:pt x="6005" y="2991"/>
                    <a:pt x="6005" y="2624"/>
                  </a:cubicBezTo>
                  <a:cubicBezTo>
                    <a:pt x="6005" y="2459"/>
                    <a:pt x="5982" y="2182"/>
                    <a:pt x="6142" y="2182"/>
                  </a:cubicBezTo>
                  <a:cubicBezTo>
                    <a:pt x="6176" y="2182"/>
                    <a:pt x="6219" y="2194"/>
                    <a:pt x="6272" y="2224"/>
                  </a:cubicBezTo>
                  <a:cubicBezTo>
                    <a:pt x="6272" y="1990"/>
                    <a:pt x="6205" y="1824"/>
                    <a:pt x="6405" y="1690"/>
                  </a:cubicBezTo>
                  <a:cubicBezTo>
                    <a:pt x="6605" y="1590"/>
                    <a:pt x="6539" y="1323"/>
                    <a:pt x="6539" y="1090"/>
                  </a:cubicBezTo>
                  <a:cubicBezTo>
                    <a:pt x="6539" y="956"/>
                    <a:pt x="6338" y="689"/>
                    <a:pt x="6272" y="523"/>
                  </a:cubicBezTo>
                  <a:cubicBezTo>
                    <a:pt x="6205" y="389"/>
                    <a:pt x="6272" y="222"/>
                    <a:pt x="6305" y="56"/>
                  </a:cubicBezTo>
                  <a:cubicBezTo>
                    <a:pt x="6244" y="17"/>
                    <a:pt x="6187" y="0"/>
                    <a:pt x="613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a:off x="1962400" y="2511975"/>
              <a:ext cx="67525" cy="46425"/>
            </a:xfrm>
            <a:custGeom>
              <a:avLst/>
              <a:gdLst/>
              <a:ahLst/>
              <a:cxnLst/>
              <a:rect l="l" t="t" r="r" b="b"/>
              <a:pathLst>
                <a:path w="2701" h="1857" extrusionOk="0">
                  <a:moveTo>
                    <a:pt x="239" y="0"/>
                  </a:moveTo>
                  <a:cubicBezTo>
                    <a:pt x="171" y="0"/>
                    <a:pt x="94" y="13"/>
                    <a:pt x="1" y="44"/>
                  </a:cubicBezTo>
                  <a:cubicBezTo>
                    <a:pt x="601" y="778"/>
                    <a:pt x="1335" y="1345"/>
                    <a:pt x="2202" y="1779"/>
                  </a:cubicBezTo>
                  <a:cubicBezTo>
                    <a:pt x="2342" y="1831"/>
                    <a:pt x="2443" y="1856"/>
                    <a:pt x="2510" y="1856"/>
                  </a:cubicBezTo>
                  <a:cubicBezTo>
                    <a:pt x="2700" y="1856"/>
                    <a:pt x="2624" y="1657"/>
                    <a:pt x="2402" y="1312"/>
                  </a:cubicBezTo>
                  <a:cubicBezTo>
                    <a:pt x="2336" y="1212"/>
                    <a:pt x="2169" y="1179"/>
                    <a:pt x="2002" y="1112"/>
                  </a:cubicBezTo>
                  <a:cubicBezTo>
                    <a:pt x="1869" y="1079"/>
                    <a:pt x="1835" y="945"/>
                    <a:pt x="1735" y="778"/>
                  </a:cubicBezTo>
                  <a:cubicBezTo>
                    <a:pt x="1502" y="278"/>
                    <a:pt x="1402" y="411"/>
                    <a:pt x="901" y="245"/>
                  </a:cubicBezTo>
                  <a:cubicBezTo>
                    <a:pt x="594" y="142"/>
                    <a:pt x="464" y="0"/>
                    <a:pt x="23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3326725" y="2178275"/>
              <a:ext cx="145950" cy="71575"/>
            </a:xfrm>
            <a:custGeom>
              <a:avLst/>
              <a:gdLst/>
              <a:ahLst/>
              <a:cxnLst/>
              <a:rect l="l" t="t" r="r" b="b"/>
              <a:pathLst>
                <a:path w="5838" h="2863" extrusionOk="0">
                  <a:moveTo>
                    <a:pt x="4397" y="1"/>
                  </a:moveTo>
                  <a:cubicBezTo>
                    <a:pt x="4250" y="1"/>
                    <a:pt x="4162" y="81"/>
                    <a:pt x="4236" y="283"/>
                  </a:cubicBezTo>
                  <a:cubicBezTo>
                    <a:pt x="4205" y="280"/>
                    <a:pt x="4175" y="279"/>
                    <a:pt x="4146" y="279"/>
                  </a:cubicBezTo>
                  <a:cubicBezTo>
                    <a:pt x="3926" y="279"/>
                    <a:pt x="3801" y="350"/>
                    <a:pt x="3621" y="350"/>
                  </a:cubicBezTo>
                  <a:cubicBezTo>
                    <a:pt x="3534" y="350"/>
                    <a:pt x="3433" y="333"/>
                    <a:pt x="3302" y="283"/>
                  </a:cubicBezTo>
                  <a:lnTo>
                    <a:pt x="3302" y="283"/>
                  </a:lnTo>
                  <a:cubicBezTo>
                    <a:pt x="3336" y="417"/>
                    <a:pt x="3369" y="583"/>
                    <a:pt x="3369" y="717"/>
                  </a:cubicBezTo>
                  <a:cubicBezTo>
                    <a:pt x="3236" y="517"/>
                    <a:pt x="3136" y="316"/>
                    <a:pt x="2902" y="316"/>
                  </a:cubicBezTo>
                  <a:cubicBezTo>
                    <a:pt x="2702" y="316"/>
                    <a:pt x="2635" y="550"/>
                    <a:pt x="2702" y="717"/>
                  </a:cubicBezTo>
                  <a:cubicBezTo>
                    <a:pt x="2545" y="591"/>
                    <a:pt x="2417" y="347"/>
                    <a:pt x="2236" y="347"/>
                  </a:cubicBezTo>
                  <a:cubicBezTo>
                    <a:pt x="2225" y="347"/>
                    <a:pt x="2213" y="348"/>
                    <a:pt x="2202" y="350"/>
                  </a:cubicBezTo>
                  <a:cubicBezTo>
                    <a:pt x="2368" y="783"/>
                    <a:pt x="2135" y="583"/>
                    <a:pt x="2035" y="750"/>
                  </a:cubicBezTo>
                  <a:cubicBezTo>
                    <a:pt x="1935" y="917"/>
                    <a:pt x="1868" y="1084"/>
                    <a:pt x="1801" y="1250"/>
                  </a:cubicBezTo>
                  <a:cubicBezTo>
                    <a:pt x="1701" y="1084"/>
                    <a:pt x="1601" y="917"/>
                    <a:pt x="1501" y="750"/>
                  </a:cubicBezTo>
                  <a:lnTo>
                    <a:pt x="1501" y="750"/>
                  </a:lnTo>
                  <a:cubicBezTo>
                    <a:pt x="1519" y="754"/>
                    <a:pt x="1536" y="757"/>
                    <a:pt x="1552" y="757"/>
                  </a:cubicBezTo>
                  <a:cubicBezTo>
                    <a:pt x="1659" y="757"/>
                    <a:pt x="1735" y="666"/>
                    <a:pt x="1735" y="550"/>
                  </a:cubicBezTo>
                  <a:cubicBezTo>
                    <a:pt x="1735" y="450"/>
                    <a:pt x="1501" y="383"/>
                    <a:pt x="1434" y="350"/>
                  </a:cubicBezTo>
                  <a:cubicBezTo>
                    <a:pt x="1134" y="83"/>
                    <a:pt x="1168" y="16"/>
                    <a:pt x="734" y="16"/>
                  </a:cubicBezTo>
                  <a:cubicBezTo>
                    <a:pt x="801" y="216"/>
                    <a:pt x="934" y="183"/>
                    <a:pt x="1134" y="216"/>
                  </a:cubicBezTo>
                  <a:cubicBezTo>
                    <a:pt x="1145" y="373"/>
                    <a:pt x="1103" y="422"/>
                    <a:pt x="1034" y="422"/>
                  </a:cubicBezTo>
                  <a:cubicBezTo>
                    <a:pt x="922" y="422"/>
                    <a:pt x="739" y="293"/>
                    <a:pt x="596" y="293"/>
                  </a:cubicBezTo>
                  <a:cubicBezTo>
                    <a:pt x="547" y="293"/>
                    <a:pt x="502" y="309"/>
                    <a:pt x="467" y="350"/>
                  </a:cubicBezTo>
                  <a:cubicBezTo>
                    <a:pt x="300" y="583"/>
                    <a:pt x="667" y="617"/>
                    <a:pt x="600" y="717"/>
                  </a:cubicBezTo>
                  <a:cubicBezTo>
                    <a:pt x="576" y="754"/>
                    <a:pt x="538" y="768"/>
                    <a:pt x="495" y="768"/>
                  </a:cubicBezTo>
                  <a:cubicBezTo>
                    <a:pt x="420" y="768"/>
                    <a:pt x="330" y="726"/>
                    <a:pt x="267" y="683"/>
                  </a:cubicBezTo>
                  <a:cubicBezTo>
                    <a:pt x="267" y="717"/>
                    <a:pt x="267" y="783"/>
                    <a:pt x="267" y="850"/>
                  </a:cubicBezTo>
                  <a:cubicBezTo>
                    <a:pt x="222" y="841"/>
                    <a:pt x="192" y="837"/>
                    <a:pt x="169" y="837"/>
                  </a:cubicBezTo>
                  <a:cubicBezTo>
                    <a:pt x="106" y="837"/>
                    <a:pt x="98" y="868"/>
                    <a:pt x="0" y="917"/>
                  </a:cubicBezTo>
                  <a:cubicBezTo>
                    <a:pt x="148" y="984"/>
                    <a:pt x="253" y="1013"/>
                    <a:pt x="347" y="1013"/>
                  </a:cubicBezTo>
                  <a:cubicBezTo>
                    <a:pt x="486" y="1013"/>
                    <a:pt x="602" y="950"/>
                    <a:pt x="801" y="850"/>
                  </a:cubicBezTo>
                  <a:cubicBezTo>
                    <a:pt x="819" y="847"/>
                    <a:pt x="839" y="845"/>
                    <a:pt x="860" y="845"/>
                  </a:cubicBezTo>
                  <a:cubicBezTo>
                    <a:pt x="1038" y="845"/>
                    <a:pt x="1319" y="957"/>
                    <a:pt x="1468" y="1017"/>
                  </a:cubicBezTo>
                  <a:cubicBezTo>
                    <a:pt x="1334" y="1084"/>
                    <a:pt x="1201" y="1150"/>
                    <a:pt x="1067" y="1217"/>
                  </a:cubicBezTo>
                  <a:cubicBezTo>
                    <a:pt x="1129" y="1258"/>
                    <a:pt x="1217" y="1287"/>
                    <a:pt x="1306" y="1287"/>
                  </a:cubicBezTo>
                  <a:cubicBezTo>
                    <a:pt x="1361" y="1287"/>
                    <a:pt x="1417" y="1276"/>
                    <a:pt x="1468" y="1250"/>
                  </a:cubicBezTo>
                  <a:lnTo>
                    <a:pt x="1468" y="1351"/>
                  </a:lnTo>
                  <a:cubicBezTo>
                    <a:pt x="1067" y="1351"/>
                    <a:pt x="667" y="1517"/>
                    <a:pt x="300" y="1517"/>
                  </a:cubicBezTo>
                  <a:cubicBezTo>
                    <a:pt x="318" y="1676"/>
                    <a:pt x="513" y="1714"/>
                    <a:pt x="728" y="1714"/>
                  </a:cubicBezTo>
                  <a:cubicBezTo>
                    <a:pt x="918" y="1714"/>
                    <a:pt x="1124" y="1684"/>
                    <a:pt x="1234" y="1684"/>
                  </a:cubicBezTo>
                  <a:cubicBezTo>
                    <a:pt x="1147" y="1800"/>
                    <a:pt x="1186" y="1891"/>
                    <a:pt x="1307" y="1891"/>
                  </a:cubicBezTo>
                  <a:cubicBezTo>
                    <a:pt x="1326" y="1891"/>
                    <a:pt x="1346" y="1889"/>
                    <a:pt x="1368" y="1884"/>
                  </a:cubicBezTo>
                  <a:lnTo>
                    <a:pt x="1368" y="1884"/>
                  </a:lnTo>
                  <a:lnTo>
                    <a:pt x="1334" y="2018"/>
                  </a:lnTo>
                  <a:lnTo>
                    <a:pt x="1468" y="2018"/>
                  </a:lnTo>
                  <a:cubicBezTo>
                    <a:pt x="1368" y="2318"/>
                    <a:pt x="867" y="2218"/>
                    <a:pt x="1001" y="2551"/>
                  </a:cubicBezTo>
                  <a:lnTo>
                    <a:pt x="1968" y="2451"/>
                  </a:lnTo>
                  <a:cubicBezTo>
                    <a:pt x="1975" y="2449"/>
                    <a:pt x="1981" y="2448"/>
                    <a:pt x="1988" y="2448"/>
                  </a:cubicBezTo>
                  <a:cubicBezTo>
                    <a:pt x="2077" y="2448"/>
                    <a:pt x="2139" y="2656"/>
                    <a:pt x="2202" y="2718"/>
                  </a:cubicBezTo>
                  <a:cubicBezTo>
                    <a:pt x="2335" y="2752"/>
                    <a:pt x="2502" y="2785"/>
                    <a:pt x="2635" y="2818"/>
                  </a:cubicBezTo>
                  <a:cubicBezTo>
                    <a:pt x="2746" y="2846"/>
                    <a:pt x="2856" y="2862"/>
                    <a:pt x="2964" y="2862"/>
                  </a:cubicBezTo>
                  <a:cubicBezTo>
                    <a:pt x="3117" y="2862"/>
                    <a:pt x="3266" y="2830"/>
                    <a:pt x="3402" y="2752"/>
                  </a:cubicBezTo>
                  <a:cubicBezTo>
                    <a:pt x="3536" y="2685"/>
                    <a:pt x="3503" y="2551"/>
                    <a:pt x="3636" y="2551"/>
                  </a:cubicBezTo>
                  <a:lnTo>
                    <a:pt x="4103" y="2485"/>
                  </a:lnTo>
                  <a:cubicBezTo>
                    <a:pt x="4270" y="2385"/>
                    <a:pt x="4670" y="2051"/>
                    <a:pt x="4837" y="2051"/>
                  </a:cubicBezTo>
                  <a:cubicBezTo>
                    <a:pt x="4885" y="2067"/>
                    <a:pt x="4929" y="2074"/>
                    <a:pt x="4970" y="2074"/>
                  </a:cubicBezTo>
                  <a:cubicBezTo>
                    <a:pt x="5186" y="2074"/>
                    <a:pt x="5304" y="1865"/>
                    <a:pt x="5304" y="1584"/>
                  </a:cubicBezTo>
                  <a:cubicBezTo>
                    <a:pt x="5353" y="1612"/>
                    <a:pt x="5397" y="1624"/>
                    <a:pt x="5439" y="1624"/>
                  </a:cubicBezTo>
                  <a:cubicBezTo>
                    <a:pt x="5595" y="1624"/>
                    <a:pt x="5706" y="1456"/>
                    <a:pt x="5838" y="1351"/>
                  </a:cubicBezTo>
                  <a:cubicBezTo>
                    <a:pt x="5637" y="1184"/>
                    <a:pt x="5771" y="917"/>
                    <a:pt x="5671" y="850"/>
                  </a:cubicBezTo>
                  <a:cubicBezTo>
                    <a:pt x="5508" y="769"/>
                    <a:pt x="5389" y="665"/>
                    <a:pt x="5225" y="665"/>
                  </a:cubicBezTo>
                  <a:cubicBezTo>
                    <a:pt x="5188" y="665"/>
                    <a:pt x="5147" y="671"/>
                    <a:pt x="5104" y="683"/>
                  </a:cubicBezTo>
                  <a:cubicBezTo>
                    <a:pt x="5285" y="365"/>
                    <a:pt x="4709" y="1"/>
                    <a:pt x="439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4957050" y="2687350"/>
              <a:ext cx="249375" cy="221900"/>
            </a:xfrm>
            <a:custGeom>
              <a:avLst/>
              <a:gdLst/>
              <a:ahLst/>
              <a:cxnLst/>
              <a:rect l="l" t="t" r="r" b="b"/>
              <a:pathLst>
                <a:path w="9975" h="8876" extrusionOk="0">
                  <a:moveTo>
                    <a:pt x="4941" y="1"/>
                  </a:moveTo>
                  <a:cubicBezTo>
                    <a:pt x="4371" y="1"/>
                    <a:pt x="3792" y="109"/>
                    <a:pt x="3236" y="335"/>
                  </a:cubicBezTo>
                  <a:cubicBezTo>
                    <a:pt x="1101" y="1235"/>
                    <a:pt x="0" y="3637"/>
                    <a:pt x="734" y="5839"/>
                  </a:cubicBezTo>
                  <a:cubicBezTo>
                    <a:pt x="1350" y="7686"/>
                    <a:pt x="3070" y="8876"/>
                    <a:pt x="4927" y="8876"/>
                  </a:cubicBezTo>
                  <a:cubicBezTo>
                    <a:pt x="5284" y="8876"/>
                    <a:pt x="5645" y="8832"/>
                    <a:pt x="6005" y="8741"/>
                  </a:cubicBezTo>
                  <a:cubicBezTo>
                    <a:pt x="6472" y="8641"/>
                    <a:pt x="6905" y="8474"/>
                    <a:pt x="7305" y="8207"/>
                  </a:cubicBezTo>
                  <a:cubicBezTo>
                    <a:pt x="9274" y="7006"/>
                    <a:pt x="9974" y="4471"/>
                    <a:pt x="8907" y="2403"/>
                  </a:cubicBezTo>
                  <a:cubicBezTo>
                    <a:pt x="8117" y="873"/>
                    <a:pt x="6561" y="1"/>
                    <a:pt x="4941"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5035675" y="2752375"/>
              <a:ext cx="79000" cy="67275"/>
            </a:xfrm>
            <a:custGeom>
              <a:avLst/>
              <a:gdLst/>
              <a:ahLst/>
              <a:cxnLst/>
              <a:rect l="l" t="t" r="r" b="b"/>
              <a:pathLst>
                <a:path w="3160" h="2691" extrusionOk="0">
                  <a:moveTo>
                    <a:pt x="1881" y="1"/>
                  </a:moveTo>
                  <a:cubicBezTo>
                    <a:pt x="1862" y="1"/>
                    <a:pt x="1844" y="1"/>
                    <a:pt x="1825" y="2"/>
                  </a:cubicBezTo>
                  <a:cubicBezTo>
                    <a:pt x="1812" y="2"/>
                    <a:pt x="1799" y="1"/>
                    <a:pt x="1785" y="1"/>
                  </a:cubicBezTo>
                  <a:cubicBezTo>
                    <a:pt x="611" y="1"/>
                    <a:pt x="1" y="1446"/>
                    <a:pt x="858" y="2304"/>
                  </a:cubicBezTo>
                  <a:cubicBezTo>
                    <a:pt x="1125" y="2571"/>
                    <a:pt x="1458" y="2691"/>
                    <a:pt x="1786" y="2691"/>
                  </a:cubicBezTo>
                  <a:cubicBezTo>
                    <a:pt x="2482" y="2691"/>
                    <a:pt x="3160" y="2152"/>
                    <a:pt x="3160" y="1336"/>
                  </a:cubicBezTo>
                  <a:cubicBezTo>
                    <a:pt x="3160" y="621"/>
                    <a:pt x="2589" y="1"/>
                    <a:pt x="1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a:off x="5022925" y="2820800"/>
              <a:ext cx="116775" cy="88500"/>
            </a:xfrm>
            <a:custGeom>
              <a:avLst/>
              <a:gdLst/>
              <a:ahLst/>
              <a:cxnLst/>
              <a:rect l="l" t="t" r="r" b="b"/>
              <a:pathLst>
                <a:path w="4671" h="3540" extrusionOk="0">
                  <a:moveTo>
                    <a:pt x="2335" y="0"/>
                  </a:moveTo>
                  <a:cubicBezTo>
                    <a:pt x="1035" y="0"/>
                    <a:pt x="0" y="1034"/>
                    <a:pt x="0" y="2335"/>
                  </a:cubicBezTo>
                  <a:lnTo>
                    <a:pt x="0" y="2869"/>
                  </a:lnTo>
                  <a:cubicBezTo>
                    <a:pt x="695" y="3309"/>
                    <a:pt x="1501" y="3540"/>
                    <a:pt x="2309" y="3540"/>
                  </a:cubicBezTo>
                  <a:cubicBezTo>
                    <a:pt x="2666" y="3540"/>
                    <a:pt x="3022" y="3495"/>
                    <a:pt x="3370" y="3403"/>
                  </a:cubicBezTo>
                  <a:cubicBezTo>
                    <a:pt x="3837" y="3303"/>
                    <a:pt x="4270" y="3136"/>
                    <a:pt x="4670" y="2869"/>
                  </a:cubicBezTo>
                  <a:lnTo>
                    <a:pt x="4670" y="2335"/>
                  </a:lnTo>
                  <a:cubicBezTo>
                    <a:pt x="4670" y="1034"/>
                    <a:pt x="3603" y="0"/>
                    <a:pt x="2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a:off x="5028750" y="2582300"/>
              <a:ext cx="105100" cy="151800"/>
            </a:xfrm>
            <a:custGeom>
              <a:avLst/>
              <a:gdLst/>
              <a:ahLst/>
              <a:cxnLst/>
              <a:rect l="l" t="t" r="r" b="b"/>
              <a:pathLst>
                <a:path w="4204" h="6072" extrusionOk="0">
                  <a:moveTo>
                    <a:pt x="2083" y="888"/>
                  </a:moveTo>
                  <a:cubicBezTo>
                    <a:pt x="2635" y="888"/>
                    <a:pt x="3170" y="1314"/>
                    <a:pt x="3170" y="1968"/>
                  </a:cubicBezTo>
                  <a:cubicBezTo>
                    <a:pt x="3170" y="2569"/>
                    <a:pt x="2670" y="3036"/>
                    <a:pt x="2102" y="3036"/>
                  </a:cubicBezTo>
                  <a:cubicBezTo>
                    <a:pt x="1135" y="3036"/>
                    <a:pt x="668" y="1901"/>
                    <a:pt x="1335" y="1201"/>
                  </a:cubicBezTo>
                  <a:cubicBezTo>
                    <a:pt x="1551" y="985"/>
                    <a:pt x="1819" y="888"/>
                    <a:pt x="2083" y="888"/>
                  </a:cubicBezTo>
                  <a:close/>
                  <a:moveTo>
                    <a:pt x="2102" y="0"/>
                  </a:moveTo>
                  <a:cubicBezTo>
                    <a:pt x="902" y="0"/>
                    <a:pt x="234" y="967"/>
                    <a:pt x="134" y="1968"/>
                  </a:cubicBezTo>
                  <a:cubicBezTo>
                    <a:pt x="1" y="3469"/>
                    <a:pt x="1002" y="4837"/>
                    <a:pt x="2102" y="6071"/>
                  </a:cubicBezTo>
                  <a:cubicBezTo>
                    <a:pt x="3170" y="4837"/>
                    <a:pt x="4204" y="3469"/>
                    <a:pt x="4037" y="1968"/>
                  </a:cubicBezTo>
                  <a:cubicBezTo>
                    <a:pt x="3937" y="967"/>
                    <a:pt x="3270" y="0"/>
                    <a:pt x="210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a:off x="5669225" y="2074425"/>
              <a:ext cx="306900" cy="221425"/>
            </a:xfrm>
            <a:custGeom>
              <a:avLst/>
              <a:gdLst/>
              <a:ahLst/>
              <a:cxnLst/>
              <a:rect l="l" t="t" r="r" b="b"/>
              <a:pathLst>
                <a:path w="12276" h="8857" extrusionOk="0">
                  <a:moveTo>
                    <a:pt x="6138" y="1"/>
                  </a:moveTo>
                  <a:cubicBezTo>
                    <a:pt x="1668" y="1"/>
                    <a:pt x="0" y="5838"/>
                    <a:pt x="3803" y="8206"/>
                  </a:cubicBezTo>
                  <a:cubicBezTo>
                    <a:pt x="4520" y="8640"/>
                    <a:pt x="5329" y="8857"/>
                    <a:pt x="6138" y="8857"/>
                  </a:cubicBezTo>
                  <a:cubicBezTo>
                    <a:pt x="6947" y="8857"/>
                    <a:pt x="7756" y="8640"/>
                    <a:pt x="8473" y="8206"/>
                  </a:cubicBezTo>
                  <a:cubicBezTo>
                    <a:pt x="12276" y="5838"/>
                    <a:pt x="10608" y="1"/>
                    <a:pt x="6138"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a:off x="5776800" y="2138650"/>
              <a:ext cx="79250" cy="67600"/>
            </a:xfrm>
            <a:custGeom>
              <a:avLst/>
              <a:gdLst/>
              <a:ahLst/>
              <a:cxnLst/>
              <a:rect l="l" t="t" r="r" b="b"/>
              <a:pathLst>
                <a:path w="3170" h="2704" extrusionOk="0">
                  <a:moveTo>
                    <a:pt x="1802" y="0"/>
                  </a:moveTo>
                  <a:cubicBezTo>
                    <a:pt x="601" y="0"/>
                    <a:pt x="0" y="1434"/>
                    <a:pt x="868" y="2302"/>
                  </a:cubicBezTo>
                  <a:cubicBezTo>
                    <a:pt x="1135" y="2580"/>
                    <a:pt x="1468" y="2704"/>
                    <a:pt x="1797" y="2704"/>
                  </a:cubicBezTo>
                  <a:cubicBezTo>
                    <a:pt x="2492" y="2704"/>
                    <a:pt x="3169" y="2150"/>
                    <a:pt x="3169" y="1334"/>
                  </a:cubicBezTo>
                  <a:cubicBezTo>
                    <a:pt x="3169" y="601"/>
                    <a:pt x="2569" y="0"/>
                    <a:pt x="18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a:off x="5764275" y="2207025"/>
              <a:ext cx="116775" cy="88825"/>
            </a:xfrm>
            <a:custGeom>
              <a:avLst/>
              <a:gdLst/>
              <a:ahLst/>
              <a:cxnLst/>
              <a:rect l="l" t="t" r="r" b="b"/>
              <a:pathLst>
                <a:path w="4671" h="3553" extrusionOk="0">
                  <a:moveTo>
                    <a:pt x="2336" y="0"/>
                  </a:moveTo>
                  <a:cubicBezTo>
                    <a:pt x="1068" y="0"/>
                    <a:pt x="1" y="1034"/>
                    <a:pt x="1" y="2335"/>
                  </a:cubicBezTo>
                  <a:lnTo>
                    <a:pt x="1" y="2902"/>
                  </a:lnTo>
                  <a:cubicBezTo>
                    <a:pt x="718" y="3336"/>
                    <a:pt x="1527" y="3553"/>
                    <a:pt x="2336" y="3553"/>
                  </a:cubicBezTo>
                  <a:cubicBezTo>
                    <a:pt x="3145" y="3553"/>
                    <a:pt x="3954" y="3336"/>
                    <a:pt x="4671" y="2902"/>
                  </a:cubicBezTo>
                  <a:lnTo>
                    <a:pt x="4671" y="2335"/>
                  </a:lnTo>
                  <a:cubicBezTo>
                    <a:pt x="4671" y="1034"/>
                    <a:pt x="3637" y="0"/>
                    <a:pt x="23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5769300" y="1968525"/>
              <a:ext cx="105925" cy="151800"/>
            </a:xfrm>
            <a:custGeom>
              <a:avLst/>
              <a:gdLst/>
              <a:ahLst/>
              <a:cxnLst/>
              <a:rect l="l" t="t" r="r" b="b"/>
              <a:pathLst>
                <a:path w="4237" h="6072" extrusionOk="0">
                  <a:moveTo>
                    <a:pt x="2102" y="906"/>
                  </a:moveTo>
                  <a:cubicBezTo>
                    <a:pt x="2653" y="906"/>
                    <a:pt x="3169" y="1338"/>
                    <a:pt x="3169" y="1968"/>
                  </a:cubicBezTo>
                  <a:cubicBezTo>
                    <a:pt x="3169" y="2569"/>
                    <a:pt x="2702" y="3036"/>
                    <a:pt x="2135" y="3036"/>
                  </a:cubicBezTo>
                  <a:lnTo>
                    <a:pt x="2102" y="3036"/>
                  </a:lnTo>
                  <a:cubicBezTo>
                    <a:pt x="1134" y="3036"/>
                    <a:pt x="667" y="1902"/>
                    <a:pt x="1334" y="1234"/>
                  </a:cubicBezTo>
                  <a:cubicBezTo>
                    <a:pt x="1562" y="1006"/>
                    <a:pt x="1836" y="906"/>
                    <a:pt x="2102" y="906"/>
                  </a:cubicBezTo>
                  <a:close/>
                  <a:moveTo>
                    <a:pt x="2102" y="0"/>
                  </a:moveTo>
                  <a:cubicBezTo>
                    <a:pt x="901" y="0"/>
                    <a:pt x="234" y="1001"/>
                    <a:pt x="167" y="1968"/>
                  </a:cubicBezTo>
                  <a:cubicBezTo>
                    <a:pt x="0" y="3469"/>
                    <a:pt x="1034" y="4837"/>
                    <a:pt x="2102" y="6071"/>
                  </a:cubicBezTo>
                  <a:cubicBezTo>
                    <a:pt x="3236" y="4837"/>
                    <a:pt x="4237" y="3469"/>
                    <a:pt x="4070" y="1968"/>
                  </a:cubicBezTo>
                  <a:cubicBezTo>
                    <a:pt x="3970" y="1001"/>
                    <a:pt x="3302" y="0"/>
                    <a:pt x="210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4249200" y="2213375"/>
              <a:ext cx="254200" cy="222275"/>
            </a:xfrm>
            <a:custGeom>
              <a:avLst/>
              <a:gdLst/>
              <a:ahLst/>
              <a:cxnLst/>
              <a:rect l="l" t="t" r="r" b="b"/>
              <a:pathLst>
                <a:path w="10168" h="8891" extrusionOk="0">
                  <a:moveTo>
                    <a:pt x="5387" y="0"/>
                  </a:moveTo>
                  <a:cubicBezTo>
                    <a:pt x="3726" y="0"/>
                    <a:pt x="2059" y="894"/>
                    <a:pt x="1295" y="2749"/>
                  </a:cubicBezTo>
                  <a:cubicBezTo>
                    <a:pt x="0" y="5893"/>
                    <a:pt x="2494" y="8890"/>
                    <a:pt x="5410" y="8890"/>
                  </a:cubicBezTo>
                  <a:cubicBezTo>
                    <a:pt x="6175" y="8890"/>
                    <a:pt x="6970" y="8684"/>
                    <a:pt x="7733" y="8219"/>
                  </a:cubicBezTo>
                  <a:cubicBezTo>
                    <a:pt x="9367" y="7185"/>
                    <a:pt x="10168" y="5250"/>
                    <a:pt x="9701" y="3382"/>
                  </a:cubicBezTo>
                  <a:cubicBezTo>
                    <a:pt x="9168" y="1161"/>
                    <a:pt x="7281" y="0"/>
                    <a:pt x="5387"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4350775" y="2277900"/>
              <a:ext cx="67575" cy="67575"/>
            </a:xfrm>
            <a:custGeom>
              <a:avLst/>
              <a:gdLst/>
              <a:ahLst/>
              <a:cxnLst/>
              <a:rect l="l" t="t" r="r" b="b"/>
              <a:pathLst>
                <a:path w="2703" h="2703" extrusionOk="0">
                  <a:moveTo>
                    <a:pt x="1368" y="1"/>
                  </a:moveTo>
                  <a:cubicBezTo>
                    <a:pt x="601" y="1"/>
                    <a:pt x="1" y="601"/>
                    <a:pt x="1" y="1335"/>
                  </a:cubicBezTo>
                  <a:cubicBezTo>
                    <a:pt x="1" y="2102"/>
                    <a:pt x="601" y="2703"/>
                    <a:pt x="1368" y="2703"/>
                  </a:cubicBezTo>
                  <a:cubicBezTo>
                    <a:pt x="2102" y="2703"/>
                    <a:pt x="2703" y="2102"/>
                    <a:pt x="2703" y="1335"/>
                  </a:cubicBezTo>
                  <a:cubicBezTo>
                    <a:pt x="2703" y="601"/>
                    <a:pt x="2102" y="1"/>
                    <a:pt x="1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a:off x="4325750" y="2348375"/>
              <a:ext cx="116775" cy="86750"/>
            </a:xfrm>
            <a:custGeom>
              <a:avLst/>
              <a:gdLst/>
              <a:ahLst/>
              <a:cxnLst/>
              <a:rect l="l" t="t" r="r" b="b"/>
              <a:pathLst>
                <a:path w="4671" h="3470" extrusionOk="0">
                  <a:moveTo>
                    <a:pt x="2336" y="0"/>
                  </a:moveTo>
                  <a:cubicBezTo>
                    <a:pt x="1202" y="0"/>
                    <a:pt x="68" y="751"/>
                    <a:pt x="1" y="2252"/>
                  </a:cubicBezTo>
                  <a:lnTo>
                    <a:pt x="1" y="2819"/>
                  </a:lnTo>
                  <a:cubicBezTo>
                    <a:pt x="718" y="3253"/>
                    <a:pt x="1527" y="3470"/>
                    <a:pt x="2336" y="3470"/>
                  </a:cubicBezTo>
                  <a:cubicBezTo>
                    <a:pt x="3145" y="3470"/>
                    <a:pt x="3954" y="3253"/>
                    <a:pt x="4671" y="2819"/>
                  </a:cubicBezTo>
                  <a:lnTo>
                    <a:pt x="4671" y="2252"/>
                  </a:lnTo>
                  <a:cubicBezTo>
                    <a:pt x="4604" y="751"/>
                    <a:pt x="3470" y="0"/>
                    <a:pt x="23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a:off x="4332425" y="2107775"/>
              <a:ext cx="105100" cy="151800"/>
            </a:xfrm>
            <a:custGeom>
              <a:avLst/>
              <a:gdLst/>
              <a:ahLst/>
              <a:cxnLst/>
              <a:rect l="l" t="t" r="r" b="b"/>
              <a:pathLst>
                <a:path w="4204" h="6072" extrusionOk="0">
                  <a:moveTo>
                    <a:pt x="2068" y="896"/>
                  </a:moveTo>
                  <a:cubicBezTo>
                    <a:pt x="2626" y="896"/>
                    <a:pt x="3170" y="1331"/>
                    <a:pt x="3170" y="1969"/>
                  </a:cubicBezTo>
                  <a:cubicBezTo>
                    <a:pt x="3170" y="2569"/>
                    <a:pt x="2669" y="3036"/>
                    <a:pt x="2102" y="3036"/>
                  </a:cubicBezTo>
                  <a:cubicBezTo>
                    <a:pt x="1135" y="3036"/>
                    <a:pt x="635" y="1902"/>
                    <a:pt x="1335" y="1202"/>
                  </a:cubicBezTo>
                  <a:cubicBezTo>
                    <a:pt x="1547" y="990"/>
                    <a:pt x="1809" y="896"/>
                    <a:pt x="2068" y="896"/>
                  </a:cubicBezTo>
                  <a:close/>
                  <a:moveTo>
                    <a:pt x="2102" y="1"/>
                  </a:moveTo>
                  <a:cubicBezTo>
                    <a:pt x="901" y="1"/>
                    <a:pt x="234" y="1002"/>
                    <a:pt x="134" y="1969"/>
                  </a:cubicBezTo>
                  <a:cubicBezTo>
                    <a:pt x="1" y="3470"/>
                    <a:pt x="1001" y="4838"/>
                    <a:pt x="2102" y="6072"/>
                  </a:cubicBezTo>
                  <a:cubicBezTo>
                    <a:pt x="3170" y="4871"/>
                    <a:pt x="4204" y="3470"/>
                    <a:pt x="4037" y="1969"/>
                  </a:cubicBezTo>
                  <a:cubicBezTo>
                    <a:pt x="3937" y="1002"/>
                    <a:pt x="3270" y="1"/>
                    <a:pt x="2102"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a:off x="3881275" y="3496725"/>
              <a:ext cx="249375" cy="221950"/>
            </a:xfrm>
            <a:custGeom>
              <a:avLst/>
              <a:gdLst/>
              <a:ahLst/>
              <a:cxnLst/>
              <a:rect l="l" t="t" r="r" b="b"/>
              <a:pathLst>
                <a:path w="9975" h="8878" extrusionOk="0">
                  <a:moveTo>
                    <a:pt x="4957" y="1"/>
                  </a:moveTo>
                  <a:cubicBezTo>
                    <a:pt x="4381" y="1"/>
                    <a:pt x="3797" y="113"/>
                    <a:pt x="3236" y="350"/>
                  </a:cubicBezTo>
                  <a:cubicBezTo>
                    <a:pt x="1101" y="1250"/>
                    <a:pt x="1" y="3619"/>
                    <a:pt x="734" y="5820"/>
                  </a:cubicBezTo>
                  <a:cubicBezTo>
                    <a:pt x="1355" y="7683"/>
                    <a:pt x="3099" y="8877"/>
                    <a:pt x="4975" y="8877"/>
                  </a:cubicBezTo>
                  <a:cubicBezTo>
                    <a:pt x="5316" y="8877"/>
                    <a:pt x="5661" y="8838"/>
                    <a:pt x="6005" y="8756"/>
                  </a:cubicBezTo>
                  <a:cubicBezTo>
                    <a:pt x="6472" y="8622"/>
                    <a:pt x="6905" y="8455"/>
                    <a:pt x="7306" y="8222"/>
                  </a:cubicBezTo>
                  <a:cubicBezTo>
                    <a:pt x="9274" y="6988"/>
                    <a:pt x="9974" y="4452"/>
                    <a:pt x="8907" y="2384"/>
                  </a:cubicBezTo>
                  <a:cubicBezTo>
                    <a:pt x="8120" y="884"/>
                    <a:pt x="6572" y="1"/>
                    <a:pt x="4957"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a:off x="3959675" y="3561325"/>
              <a:ext cx="79250" cy="67250"/>
            </a:xfrm>
            <a:custGeom>
              <a:avLst/>
              <a:gdLst/>
              <a:ahLst/>
              <a:cxnLst/>
              <a:rect l="l" t="t" r="r" b="b"/>
              <a:pathLst>
                <a:path w="3170" h="2690" extrusionOk="0">
                  <a:moveTo>
                    <a:pt x="1835" y="0"/>
                  </a:moveTo>
                  <a:cubicBezTo>
                    <a:pt x="601" y="0"/>
                    <a:pt x="0" y="1435"/>
                    <a:pt x="867" y="2302"/>
                  </a:cubicBezTo>
                  <a:cubicBezTo>
                    <a:pt x="1135" y="2569"/>
                    <a:pt x="1467" y="2689"/>
                    <a:pt x="1796" y="2689"/>
                  </a:cubicBezTo>
                  <a:cubicBezTo>
                    <a:pt x="2492" y="2689"/>
                    <a:pt x="3169" y="2151"/>
                    <a:pt x="3169" y="1335"/>
                  </a:cubicBezTo>
                  <a:cubicBezTo>
                    <a:pt x="3169" y="601"/>
                    <a:pt x="2569" y="0"/>
                    <a:pt x="18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a:off x="3947150" y="3632625"/>
              <a:ext cx="116775" cy="86425"/>
            </a:xfrm>
            <a:custGeom>
              <a:avLst/>
              <a:gdLst/>
              <a:ahLst/>
              <a:cxnLst/>
              <a:rect l="l" t="t" r="r" b="b"/>
              <a:pathLst>
                <a:path w="4671" h="3457" extrusionOk="0">
                  <a:moveTo>
                    <a:pt x="2323" y="1"/>
                  </a:moveTo>
                  <a:cubicBezTo>
                    <a:pt x="1185" y="1"/>
                    <a:pt x="51" y="751"/>
                    <a:pt x="1" y="2252"/>
                  </a:cubicBezTo>
                  <a:lnTo>
                    <a:pt x="1" y="2786"/>
                  </a:lnTo>
                  <a:cubicBezTo>
                    <a:pt x="695" y="3226"/>
                    <a:pt x="1486" y="3457"/>
                    <a:pt x="2295" y="3457"/>
                  </a:cubicBezTo>
                  <a:cubicBezTo>
                    <a:pt x="2652" y="3457"/>
                    <a:pt x="3012" y="3412"/>
                    <a:pt x="3370" y="3320"/>
                  </a:cubicBezTo>
                  <a:cubicBezTo>
                    <a:pt x="3837" y="3220"/>
                    <a:pt x="4270" y="3053"/>
                    <a:pt x="4671" y="2786"/>
                  </a:cubicBezTo>
                  <a:lnTo>
                    <a:pt x="4671" y="2252"/>
                  </a:lnTo>
                  <a:cubicBezTo>
                    <a:pt x="4604" y="751"/>
                    <a:pt x="3462" y="1"/>
                    <a:pt x="2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3953000" y="3392025"/>
              <a:ext cx="105100" cy="151800"/>
            </a:xfrm>
            <a:custGeom>
              <a:avLst/>
              <a:gdLst/>
              <a:ahLst/>
              <a:cxnLst/>
              <a:rect l="l" t="t" r="r" b="b"/>
              <a:pathLst>
                <a:path w="4204" h="6072" extrusionOk="0">
                  <a:moveTo>
                    <a:pt x="2088" y="873"/>
                  </a:moveTo>
                  <a:cubicBezTo>
                    <a:pt x="2638" y="873"/>
                    <a:pt x="3169" y="1306"/>
                    <a:pt x="3169" y="1936"/>
                  </a:cubicBezTo>
                  <a:cubicBezTo>
                    <a:pt x="3169" y="2536"/>
                    <a:pt x="2669" y="3003"/>
                    <a:pt x="2102" y="3036"/>
                  </a:cubicBezTo>
                  <a:cubicBezTo>
                    <a:pt x="1134" y="3036"/>
                    <a:pt x="667" y="1869"/>
                    <a:pt x="1335" y="1202"/>
                  </a:cubicBezTo>
                  <a:cubicBezTo>
                    <a:pt x="1552" y="974"/>
                    <a:pt x="1822" y="873"/>
                    <a:pt x="2088" y="873"/>
                  </a:cubicBezTo>
                  <a:close/>
                  <a:moveTo>
                    <a:pt x="2102" y="1"/>
                  </a:moveTo>
                  <a:cubicBezTo>
                    <a:pt x="901" y="1"/>
                    <a:pt x="234" y="968"/>
                    <a:pt x="134" y="1936"/>
                  </a:cubicBezTo>
                  <a:cubicBezTo>
                    <a:pt x="0" y="3437"/>
                    <a:pt x="1001" y="4804"/>
                    <a:pt x="2102" y="6072"/>
                  </a:cubicBezTo>
                  <a:cubicBezTo>
                    <a:pt x="3169" y="4804"/>
                    <a:pt x="4203" y="3437"/>
                    <a:pt x="4036" y="1936"/>
                  </a:cubicBezTo>
                  <a:cubicBezTo>
                    <a:pt x="3936" y="968"/>
                    <a:pt x="3269" y="1"/>
                    <a:pt x="2102"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2739050" y="3178425"/>
              <a:ext cx="254125" cy="222500"/>
            </a:xfrm>
            <a:custGeom>
              <a:avLst/>
              <a:gdLst/>
              <a:ahLst/>
              <a:cxnLst/>
              <a:rect l="l" t="t" r="r" b="b"/>
              <a:pathLst>
                <a:path w="10165" h="8900" extrusionOk="0">
                  <a:moveTo>
                    <a:pt x="5386" y="1"/>
                  </a:moveTo>
                  <a:cubicBezTo>
                    <a:pt x="3724" y="1"/>
                    <a:pt x="2055" y="903"/>
                    <a:pt x="1291" y="2774"/>
                  </a:cubicBezTo>
                  <a:cubicBezTo>
                    <a:pt x="0" y="5910"/>
                    <a:pt x="2497" y="8900"/>
                    <a:pt x="5395" y="8900"/>
                  </a:cubicBezTo>
                  <a:cubicBezTo>
                    <a:pt x="6166" y="8900"/>
                    <a:pt x="6965" y="8688"/>
                    <a:pt x="7729" y="8211"/>
                  </a:cubicBezTo>
                  <a:cubicBezTo>
                    <a:pt x="9364" y="7211"/>
                    <a:pt x="10164" y="5276"/>
                    <a:pt x="9697" y="3408"/>
                  </a:cubicBezTo>
                  <a:cubicBezTo>
                    <a:pt x="9164" y="1170"/>
                    <a:pt x="7279" y="1"/>
                    <a:pt x="5386"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2828850" y="3242775"/>
              <a:ext cx="79250" cy="68075"/>
            </a:xfrm>
            <a:custGeom>
              <a:avLst/>
              <a:gdLst/>
              <a:ahLst/>
              <a:cxnLst/>
              <a:rect l="l" t="t" r="r" b="b"/>
              <a:pathLst>
                <a:path w="3170" h="2723" extrusionOk="0">
                  <a:moveTo>
                    <a:pt x="1802" y="0"/>
                  </a:moveTo>
                  <a:cubicBezTo>
                    <a:pt x="601" y="0"/>
                    <a:pt x="1" y="1468"/>
                    <a:pt x="835" y="2335"/>
                  </a:cubicBezTo>
                  <a:cubicBezTo>
                    <a:pt x="1113" y="2602"/>
                    <a:pt x="1452" y="2722"/>
                    <a:pt x="1786" y="2722"/>
                  </a:cubicBezTo>
                  <a:cubicBezTo>
                    <a:pt x="2492" y="2722"/>
                    <a:pt x="3170" y="2184"/>
                    <a:pt x="3170" y="1368"/>
                  </a:cubicBezTo>
                  <a:cubicBezTo>
                    <a:pt x="3170" y="634"/>
                    <a:pt x="2569" y="0"/>
                    <a:pt x="18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2815525" y="3314075"/>
              <a:ext cx="116775" cy="86525"/>
            </a:xfrm>
            <a:custGeom>
              <a:avLst/>
              <a:gdLst/>
              <a:ahLst/>
              <a:cxnLst/>
              <a:rect l="l" t="t" r="r" b="b"/>
              <a:pathLst>
                <a:path w="4671" h="3461" extrusionOk="0">
                  <a:moveTo>
                    <a:pt x="2335" y="0"/>
                  </a:moveTo>
                  <a:cubicBezTo>
                    <a:pt x="1201" y="0"/>
                    <a:pt x="67" y="751"/>
                    <a:pt x="0" y="2252"/>
                  </a:cubicBezTo>
                  <a:lnTo>
                    <a:pt x="0" y="2785"/>
                  </a:lnTo>
                  <a:cubicBezTo>
                    <a:pt x="717" y="3236"/>
                    <a:pt x="1526" y="3461"/>
                    <a:pt x="2335" y="3461"/>
                  </a:cubicBezTo>
                  <a:cubicBezTo>
                    <a:pt x="3144" y="3461"/>
                    <a:pt x="3953" y="3236"/>
                    <a:pt x="4670" y="2785"/>
                  </a:cubicBezTo>
                  <a:lnTo>
                    <a:pt x="4670" y="2252"/>
                  </a:lnTo>
                  <a:cubicBezTo>
                    <a:pt x="4603" y="751"/>
                    <a:pt x="3469" y="0"/>
                    <a:pt x="2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2821350" y="3073475"/>
              <a:ext cx="105100" cy="151800"/>
            </a:xfrm>
            <a:custGeom>
              <a:avLst/>
              <a:gdLst/>
              <a:ahLst/>
              <a:cxnLst/>
              <a:rect l="l" t="t" r="r" b="b"/>
              <a:pathLst>
                <a:path w="4204" h="6072" extrusionOk="0">
                  <a:moveTo>
                    <a:pt x="2097" y="889"/>
                  </a:moveTo>
                  <a:cubicBezTo>
                    <a:pt x="2650" y="889"/>
                    <a:pt x="3170" y="1314"/>
                    <a:pt x="3170" y="1969"/>
                  </a:cubicBezTo>
                  <a:cubicBezTo>
                    <a:pt x="3170" y="2569"/>
                    <a:pt x="2703" y="3036"/>
                    <a:pt x="2102" y="3036"/>
                  </a:cubicBezTo>
                  <a:cubicBezTo>
                    <a:pt x="1168" y="3036"/>
                    <a:pt x="668" y="1869"/>
                    <a:pt x="1335" y="1201"/>
                  </a:cubicBezTo>
                  <a:cubicBezTo>
                    <a:pt x="1561" y="986"/>
                    <a:pt x="1833" y="889"/>
                    <a:pt x="2097" y="889"/>
                  </a:cubicBezTo>
                  <a:close/>
                  <a:moveTo>
                    <a:pt x="2102" y="1"/>
                  </a:moveTo>
                  <a:cubicBezTo>
                    <a:pt x="935" y="1"/>
                    <a:pt x="267" y="968"/>
                    <a:pt x="167" y="1969"/>
                  </a:cubicBezTo>
                  <a:cubicBezTo>
                    <a:pt x="1" y="3470"/>
                    <a:pt x="1035" y="4837"/>
                    <a:pt x="2102" y="6072"/>
                  </a:cubicBezTo>
                  <a:cubicBezTo>
                    <a:pt x="3203" y="4837"/>
                    <a:pt x="4204" y="3470"/>
                    <a:pt x="4070" y="1969"/>
                  </a:cubicBezTo>
                  <a:cubicBezTo>
                    <a:pt x="3970" y="968"/>
                    <a:pt x="3303" y="1"/>
                    <a:pt x="2102"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2176275" y="2719500"/>
              <a:ext cx="261500" cy="222000"/>
            </a:xfrm>
            <a:custGeom>
              <a:avLst/>
              <a:gdLst/>
              <a:ahLst/>
              <a:cxnLst/>
              <a:rect l="l" t="t" r="r" b="b"/>
              <a:pathLst>
                <a:path w="10460" h="8880" extrusionOk="0">
                  <a:moveTo>
                    <a:pt x="5006" y="0"/>
                  </a:moveTo>
                  <a:cubicBezTo>
                    <a:pt x="2284" y="0"/>
                    <a:pt x="0" y="2583"/>
                    <a:pt x="719" y="5487"/>
                  </a:cubicBezTo>
                  <a:cubicBezTo>
                    <a:pt x="1231" y="7535"/>
                    <a:pt x="3053" y="8879"/>
                    <a:pt x="5047" y="8879"/>
                  </a:cubicBezTo>
                  <a:cubicBezTo>
                    <a:pt x="5391" y="8879"/>
                    <a:pt x="5741" y="8839"/>
                    <a:pt x="6090" y="8756"/>
                  </a:cubicBezTo>
                  <a:cubicBezTo>
                    <a:pt x="6523" y="8656"/>
                    <a:pt x="6957" y="8455"/>
                    <a:pt x="7357" y="8222"/>
                  </a:cubicBezTo>
                  <a:cubicBezTo>
                    <a:pt x="10459" y="6321"/>
                    <a:pt x="10059" y="1717"/>
                    <a:pt x="6723" y="350"/>
                  </a:cubicBezTo>
                  <a:cubicBezTo>
                    <a:pt x="6147" y="110"/>
                    <a:pt x="5567" y="0"/>
                    <a:pt x="5006"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2256775" y="2784100"/>
              <a:ext cx="79250" cy="67825"/>
            </a:xfrm>
            <a:custGeom>
              <a:avLst/>
              <a:gdLst/>
              <a:ahLst/>
              <a:cxnLst/>
              <a:rect l="l" t="t" r="r" b="b"/>
              <a:pathLst>
                <a:path w="3170" h="2713" extrusionOk="0">
                  <a:moveTo>
                    <a:pt x="1802" y="1"/>
                  </a:moveTo>
                  <a:cubicBezTo>
                    <a:pt x="601" y="1"/>
                    <a:pt x="1" y="1468"/>
                    <a:pt x="868" y="2302"/>
                  </a:cubicBezTo>
                  <a:cubicBezTo>
                    <a:pt x="1141" y="2586"/>
                    <a:pt x="1481" y="2713"/>
                    <a:pt x="1816" y="2713"/>
                  </a:cubicBezTo>
                  <a:cubicBezTo>
                    <a:pt x="2505" y="2713"/>
                    <a:pt x="3170" y="2176"/>
                    <a:pt x="3170" y="1368"/>
                  </a:cubicBezTo>
                  <a:cubicBezTo>
                    <a:pt x="3170" y="601"/>
                    <a:pt x="2569" y="1"/>
                    <a:pt x="1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2243450" y="2855200"/>
              <a:ext cx="116775" cy="86250"/>
            </a:xfrm>
            <a:custGeom>
              <a:avLst/>
              <a:gdLst/>
              <a:ahLst/>
              <a:cxnLst/>
              <a:rect l="l" t="t" r="r" b="b"/>
              <a:pathLst>
                <a:path w="4671" h="3450" extrusionOk="0">
                  <a:moveTo>
                    <a:pt x="2335" y="0"/>
                  </a:moveTo>
                  <a:cubicBezTo>
                    <a:pt x="1201" y="0"/>
                    <a:pt x="67" y="742"/>
                    <a:pt x="0" y="2227"/>
                  </a:cubicBezTo>
                  <a:lnTo>
                    <a:pt x="0" y="2794"/>
                  </a:lnTo>
                  <a:cubicBezTo>
                    <a:pt x="720" y="3235"/>
                    <a:pt x="1520" y="3450"/>
                    <a:pt x="2334" y="3450"/>
                  </a:cubicBezTo>
                  <a:cubicBezTo>
                    <a:pt x="2689" y="3450"/>
                    <a:pt x="3047" y="3409"/>
                    <a:pt x="3403" y="3328"/>
                  </a:cubicBezTo>
                  <a:cubicBezTo>
                    <a:pt x="3836" y="3228"/>
                    <a:pt x="4270" y="3027"/>
                    <a:pt x="4670" y="2794"/>
                  </a:cubicBezTo>
                  <a:lnTo>
                    <a:pt x="4670" y="2227"/>
                  </a:lnTo>
                  <a:cubicBezTo>
                    <a:pt x="4603" y="742"/>
                    <a:pt x="3469" y="0"/>
                    <a:pt x="2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2249275" y="2614825"/>
              <a:ext cx="105100" cy="151800"/>
            </a:xfrm>
            <a:custGeom>
              <a:avLst/>
              <a:gdLst/>
              <a:ahLst/>
              <a:cxnLst/>
              <a:rect l="l" t="t" r="r" b="b"/>
              <a:pathLst>
                <a:path w="4204" h="6072" extrusionOk="0">
                  <a:moveTo>
                    <a:pt x="2108" y="888"/>
                  </a:moveTo>
                  <a:cubicBezTo>
                    <a:pt x="2650" y="888"/>
                    <a:pt x="3170" y="1314"/>
                    <a:pt x="3170" y="1968"/>
                  </a:cubicBezTo>
                  <a:cubicBezTo>
                    <a:pt x="3170" y="2535"/>
                    <a:pt x="2703" y="3036"/>
                    <a:pt x="2102" y="3036"/>
                  </a:cubicBezTo>
                  <a:cubicBezTo>
                    <a:pt x="1168" y="3036"/>
                    <a:pt x="668" y="1868"/>
                    <a:pt x="1368" y="1201"/>
                  </a:cubicBezTo>
                  <a:cubicBezTo>
                    <a:pt x="1584" y="985"/>
                    <a:pt x="1848" y="888"/>
                    <a:pt x="2108" y="888"/>
                  </a:cubicBezTo>
                  <a:close/>
                  <a:moveTo>
                    <a:pt x="2102" y="0"/>
                  </a:moveTo>
                  <a:cubicBezTo>
                    <a:pt x="935" y="0"/>
                    <a:pt x="267" y="967"/>
                    <a:pt x="167" y="1935"/>
                  </a:cubicBezTo>
                  <a:cubicBezTo>
                    <a:pt x="1" y="3436"/>
                    <a:pt x="1035" y="4803"/>
                    <a:pt x="2102" y="6071"/>
                  </a:cubicBezTo>
                  <a:cubicBezTo>
                    <a:pt x="3203" y="4803"/>
                    <a:pt x="4204" y="3436"/>
                    <a:pt x="4070" y="1935"/>
                  </a:cubicBezTo>
                  <a:cubicBezTo>
                    <a:pt x="3970" y="967"/>
                    <a:pt x="3303" y="0"/>
                    <a:pt x="210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3098225" y="1795050"/>
              <a:ext cx="306900" cy="222075"/>
            </a:xfrm>
            <a:custGeom>
              <a:avLst/>
              <a:gdLst/>
              <a:ahLst/>
              <a:cxnLst/>
              <a:rect l="l" t="t" r="r" b="b"/>
              <a:pathLst>
                <a:path w="12276" h="8883" extrusionOk="0">
                  <a:moveTo>
                    <a:pt x="6138" y="1"/>
                  </a:moveTo>
                  <a:cubicBezTo>
                    <a:pt x="1668" y="1"/>
                    <a:pt x="0" y="5872"/>
                    <a:pt x="3803" y="8207"/>
                  </a:cubicBezTo>
                  <a:cubicBezTo>
                    <a:pt x="4520" y="8657"/>
                    <a:pt x="5329" y="8882"/>
                    <a:pt x="6138" y="8882"/>
                  </a:cubicBezTo>
                  <a:cubicBezTo>
                    <a:pt x="6947" y="8882"/>
                    <a:pt x="7756" y="8657"/>
                    <a:pt x="8473" y="8207"/>
                  </a:cubicBezTo>
                  <a:cubicBezTo>
                    <a:pt x="12276" y="5872"/>
                    <a:pt x="10608" y="1"/>
                    <a:pt x="6138" y="1"/>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3206625" y="1859275"/>
              <a:ext cx="79250" cy="67825"/>
            </a:xfrm>
            <a:custGeom>
              <a:avLst/>
              <a:gdLst/>
              <a:ahLst/>
              <a:cxnLst/>
              <a:rect l="l" t="t" r="r" b="b"/>
              <a:pathLst>
                <a:path w="3170" h="2713" extrusionOk="0">
                  <a:moveTo>
                    <a:pt x="1802" y="0"/>
                  </a:moveTo>
                  <a:cubicBezTo>
                    <a:pt x="601" y="0"/>
                    <a:pt x="1" y="1468"/>
                    <a:pt x="835" y="2302"/>
                  </a:cubicBezTo>
                  <a:cubicBezTo>
                    <a:pt x="1118" y="2586"/>
                    <a:pt x="1462" y="2712"/>
                    <a:pt x="1799" y="2712"/>
                  </a:cubicBezTo>
                  <a:cubicBezTo>
                    <a:pt x="2490" y="2712"/>
                    <a:pt x="3147" y="2176"/>
                    <a:pt x="3170" y="1368"/>
                  </a:cubicBezTo>
                  <a:cubicBezTo>
                    <a:pt x="3170" y="634"/>
                    <a:pt x="2536" y="0"/>
                    <a:pt x="18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3193275" y="1930575"/>
              <a:ext cx="116775" cy="86550"/>
            </a:xfrm>
            <a:custGeom>
              <a:avLst/>
              <a:gdLst/>
              <a:ahLst/>
              <a:cxnLst/>
              <a:rect l="l" t="t" r="r" b="b"/>
              <a:pathLst>
                <a:path w="4671" h="3462" extrusionOk="0">
                  <a:moveTo>
                    <a:pt x="2336" y="0"/>
                  </a:moveTo>
                  <a:cubicBezTo>
                    <a:pt x="1202" y="0"/>
                    <a:pt x="68" y="751"/>
                    <a:pt x="1" y="2252"/>
                  </a:cubicBezTo>
                  <a:lnTo>
                    <a:pt x="1" y="2786"/>
                  </a:lnTo>
                  <a:cubicBezTo>
                    <a:pt x="718" y="3236"/>
                    <a:pt x="1527" y="3461"/>
                    <a:pt x="2336" y="3461"/>
                  </a:cubicBezTo>
                  <a:cubicBezTo>
                    <a:pt x="3145" y="3461"/>
                    <a:pt x="3954" y="3236"/>
                    <a:pt x="4671" y="2786"/>
                  </a:cubicBezTo>
                  <a:lnTo>
                    <a:pt x="4671" y="2252"/>
                  </a:lnTo>
                  <a:cubicBezTo>
                    <a:pt x="4604" y="751"/>
                    <a:pt x="3470" y="0"/>
                    <a:pt x="23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3199125" y="1690825"/>
              <a:ext cx="105100" cy="151800"/>
            </a:xfrm>
            <a:custGeom>
              <a:avLst/>
              <a:gdLst/>
              <a:ahLst/>
              <a:cxnLst/>
              <a:rect l="l" t="t" r="r" b="b"/>
              <a:pathLst>
                <a:path w="4204" h="6072" extrusionOk="0">
                  <a:moveTo>
                    <a:pt x="2098" y="873"/>
                  </a:moveTo>
                  <a:cubicBezTo>
                    <a:pt x="2651" y="873"/>
                    <a:pt x="3169" y="1314"/>
                    <a:pt x="3169" y="1968"/>
                  </a:cubicBezTo>
                  <a:cubicBezTo>
                    <a:pt x="3169" y="2535"/>
                    <a:pt x="2702" y="3002"/>
                    <a:pt x="2102" y="3002"/>
                  </a:cubicBezTo>
                  <a:lnTo>
                    <a:pt x="2102" y="3036"/>
                  </a:lnTo>
                  <a:cubicBezTo>
                    <a:pt x="1135" y="3002"/>
                    <a:pt x="668" y="1868"/>
                    <a:pt x="1335" y="1201"/>
                  </a:cubicBezTo>
                  <a:cubicBezTo>
                    <a:pt x="1561" y="974"/>
                    <a:pt x="1834" y="873"/>
                    <a:pt x="2098" y="873"/>
                  </a:cubicBezTo>
                  <a:close/>
                  <a:moveTo>
                    <a:pt x="2102" y="0"/>
                  </a:moveTo>
                  <a:cubicBezTo>
                    <a:pt x="934" y="0"/>
                    <a:pt x="267" y="968"/>
                    <a:pt x="167" y="1935"/>
                  </a:cubicBezTo>
                  <a:cubicBezTo>
                    <a:pt x="0" y="3436"/>
                    <a:pt x="1034" y="4804"/>
                    <a:pt x="2102" y="6071"/>
                  </a:cubicBezTo>
                  <a:cubicBezTo>
                    <a:pt x="3203" y="4804"/>
                    <a:pt x="4203" y="3436"/>
                    <a:pt x="4070" y="1935"/>
                  </a:cubicBezTo>
                  <a:cubicBezTo>
                    <a:pt x="3970" y="968"/>
                    <a:pt x="3303" y="0"/>
                    <a:pt x="210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2663750" y="3253600"/>
              <a:ext cx="5025" cy="15050"/>
            </a:xfrm>
            <a:custGeom>
              <a:avLst/>
              <a:gdLst/>
              <a:ahLst/>
              <a:cxnLst/>
              <a:rect l="l" t="t" r="r" b="b"/>
              <a:pathLst>
                <a:path w="201" h="602" extrusionOk="0">
                  <a:moveTo>
                    <a:pt x="167" y="1"/>
                  </a:moveTo>
                  <a:lnTo>
                    <a:pt x="0" y="601"/>
                  </a:lnTo>
                  <a:lnTo>
                    <a:pt x="20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2677075" y="3191900"/>
              <a:ext cx="13375" cy="30875"/>
            </a:xfrm>
            <a:custGeom>
              <a:avLst/>
              <a:gdLst/>
              <a:ahLst/>
              <a:cxnLst/>
              <a:rect l="l" t="t" r="r" b="b"/>
              <a:pathLst>
                <a:path w="535" h="1235" extrusionOk="0">
                  <a:moveTo>
                    <a:pt x="401" y="0"/>
                  </a:moveTo>
                  <a:lnTo>
                    <a:pt x="1" y="1201"/>
                  </a:lnTo>
                  <a:lnTo>
                    <a:pt x="68" y="1234"/>
                  </a:lnTo>
                  <a:lnTo>
                    <a:pt x="535" y="34"/>
                  </a:lnTo>
                  <a:lnTo>
                    <a:pt x="4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2697925" y="3131025"/>
              <a:ext cx="18375" cy="32550"/>
            </a:xfrm>
            <a:custGeom>
              <a:avLst/>
              <a:gdLst/>
              <a:ahLst/>
              <a:cxnLst/>
              <a:rect l="l" t="t" r="r" b="b"/>
              <a:pathLst>
                <a:path w="735" h="1302" extrusionOk="0">
                  <a:moveTo>
                    <a:pt x="501" y="0"/>
                  </a:moveTo>
                  <a:lnTo>
                    <a:pt x="1" y="1201"/>
                  </a:lnTo>
                  <a:lnTo>
                    <a:pt x="201" y="1301"/>
                  </a:lnTo>
                  <a:lnTo>
                    <a:pt x="735" y="100"/>
                  </a:lnTo>
                  <a:lnTo>
                    <a:pt x="5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2723775" y="3072650"/>
              <a:ext cx="20875" cy="32550"/>
            </a:xfrm>
            <a:custGeom>
              <a:avLst/>
              <a:gdLst/>
              <a:ahLst/>
              <a:cxnLst/>
              <a:rect l="l" t="t" r="r" b="b"/>
              <a:pathLst>
                <a:path w="835" h="1302" extrusionOk="0">
                  <a:moveTo>
                    <a:pt x="568" y="0"/>
                  </a:moveTo>
                  <a:lnTo>
                    <a:pt x="1" y="1168"/>
                  </a:lnTo>
                  <a:lnTo>
                    <a:pt x="268" y="1301"/>
                  </a:lnTo>
                  <a:lnTo>
                    <a:pt x="835" y="134"/>
                  </a:lnTo>
                  <a:lnTo>
                    <a:pt x="56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2753800" y="3015925"/>
              <a:ext cx="23375" cy="32550"/>
            </a:xfrm>
            <a:custGeom>
              <a:avLst/>
              <a:gdLst/>
              <a:ahLst/>
              <a:cxnLst/>
              <a:rect l="l" t="t" r="r" b="b"/>
              <a:pathLst>
                <a:path w="935" h="1302" extrusionOk="0">
                  <a:moveTo>
                    <a:pt x="634" y="1"/>
                  </a:moveTo>
                  <a:lnTo>
                    <a:pt x="1" y="1135"/>
                  </a:lnTo>
                  <a:lnTo>
                    <a:pt x="268" y="1302"/>
                  </a:lnTo>
                  <a:lnTo>
                    <a:pt x="935" y="201"/>
                  </a:lnTo>
                  <a:lnTo>
                    <a:pt x="6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2787150" y="2961725"/>
              <a:ext cx="25900" cy="31725"/>
            </a:xfrm>
            <a:custGeom>
              <a:avLst/>
              <a:gdLst/>
              <a:ahLst/>
              <a:cxnLst/>
              <a:rect l="l" t="t" r="r" b="b"/>
              <a:pathLst>
                <a:path w="1036" h="1269" extrusionOk="0">
                  <a:moveTo>
                    <a:pt x="701" y="1"/>
                  </a:moveTo>
                  <a:lnTo>
                    <a:pt x="1" y="1068"/>
                  </a:lnTo>
                  <a:lnTo>
                    <a:pt x="301" y="1268"/>
                  </a:lnTo>
                  <a:lnTo>
                    <a:pt x="1035" y="234"/>
                  </a:lnTo>
                  <a:lnTo>
                    <a:pt x="7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2824700" y="2910025"/>
              <a:ext cx="27525" cy="31725"/>
            </a:xfrm>
            <a:custGeom>
              <a:avLst/>
              <a:gdLst/>
              <a:ahLst/>
              <a:cxnLst/>
              <a:rect l="l" t="t" r="r" b="b"/>
              <a:pathLst>
                <a:path w="1101" h="1269" extrusionOk="0">
                  <a:moveTo>
                    <a:pt x="801" y="1"/>
                  </a:moveTo>
                  <a:lnTo>
                    <a:pt x="0" y="1035"/>
                  </a:lnTo>
                  <a:lnTo>
                    <a:pt x="300" y="1268"/>
                  </a:lnTo>
                  <a:lnTo>
                    <a:pt x="1101" y="267"/>
                  </a:lnTo>
                  <a:lnTo>
                    <a:pt x="8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2865550" y="2861650"/>
              <a:ext cx="30050" cy="30875"/>
            </a:xfrm>
            <a:custGeom>
              <a:avLst/>
              <a:gdLst/>
              <a:ahLst/>
              <a:cxnLst/>
              <a:rect l="l" t="t" r="r" b="b"/>
              <a:pathLst>
                <a:path w="1202" h="1235" extrusionOk="0">
                  <a:moveTo>
                    <a:pt x="901" y="1"/>
                  </a:moveTo>
                  <a:lnTo>
                    <a:pt x="1" y="968"/>
                  </a:lnTo>
                  <a:lnTo>
                    <a:pt x="301" y="1235"/>
                  </a:lnTo>
                  <a:lnTo>
                    <a:pt x="1201" y="301"/>
                  </a:lnTo>
                  <a:lnTo>
                    <a:pt x="9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2911425" y="2817450"/>
              <a:ext cx="30875" cy="29225"/>
            </a:xfrm>
            <a:custGeom>
              <a:avLst/>
              <a:gdLst/>
              <a:ahLst/>
              <a:cxnLst/>
              <a:rect l="l" t="t" r="r" b="b"/>
              <a:pathLst>
                <a:path w="1235" h="1169" extrusionOk="0">
                  <a:moveTo>
                    <a:pt x="968" y="1"/>
                  </a:moveTo>
                  <a:lnTo>
                    <a:pt x="0" y="868"/>
                  </a:lnTo>
                  <a:lnTo>
                    <a:pt x="267" y="1168"/>
                  </a:lnTo>
                  <a:lnTo>
                    <a:pt x="1234" y="301"/>
                  </a:lnTo>
                  <a:lnTo>
                    <a:pt x="9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2961450" y="2778275"/>
              <a:ext cx="31725" cy="26700"/>
            </a:xfrm>
            <a:custGeom>
              <a:avLst/>
              <a:gdLst/>
              <a:ahLst/>
              <a:cxnLst/>
              <a:rect l="l" t="t" r="r" b="b"/>
              <a:pathLst>
                <a:path w="1269" h="1068" extrusionOk="0">
                  <a:moveTo>
                    <a:pt x="1035" y="0"/>
                  </a:moveTo>
                  <a:lnTo>
                    <a:pt x="1" y="767"/>
                  </a:lnTo>
                  <a:lnTo>
                    <a:pt x="234" y="1067"/>
                  </a:lnTo>
                  <a:lnTo>
                    <a:pt x="1268" y="300"/>
                  </a:lnTo>
                  <a:lnTo>
                    <a:pt x="1035"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3014825" y="2744900"/>
              <a:ext cx="32550" cy="23375"/>
            </a:xfrm>
            <a:custGeom>
              <a:avLst/>
              <a:gdLst/>
              <a:ahLst/>
              <a:cxnLst/>
              <a:rect l="l" t="t" r="r" b="b"/>
              <a:pathLst>
                <a:path w="1302" h="935" extrusionOk="0">
                  <a:moveTo>
                    <a:pt x="1135" y="1"/>
                  </a:moveTo>
                  <a:lnTo>
                    <a:pt x="0" y="635"/>
                  </a:lnTo>
                  <a:lnTo>
                    <a:pt x="201" y="935"/>
                  </a:lnTo>
                  <a:lnTo>
                    <a:pt x="1301" y="268"/>
                  </a:lnTo>
                  <a:lnTo>
                    <a:pt x="113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3072375" y="2717375"/>
              <a:ext cx="32550" cy="19225"/>
            </a:xfrm>
            <a:custGeom>
              <a:avLst/>
              <a:gdLst/>
              <a:ahLst/>
              <a:cxnLst/>
              <a:rect l="l" t="t" r="r" b="b"/>
              <a:pathLst>
                <a:path w="1302" h="769" extrusionOk="0">
                  <a:moveTo>
                    <a:pt x="1201" y="1"/>
                  </a:moveTo>
                  <a:lnTo>
                    <a:pt x="0" y="501"/>
                  </a:lnTo>
                  <a:lnTo>
                    <a:pt x="134" y="768"/>
                  </a:lnTo>
                  <a:lnTo>
                    <a:pt x="1301" y="234"/>
                  </a:lnTo>
                  <a:lnTo>
                    <a:pt x="12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3132400" y="2696550"/>
              <a:ext cx="32550" cy="15025"/>
            </a:xfrm>
            <a:custGeom>
              <a:avLst/>
              <a:gdLst/>
              <a:ahLst/>
              <a:cxnLst/>
              <a:rect l="l" t="t" r="r" b="b"/>
              <a:pathLst>
                <a:path w="1302" h="601" extrusionOk="0">
                  <a:moveTo>
                    <a:pt x="1235" y="0"/>
                  </a:moveTo>
                  <a:lnTo>
                    <a:pt x="1" y="367"/>
                  </a:lnTo>
                  <a:lnTo>
                    <a:pt x="68" y="600"/>
                  </a:lnTo>
                  <a:lnTo>
                    <a:pt x="1302" y="200"/>
                  </a:lnTo>
                  <a:lnTo>
                    <a:pt x="1235"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3194950" y="2682350"/>
              <a:ext cx="32550" cy="10050"/>
            </a:xfrm>
            <a:custGeom>
              <a:avLst/>
              <a:gdLst/>
              <a:ahLst/>
              <a:cxnLst/>
              <a:rect l="l" t="t" r="r" b="b"/>
              <a:pathLst>
                <a:path w="1302" h="402" extrusionOk="0">
                  <a:moveTo>
                    <a:pt x="1268" y="1"/>
                  </a:moveTo>
                  <a:lnTo>
                    <a:pt x="1" y="268"/>
                  </a:lnTo>
                  <a:lnTo>
                    <a:pt x="34" y="401"/>
                  </a:lnTo>
                  <a:lnTo>
                    <a:pt x="1302" y="101"/>
                  </a:lnTo>
                  <a:lnTo>
                    <a:pt x="12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3259175" y="2677350"/>
              <a:ext cx="15850" cy="1700"/>
            </a:xfrm>
            <a:custGeom>
              <a:avLst/>
              <a:gdLst/>
              <a:ahLst/>
              <a:cxnLst/>
              <a:rect l="l" t="t" r="r" b="b"/>
              <a:pathLst>
                <a:path w="634" h="68" extrusionOk="0">
                  <a:moveTo>
                    <a:pt x="634" y="1"/>
                  </a:moveTo>
                  <a:lnTo>
                    <a:pt x="0" y="34"/>
                  </a:lnTo>
                  <a:lnTo>
                    <a:pt x="33" y="68"/>
                  </a:lnTo>
                  <a:lnTo>
                    <a:pt x="6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3899625" y="2447200"/>
              <a:ext cx="8350" cy="13350"/>
            </a:xfrm>
            <a:custGeom>
              <a:avLst/>
              <a:gdLst/>
              <a:ahLst/>
              <a:cxnLst/>
              <a:rect l="l" t="t" r="r" b="b"/>
              <a:pathLst>
                <a:path w="334" h="534" extrusionOk="0">
                  <a:moveTo>
                    <a:pt x="301" y="0"/>
                  </a:moveTo>
                  <a:lnTo>
                    <a:pt x="0" y="534"/>
                  </a:lnTo>
                  <a:lnTo>
                    <a:pt x="334" y="34"/>
                  </a:lnTo>
                  <a:lnTo>
                    <a:pt x="3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3923800" y="2397150"/>
              <a:ext cx="20875" cy="25875"/>
            </a:xfrm>
            <a:custGeom>
              <a:avLst/>
              <a:gdLst/>
              <a:ahLst/>
              <a:cxnLst/>
              <a:rect l="l" t="t" r="r" b="b"/>
              <a:pathLst>
                <a:path w="835" h="1035" extrusionOk="0">
                  <a:moveTo>
                    <a:pt x="735" y="1"/>
                  </a:moveTo>
                  <a:lnTo>
                    <a:pt x="1" y="1002"/>
                  </a:lnTo>
                  <a:lnTo>
                    <a:pt x="101" y="1035"/>
                  </a:lnTo>
                  <a:lnTo>
                    <a:pt x="835" y="101"/>
                  </a:lnTo>
                  <a:lnTo>
                    <a:pt x="73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3960500" y="2349625"/>
              <a:ext cx="24200" cy="26700"/>
            </a:xfrm>
            <a:custGeom>
              <a:avLst/>
              <a:gdLst/>
              <a:ahLst/>
              <a:cxnLst/>
              <a:rect l="l" t="t" r="r" b="b"/>
              <a:pathLst>
                <a:path w="968" h="1068" extrusionOk="0">
                  <a:moveTo>
                    <a:pt x="801" y="0"/>
                  </a:moveTo>
                  <a:lnTo>
                    <a:pt x="0" y="934"/>
                  </a:lnTo>
                  <a:lnTo>
                    <a:pt x="167" y="1068"/>
                  </a:lnTo>
                  <a:lnTo>
                    <a:pt x="968" y="167"/>
                  </a:lnTo>
                  <a:lnTo>
                    <a:pt x="8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4000525" y="2304600"/>
              <a:ext cx="26725" cy="26700"/>
            </a:xfrm>
            <a:custGeom>
              <a:avLst/>
              <a:gdLst/>
              <a:ahLst/>
              <a:cxnLst/>
              <a:rect l="l" t="t" r="r" b="b"/>
              <a:pathLst>
                <a:path w="1069" h="1068" extrusionOk="0">
                  <a:moveTo>
                    <a:pt x="835" y="0"/>
                  </a:moveTo>
                  <a:lnTo>
                    <a:pt x="1" y="901"/>
                  </a:lnTo>
                  <a:lnTo>
                    <a:pt x="201" y="1068"/>
                  </a:lnTo>
                  <a:lnTo>
                    <a:pt x="1068" y="234"/>
                  </a:lnTo>
                  <a:lnTo>
                    <a:pt x="835"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4043050" y="2262900"/>
              <a:ext cx="28375" cy="26700"/>
            </a:xfrm>
            <a:custGeom>
              <a:avLst/>
              <a:gdLst/>
              <a:ahLst/>
              <a:cxnLst/>
              <a:rect l="l" t="t" r="r" b="b"/>
              <a:pathLst>
                <a:path w="1135" h="1068" extrusionOk="0">
                  <a:moveTo>
                    <a:pt x="901" y="0"/>
                  </a:moveTo>
                  <a:lnTo>
                    <a:pt x="1" y="801"/>
                  </a:lnTo>
                  <a:lnTo>
                    <a:pt x="234" y="1068"/>
                  </a:lnTo>
                  <a:lnTo>
                    <a:pt x="1135" y="267"/>
                  </a:lnTo>
                  <a:lnTo>
                    <a:pt x="9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4088925" y="2223700"/>
              <a:ext cx="30050" cy="25875"/>
            </a:xfrm>
            <a:custGeom>
              <a:avLst/>
              <a:gdLst/>
              <a:ahLst/>
              <a:cxnLst/>
              <a:rect l="l" t="t" r="r" b="b"/>
              <a:pathLst>
                <a:path w="1202" h="1035" extrusionOk="0">
                  <a:moveTo>
                    <a:pt x="968" y="1"/>
                  </a:moveTo>
                  <a:lnTo>
                    <a:pt x="0" y="768"/>
                  </a:lnTo>
                  <a:lnTo>
                    <a:pt x="234" y="1035"/>
                  </a:lnTo>
                  <a:lnTo>
                    <a:pt x="1201" y="301"/>
                  </a:lnTo>
                  <a:lnTo>
                    <a:pt x="9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4137300" y="2187000"/>
              <a:ext cx="30050" cy="25875"/>
            </a:xfrm>
            <a:custGeom>
              <a:avLst/>
              <a:gdLst/>
              <a:ahLst/>
              <a:cxnLst/>
              <a:rect l="l" t="t" r="r" b="b"/>
              <a:pathLst>
                <a:path w="1202" h="1035" extrusionOk="0">
                  <a:moveTo>
                    <a:pt x="1001" y="1"/>
                  </a:moveTo>
                  <a:lnTo>
                    <a:pt x="0" y="701"/>
                  </a:lnTo>
                  <a:lnTo>
                    <a:pt x="234" y="1035"/>
                  </a:lnTo>
                  <a:lnTo>
                    <a:pt x="1201" y="334"/>
                  </a:lnTo>
                  <a:lnTo>
                    <a:pt x="10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4187325" y="2154475"/>
              <a:ext cx="31725" cy="24225"/>
            </a:xfrm>
            <a:custGeom>
              <a:avLst/>
              <a:gdLst/>
              <a:ahLst/>
              <a:cxnLst/>
              <a:rect l="l" t="t" r="r" b="b"/>
              <a:pathLst>
                <a:path w="1269" h="969" extrusionOk="0">
                  <a:moveTo>
                    <a:pt x="1068" y="1"/>
                  </a:moveTo>
                  <a:lnTo>
                    <a:pt x="1" y="635"/>
                  </a:lnTo>
                  <a:lnTo>
                    <a:pt x="234" y="968"/>
                  </a:lnTo>
                  <a:lnTo>
                    <a:pt x="1268" y="368"/>
                  </a:lnTo>
                  <a:lnTo>
                    <a:pt x="10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4240700" y="2125300"/>
              <a:ext cx="31725" cy="23375"/>
            </a:xfrm>
            <a:custGeom>
              <a:avLst/>
              <a:gdLst/>
              <a:ahLst/>
              <a:cxnLst/>
              <a:rect l="l" t="t" r="r" b="b"/>
              <a:pathLst>
                <a:path w="1269" h="935" extrusionOk="0">
                  <a:moveTo>
                    <a:pt x="1068" y="0"/>
                  </a:moveTo>
                  <a:lnTo>
                    <a:pt x="0" y="567"/>
                  </a:lnTo>
                  <a:lnTo>
                    <a:pt x="167" y="934"/>
                  </a:lnTo>
                  <a:lnTo>
                    <a:pt x="1268" y="367"/>
                  </a:lnTo>
                  <a:lnTo>
                    <a:pt x="106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4294900" y="2100275"/>
              <a:ext cx="31725" cy="20875"/>
            </a:xfrm>
            <a:custGeom>
              <a:avLst/>
              <a:gdLst/>
              <a:ahLst/>
              <a:cxnLst/>
              <a:rect l="l" t="t" r="r" b="b"/>
              <a:pathLst>
                <a:path w="1269" h="835" extrusionOk="0">
                  <a:moveTo>
                    <a:pt x="1135" y="1"/>
                  </a:moveTo>
                  <a:lnTo>
                    <a:pt x="1" y="468"/>
                  </a:lnTo>
                  <a:lnTo>
                    <a:pt x="167" y="835"/>
                  </a:lnTo>
                  <a:lnTo>
                    <a:pt x="1268" y="334"/>
                  </a:lnTo>
                  <a:lnTo>
                    <a:pt x="113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4351600" y="2079425"/>
              <a:ext cx="31725" cy="18375"/>
            </a:xfrm>
            <a:custGeom>
              <a:avLst/>
              <a:gdLst/>
              <a:ahLst/>
              <a:cxnLst/>
              <a:rect l="l" t="t" r="r" b="b"/>
              <a:pathLst>
                <a:path w="1269" h="735" extrusionOk="0">
                  <a:moveTo>
                    <a:pt x="1168" y="1"/>
                  </a:moveTo>
                  <a:lnTo>
                    <a:pt x="1" y="401"/>
                  </a:lnTo>
                  <a:lnTo>
                    <a:pt x="134" y="735"/>
                  </a:lnTo>
                  <a:lnTo>
                    <a:pt x="1269" y="301"/>
                  </a:lnTo>
                  <a:lnTo>
                    <a:pt x="11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4409975" y="2062750"/>
              <a:ext cx="31725" cy="15050"/>
            </a:xfrm>
            <a:custGeom>
              <a:avLst/>
              <a:gdLst/>
              <a:ahLst/>
              <a:cxnLst/>
              <a:rect l="l" t="t" r="r" b="b"/>
              <a:pathLst>
                <a:path w="1269" h="602" extrusionOk="0">
                  <a:moveTo>
                    <a:pt x="1202" y="1"/>
                  </a:moveTo>
                  <a:lnTo>
                    <a:pt x="1" y="301"/>
                  </a:lnTo>
                  <a:lnTo>
                    <a:pt x="101" y="601"/>
                  </a:lnTo>
                  <a:lnTo>
                    <a:pt x="1269" y="234"/>
                  </a:lnTo>
                  <a:lnTo>
                    <a:pt x="120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4469200" y="2050250"/>
              <a:ext cx="30875" cy="10850"/>
            </a:xfrm>
            <a:custGeom>
              <a:avLst/>
              <a:gdLst/>
              <a:ahLst/>
              <a:cxnLst/>
              <a:rect l="l" t="t" r="r" b="b"/>
              <a:pathLst>
                <a:path w="1235" h="434" extrusionOk="0">
                  <a:moveTo>
                    <a:pt x="1201" y="0"/>
                  </a:moveTo>
                  <a:lnTo>
                    <a:pt x="0" y="200"/>
                  </a:lnTo>
                  <a:lnTo>
                    <a:pt x="67" y="434"/>
                  </a:lnTo>
                  <a:lnTo>
                    <a:pt x="1235" y="200"/>
                  </a:lnTo>
                  <a:lnTo>
                    <a:pt x="12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4529250" y="2041900"/>
              <a:ext cx="30875" cy="7525"/>
            </a:xfrm>
            <a:custGeom>
              <a:avLst/>
              <a:gdLst/>
              <a:ahLst/>
              <a:cxnLst/>
              <a:rect l="l" t="t" r="r" b="b"/>
              <a:pathLst>
                <a:path w="1235" h="301" extrusionOk="0">
                  <a:moveTo>
                    <a:pt x="1234" y="1"/>
                  </a:moveTo>
                  <a:lnTo>
                    <a:pt x="0" y="134"/>
                  </a:lnTo>
                  <a:lnTo>
                    <a:pt x="33" y="301"/>
                  </a:lnTo>
                  <a:lnTo>
                    <a:pt x="1234" y="101"/>
                  </a:lnTo>
                  <a:lnTo>
                    <a:pt x="12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4590950" y="2039400"/>
              <a:ext cx="15875" cy="850"/>
            </a:xfrm>
            <a:custGeom>
              <a:avLst/>
              <a:gdLst/>
              <a:ahLst/>
              <a:cxnLst/>
              <a:rect l="l" t="t" r="r" b="b"/>
              <a:pathLst>
                <a:path w="635" h="34" extrusionOk="0">
                  <a:moveTo>
                    <a:pt x="0" y="1"/>
                  </a:moveTo>
                  <a:lnTo>
                    <a:pt x="0" y="34"/>
                  </a:lnTo>
                  <a:lnTo>
                    <a:pt x="6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4897825" y="2906700"/>
              <a:ext cx="4200" cy="15025"/>
            </a:xfrm>
            <a:custGeom>
              <a:avLst/>
              <a:gdLst/>
              <a:ahLst/>
              <a:cxnLst/>
              <a:rect l="l" t="t" r="r" b="b"/>
              <a:pathLst>
                <a:path w="168" h="601" extrusionOk="0">
                  <a:moveTo>
                    <a:pt x="1" y="0"/>
                  </a:moveTo>
                  <a:lnTo>
                    <a:pt x="168" y="601"/>
                  </a:lnTo>
                  <a:lnTo>
                    <a:pt x="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4879500" y="2847475"/>
              <a:ext cx="10850" cy="30050"/>
            </a:xfrm>
            <a:custGeom>
              <a:avLst/>
              <a:gdLst/>
              <a:ahLst/>
              <a:cxnLst/>
              <a:rect l="l" t="t" r="r" b="b"/>
              <a:pathLst>
                <a:path w="434" h="1202" extrusionOk="0">
                  <a:moveTo>
                    <a:pt x="67" y="1"/>
                  </a:moveTo>
                  <a:lnTo>
                    <a:pt x="0" y="34"/>
                  </a:lnTo>
                  <a:lnTo>
                    <a:pt x="400" y="1202"/>
                  </a:lnTo>
                  <a:lnTo>
                    <a:pt x="434" y="1202"/>
                  </a:lnTo>
                  <a:lnTo>
                    <a:pt x="6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4857800" y="2789950"/>
              <a:ext cx="12550" cy="29200"/>
            </a:xfrm>
            <a:custGeom>
              <a:avLst/>
              <a:gdLst/>
              <a:ahLst/>
              <a:cxnLst/>
              <a:rect l="l" t="t" r="r" b="b"/>
              <a:pathLst>
                <a:path w="502" h="1168" extrusionOk="0">
                  <a:moveTo>
                    <a:pt x="67" y="0"/>
                  </a:moveTo>
                  <a:lnTo>
                    <a:pt x="1" y="33"/>
                  </a:lnTo>
                  <a:lnTo>
                    <a:pt x="434" y="1168"/>
                  </a:lnTo>
                  <a:lnTo>
                    <a:pt x="501" y="1134"/>
                  </a:lnTo>
                  <a:lnTo>
                    <a:pt x="6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4831950" y="2733225"/>
              <a:ext cx="15875" cy="29225"/>
            </a:xfrm>
            <a:custGeom>
              <a:avLst/>
              <a:gdLst/>
              <a:ahLst/>
              <a:cxnLst/>
              <a:rect l="l" t="t" r="r" b="b"/>
              <a:pathLst>
                <a:path w="635" h="1169" extrusionOk="0">
                  <a:moveTo>
                    <a:pt x="134" y="1"/>
                  </a:moveTo>
                  <a:lnTo>
                    <a:pt x="1" y="34"/>
                  </a:lnTo>
                  <a:lnTo>
                    <a:pt x="534" y="1168"/>
                  </a:lnTo>
                  <a:lnTo>
                    <a:pt x="634" y="1135"/>
                  </a:lnTo>
                  <a:lnTo>
                    <a:pt x="1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4803600" y="2677350"/>
              <a:ext cx="18375" cy="29225"/>
            </a:xfrm>
            <a:custGeom>
              <a:avLst/>
              <a:gdLst/>
              <a:ahLst/>
              <a:cxnLst/>
              <a:rect l="l" t="t" r="r" b="b"/>
              <a:pathLst>
                <a:path w="735" h="1169" extrusionOk="0">
                  <a:moveTo>
                    <a:pt x="167" y="1"/>
                  </a:moveTo>
                  <a:lnTo>
                    <a:pt x="1" y="101"/>
                  </a:lnTo>
                  <a:lnTo>
                    <a:pt x="601" y="1168"/>
                  </a:lnTo>
                  <a:lnTo>
                    <a:pt x="734" y="1102"/>
                  </a:lnTo>
                  <a:lnTo>
                    <a:pt x="16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4773575" y="2623150"/>
              <a:ext cx="19200" cy="29225"/>
            </a:xfrm>
            <a:custGeom>
              <a:avLst/>
              <a:gdLst/>
              <a:ahLst/>
              <a:cxnLst/>
              <a:rect l="l" t="t" r="r" b="b"/>
              <a:pathLst>
                <a:path w="768" h="1169" extrusionOk="0">
                  <a:moveTo>
                    <a:pt x="167" y="1"/>
                  </a:moveTo>
                  <a:lnTo>
                    <a:pt x="1" y="134"/>
                  </a:lnTo>
                  <a:lnTo>
                    <a:pt x="601" y="1168"/>
                  </a:lnTo>
                  <a:lnTo>
                    <a:pt x="768" y="1101"/>
                  </a:lnTo>
                  <a:lnTo>
                    <a:pt x="16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4740225" y="2570625"/>
              <a:ext cx="21700" cy="29200"/>
            </a:xfrm>
            <a:custGeom>
              <a:avLst/>
              <a:gdLst/>
              <a:ahLst/>
              <a:cxnLst/>
              <a:rect l="l" t="t" r="r" b="b"/>
              <a:pathLst>
                <a:path w="868" h="1168" extrusionOk="0">
                  <a:moveTo>
                    <a:pt x="201" y="0"/>
                  </a:moveTo>
                  <a:lnTo>
                    <a:pt x="0" y="134"/>
                  </a:lnTo>
                  <a:lnTo>
                    <a:pt x="668" y="1168"/>
                  </a:lnTo>
                  <a:lnTo>
                    <a:pt x="868" y="1068"/>
                  </a:lnTo>
                  <a:lnTo>
                    <a:pt x="2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4704375" y="2519750"/>
              <a:ext cx="23375" cy="29200"/>
            </a:xfrm>
            <a:custGeom>
              <a:avLst/>
              <a:gdLst/>
              <a:ahLst/>
              <a:cxnLst/>
              <a:rect l="l" t="t" r="r" b="b"/>
              <a:pathLst>
                <a:path w="935" h="1168" extrusionOk="0">
                  <a:moveTo>
                    <a:pt x="234" y="0"/>
                  </a:moveTo>
                  <a:lnTo>
                    <a:pt x="0" y="167"/>
                  </a:lnTo>
                  <a:lnTo>
                    <a:pt x="734" y="1168"/>
                  </a:lnTo>
                  <a:lnTo>
                    <a:pt x="934" y="1034"/>
                  </a:lnTo>
                  <a:lnTo>
                    <a:pt x="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4666825" y="2470550"/>
              <a:ext cx="25050" cy="28375"/>
            </a:xfrm>
            <a:custGeom>
              <a:avLst/>
              <a:gdLst/>
              <a:ahLst/>
              <a:cxnLst/>
              <a:rect l="l" t="t" r="r" b="b"/>
              <a:pathLst>
                <a:path w="1002" h="1135" extrusionOk="0">
                  <a:moveTo>
                    <a:pt x="234" y="0"/>
                  </a:moveTo>
                  <a:lnTo>
                    <a:pt x="1" y="167"/>
                  </a:lnTo>
                  <a:lnTo>
                    <a:pt x="768" y="1134"/>
                  </a:lnTo>
                  <a:lnTo>
                    <a:pt x="1002" y="1001"/>
                  </a:lnTo>
                  <a:lnTo>
                    <a:pt x="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4626800" y="2423000"/>
              <a:ext cx="25875" cy="28400"/>
            </a:xfrm>
            <a:custGeom>
              <a:avLst/>
              <a:gdLst/>
              <a:ahLst/>
              <a:cxnLst/>
              <a:rect l="l" t="t" r="r" b="b"/>
              <a:pathLst>
                <a:path w="1035" h="1136" extrusionOk="0">
                  <a:moveTo>
                    <a:pt x="234" y="1"/>
                  </a:moveTo>
                  <a:lnTo>
                    <a:pt x="1" y="201"/>
                  </a:lnTo>
                  <a:lnTo>
                    <a:pt x="835" y="1135"/>
                  </a:lnTo>
                  <a:lnTo>
                    <a:pt x="1035" y="935"/>
                  </a:lnTo>
                  <a:lnTo>
                    <a:pt x="2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4585100" y="2377150"/>
              <a:ext cx="26725" cy="28375"/>
            </a:xfrm>
            <a:custGeom>
              <a:avLst/>
              <a:gdLst/>
              <a:ahLst/>
              <a:cxnLst/>
              <a:rect l="l" t="t" r="r" b="b"/>
              <a:pathLst>
                <a:path w="1069" h="1135" extrusionOk="0">
                  <a:moveTo>
                    <a:pt x="234" y="0"/>
                  </a:moveTo>
                  <a:lnTo>
                    <a:pt x="1" y="234"/>
                  </a:lnTo>
                  <a:lnTo>
                    <a:pt x="868" y="1134"/>
                  </a:lnTo>
                  <a:lnTo>
                    <a:pt x="1068" y="934"/>
                  </a:lnTo>
                  <a:lnTo>
                    <a:pt x="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4540925" y="2333775"/>
              <a:ext cx="28375" cy="27550"/>
            </a:xfrm>
            <a:custGeom>
              <a:avLst/>
              <a:gdLst/>
              <a:ahLst/>
              <a:cxnLst/>
              <a:rect l="l" t="t" r="r" b="b"/>
              <a:pathLst>
                <a:path w="1135" h="1102" extrusionOk="0">
                  <a:moveTo>
                    <a:pt x="267" y="1"/>
                  </a:moveTo>
                  <a:lnTo>
                    <a:pt x="0" y="268"/>
                  </a:lnTo>
                  <a:lnTo>
                    <a:pt x="901" y="1101"/>
                  </a:lnTo>
                  <a:lnTo>
                    <a:pt x="1134" y="868"/>
                  </a:lnTo>
                  <a:lnTo>
                    <a:pt x="26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4495050" y="2292075"/>
              <a:ext cx="29200" cy="27550"/>
            </a:xfrm>
            <a:custGeom>
              <a:avLst/>
              <a:gdLst/>
              <a:ahLst/>
              <a:cxnLst/>
              <a:rect l="l" t="t" r="r" b="b"/>
              <a:pathLst>
                <a:path w="1168" h="1102" extrusionOk="0">
                  <a:moveTo>
                    <a:pt x="267" y="1"/>
                  </a:moveTo>
                  <a:lnTo>
                    <a:pt x="0" y="268"/>
                  </a:lnTo>
                  <a:lnTo>
                    <a:pt x="934" y="1102"/>
                  </a:lnTo>
                  <a:lnTo>
                    <a:pt x="1168" y="835"/>
                  </a:lnTo>
                  <a:lnTo>
                    <a:pt x="26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4448350" y="2252900"/>
              <a:ext cx="29200" cy="26700"/>
            </a:xfrm>
            <a:custGeom>
              <a:avLst/>
              <a:gdLst/>
              <a:ahLst/>
              <a:cxnLst/>
              <a:rect l="l" t="t" r="r" b="b"/>
              <a:pathLst>
                <a:path w="1168" h="1068" extrusionOk="0">
                  <a:moveTo>
                    <a:pt x="201" y="0"/>
                  </a:moveTo>
                  <a:lnTo>
                    <a:pt x="0" y="267"/>
                  </a:lnTo>
                  <a:lnTo>
                    <a:pt x="934" y="1067"/>
                  </a:lnTo>
                  <a:lnTo>
                    <a:pt x="1168" y="767"/>
                  </a:lnTo>
                  <a:lnTo>
                    <a:pt x="2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4399150" y="2215350"/>
              <a:ext cx="30050" cy="25900"/>
            </a:xfrm>
            <a:custGeom>
              <a:avLst/>
              <a:gdLst/>
              <a:ahLst/>
              <a:cxnLst/>
              <a:rect l="l" t="t" r="r" b="b"/>
              <a:pathLst>
                <a:path w="1202" h="1036" extrusionOk="0">
                  <a:moveTo>
                    <a:pt x="200" y="1"/>
                  </a:moveTo>
                  <a:lnTo>
                    <a:pt x="0" y="301"/>
                  </a:lnTo>
                  <a:lnTo>
                    <a:pt x="968" y="1035"/>
                  </a:lnTo>
                  <a:lnTo>
                    <a:pt x="1201" y="735"/>
                  </a:lnTo>
                  <a:lnTo>
                    <a:pt x="20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4348275" y="2180325"/>
              <a:ext cx="30875" cy="25050"/>
            </a:xfrm>
            <a:custGeom>
              <a:avLst/>
              <a:gdLst/>
              <a:ahLst/>
              <a:cxnLst/>
              <a:rect l="l" t="t" r="r" b="b"/>
              <a:pathLst>
                <a:path w="1235" h="1002" extrusionOk="0">
                  <a:moveTo>
                    <a:pt x="201" y="1"/>
                  </a:moveTo>
                  <a:lnTo>
                    <a:pt x="1" y="301"/>
                  </a:lnTo>
                  <a:lnTo>
                    <a:pt x="1001" y="1002"/>
                  </a:lnTo>
                  <a:lnTo>
                    <a:pt x="1235" y="668"/>
                  </a:lnTo>
                  <a:lnTo>
                    <a:pt x="2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4295750" y="2146975"/>
              <a:ext cx="31700" cy="24225"/>
            </a:xfrm>
            <a:custGeom>
              <a:avLst/>
              <a:gdLst/>
              <a:ahLst/>
              <a:cxnLst/>
              <a:rect l="l" t="t" r="r" b="b"/>
              <a:pathLst>
                <a:path w="1268" h="969" extrusionOk="0">
                  <a:moveTo>
                    <a:pt x="200" y="1"/>
                  </a:moveTo>
                  <a:lnTo>
                    <a:pt x="0" y="334"/>
                  </a:lnTo>
                  <a:lnTo>
                    <a:pt x="1067" y="968"/>
                  </a:lnTo>
                  <a:lnTo>
                    <a:pt x="1268" y="634"/>
                  </a:lnTo>
                  <a:lnTo>
                    <a:pt x="20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4242375" y="2116125"/>
              <a:ext cx="31700" cy="23375"/>
            </a:xfrm>
            <a:custGeom>
              <a:avLst/>
              <a:gdLst/>
              <a:ahLst/>
              <a:cxnLst/>
              <a:rect l="l" t="t" r="r" b="b"/>
              <a:pathLst>
                <a:path w="1268" h="935" extrusionOk="0">
                  <a:moveTo>
                    <a:pt x="200" y="0"/>
                  </a:moveTo>
                  <a:lnTo>
                    <a:pt x="0" y="334"/>
                  </a:lnTo>
                  <a:lnTo>
                    <a:pt x="1068" y="934"/>
                  </a:lnTo>
                  <a:lnTo>
                    <a:pt x="1268" y="601"/>
                  </a:lnTo>
                  <a:lnTo>
                    <a:pt x="20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4188150" y="2086925"/>
              <a:ext cx="31725" cy="23375"/>
            </a:xfrm>
            <a:custGeom>
              <a:avLst/>
              <a:gdLst/>
              <a:ahLst/>
              <a:cxnLst/>
              <a:rect l="l" t="t" r="r" b="b"/>
              <a:pathLst>
                <a:path w="1269" h="935" extrusionOk="0">
                  <a:moveTo>
                    <a:pt x="168" y="1"/>
                  </a:moveTo>
                  <a:lnTo>
                    <a:pt x="1" y="368"/>
                  </a:lnTo>
                  <a:lnTo>
                    <a:pt x="1102" y="935"/>
                  </a:lnTo>
                  <a:lnTo>
                    <a:pt x="1269" y="568"/>
                  </a:lnTo>
                  <a:lnTo>
                    <a:pt x="1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4132300" y="2061075"/>
              <a:ext cx="32525" cy="21725"/>
            </a:xfrm>
            <a:custGeom>
              <a:avLst/>
              <a:gdLst/>
              <a:ahLst/>
              <a:cxnLst/>
              <a:rect l="l" t="t" r="r" b="b"/>
              <a:pathLst>
                <a:path w="1301" h="869" extrusionOk="0">
                  <a:moveTo>
                    <a:pt x="167" y="1"/>
                  </a:moveTo>
                  <a:lnTo>
                    <a:pt x="0" y="368"/>
                  </a:lnTo>
                  <a:lnTo>
                    <a:pt x="1101" y="868"/>
                  </a:lnTo>
                  <a:lnTo>
                    <a:pt x="1301" y="501"/>
                  </a:lnTo>
                  <a:lnTo>
                    <a:pt x="16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4075575" y="2036075"/>
              <a:ext cx="32550" cy="21700"/>
            </a:xfrm>
            <a:custGeom>
              <a:avLst/>
              <a:gdLst/>
              <a:ahLst/>
              <a:cxnLst/>
              <a:rect l="l" t="t" r="r" b="b"/>
              <a:pathLst>
                <a:path w="1302" h="868" extrusionOk="0">
                  <a:moveTo>
                    <a:pt x="168" y="0"/>
                  </a:moveTo>
                  <a:lnTo>
                    <a:pt x="1" y="400"/>
                  </a:lnTo>
                  <a:lnTo>
                    <a:pt x="1135" y="867"/>
                  </a:lnTo>
                  <a:lnTo>
                    <a:pt x="1302" y="501"/>
                  </a:lnTo>
                  <a:lnTo>
                    <a:pt x="16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4018050" y="2013550"/>
              <a:ext cx="32550" cy="20875"/>
            </a:xfrm>
            <a:custGeom>
              <a:avLst/>
              <a:gdLst/>
              <a:ahLst/>
              <a:cxnLst/>
              <a:rect l="l" t="t" r="r" b="b"/>
              <a:pathLst>
                <a:path w="1302" h="835" extrusionOk="0">
                  <a:moveTo>
                    <a:pt x="134" y="1"/>
                  </a:moveTo>
                  <a:lnTo>
                    <a:pt x="0" y="401"/>
                  </a:lnTo>
                  <a:lnTo>
                    <a:pt x="1168" y="834"/>
                  </a:lnTo>
                  <a:lnTo>
                    <a:pt x="1301" y="468"/>
                  </a:lnTo>
                  <a:lnTo>
                    <a:pt x="1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3959675" y="1993525"/>
              <a:ext cx="32550" cy="20050"/>
            </a:xfrm>
            <a:custGeom>
              <a:avLst/>
              <a:gdLst/>
              <a:ahLst/>
              <a:cxnLst/>
              <a:rect l="l" t="t" r="r" b="b"/>
              <a:pathLst>
                <a:path w="1302" h="802" extrusionOk="0">
                  <a:moveTo>
                    <a:pt x="134" y="1"/>
                  </a:moveTo>
                  <a:lnTo>
                    <a:pt x="0" y="401"/>
                  </a:lnTo>
                  <a:lnTo>
                    <a:pt x="1168" y="802"/>
                  </a:lnTo>
                  <a:lnTo>
                    <a:pt x="1301" y="401"/>
                  </a:lnTo>
                  <a:lnTo>
                    <a:pt x="1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3901300" y="1975200"/>
              <a:ext cx="32550" cy="18350"/>
            </a:xfrm>
            <a:custGeom>
              <a:avLst/>
              <a:gdLst/>
              <a:ahLst/>
              <a:cxnLst/>
              <a:rect l="l" t="t" r="r" b="b"/>
              <a:pathLst>
                <a:path w="1302" h="734" extrusionOk="0">
                  <a:moveTo>
                    <a:pt x="100" y="0"/>
                  </a:moveTo>
                  <a:lnTo>
                    <a:pt x="0" y="400"/>
                  </a:lnTo>
                  <a:lnTo>
                    <a:pt x="1168" y="734"/>
                  </a:lnTo>
                  <a:lnTo>
                    <a:pt x="1301" y="367"/>
                  </a:lnTo>
                  <a:lnTo>
                    <a:pt x="10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3842075" y="1959350"/>
              <a:ext cx="32550" cy="17525"/>
            </a:xfrm>
            <a:custGeom>
              <a:avLst/>
              <a:gdLst/>
              <a:ahLst/>
              <a:cxnLst/>
              <a:rect l="l" t="t" r="r" b="b"/>
              <a:pathLst>
                <a:path w="1302" h="701" extrusionOk="0">
                  <a:moveTo>
                    <a:pt x="101" y="0"/>
                  </a:moveTo>
                  <a:lnTo>
                    <a:pt x="1" y="367"/>
                  </a:lnTo>
                  <a:lnTo>
                    <a:pt x="1168" y="701"/>
                  </a:lnTo>
                  <a:lnTo>
                    <a:pt x="1302" y="301"/>
                  </a:lnTo>
                  <a:lnTo>
                    <a:pt x="1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3782050" y="1944325"/>
              <a:ext cx="32525" cy="16700"/>
            </a:xfrm>
            <a:custGeom>
              <a:avLst/>
              <a:gdLst/>
              <a:ahLst/>
              <a:cxnLst/>
              <a:rect l="l" t="t" r="r" b="b"/>
              <a:pathLst>
                <a:path w="1301" h="668" extrusionOk="0">
                  <a:moveTo>
                    <a:pt x="100" y="1"/>
                  </a:moveTo>
                  <a:lnTo>
                    <a:pt x="0" y="368"/>
                  </a:lnTo>
                  <a:lnTo>
                    <a:pt x="1201" y="668"/>
                  </a:lnTo>
                  <a:lnTo>
                    <a:pt x="1301" y="301"/>
                  </a:lnTo>
                  <a:lnTo>
                    <a:pt x="10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3722000" y="1931825"/>
              <a:ext cx="31700" cy="15875"/>
            </a:xfrm>
            <a:custGeom>
              <a:avLst/>
              <a:gdLst/>
              <a:ahLst/>
              <a:cxnLst/>
              <a:rect l="l" t="t" r="r" b="b"/>
              <a:pathLst>
                <a:path w="1268" h="635" extrusionOk="0">
                  <a:moveTo>
                    <a:pt x="67" y="0"/>
                  </a:moveTo>
                  <a:lnTo>
                    <a:pt x="0" y="367"/>
                  </a:lnTo>
                  <a:lnTo>
                    <a:pt x="1201" y="634"/>
                  </a:lnTo>
                  <a:lnTo>
                    <a:pt x="1268" y="267"/>
                  </a:lnTo>
                  <a:lnTo>
                    <a:pt x="6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3661125" y="1920975"/>
              <a:ext cx="31700" cy="14200"/>
            </a:xfrm>
            <a:custGeom>
              <a:avLst/>
              <a:gdLst/>
              <a:ahLst/>
              <a:cxnLst/>
              <a:rect l="l" t="t" r="r" b="b"/>
              <a:pathLst>
                <a:path w="1268" h="568" extrusionOk="0">
                  <a:moveTo>
                    <a:pt x="67" y="1"/>
                  </a:moveTo>
                  <a:lnTo>
                    <a:pt x="0" y="368"/>
                  </a:lnTo>
                  <a:lnTo>
                    <a:pt x="1201" y="568"/>
                  </a:lnTo>
                  <a:lnTo>
                    <a:pt x="1268" y="201"/>
                  </a:lnTo>
                  <a:lnTo>
                    <a:pt x="6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3600250" y="1911800"/>
              <a:ext cx="31700" cy="13375"/>
            </a:xfrm>
            <a:custGeom>
              <a:avLst/>
              <a:gdLst/>
              <a:ahLst/>
              <a:cxnLst/>
              <a:rect l="l" t="t" r="r" b="b"/>
              <a:pathLst>
                <a:path w="1268" h="535" extrusionOk="0">
                  <a:moveTo>
                    <a:pt x="34" y="1"/>
                  </a:moveTo>
                  <a:lnTo>
                    <a:pt x="0" y="334"/>
                  </a:lnTo>
                  <a:lnTo>
                    <a:pt x="1234" y="535"/>
                  </a:lnTo>
                  <a:lnTo>
                    <a:pt x="1268" y="168"/>
                  </a:lnTo>
                  <a:lnTo>
                    <a:pt x="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3539375" y="1904300"/>
              <a:ext cx="31700" cy="11700"/>
            </a:xfrm>
            <a:custGeom>
              <a:avLst/>
              <a:gdLst/>
              <a:ahLst/>
              <a:cxnLst/>
              <a:rect l="l" t="t" r="r" b="b"/>
              <a:pathLst>
                <a:path w="1268" h="468" extrusionOk="0">
                  <a:moveTo>
                    <a:pt x="33" y="1"/>
                  </a:moveTo>
                  <a:lnTo>
                    <a:pt x="0" y="334"/>
                  </a:lnTo>
                  <a:lnTo>
                    <a:pt x="1201" y="468"/>
                  </a:lnTo>
                  <a:lnTo>
                    <a:pt x="1268" y="134"/>
                  </a:lnTo>
                  <a:lnTo>
                    <a:pt x="3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3477650" y="1898475"/>
              <a:ext cx="31725" cy="10850"/>
            </a:xfrm>
            <a:custGeom>
              <a:avLst/>
              <a:gdLst/>
              <a:ahLst/>
              <a:cxnLst/>
              <a:rect l="l" t="t" r="r" b="b"/>
              <a:pathLst>
                <a:path w="1269" h="434" extrusionOk="0">
                  <a:moveTo>
                    <a:pt x="34" y="0"/>
                  </a:moveTo>
                  <a:lnTo>
                    <a:pt x="1" y="300"/>
                  </a:lnTo>
                  <a:lnTo>
                    <a:pt x="1235" y="434"/>
                  </a:lnTo>
                  <a:lnTo>
                    <a:pt x="1268" y="100"/>
                  </a:lnTo>
                  <a:lnTo>
                    <a:pt x="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3415950" y="1893475"/>
              <a:ext cx="31700" cy="10025"/>
            </a:xfrm>
            <a:custGeom>
              <a:avLst/>
              <a:gdLst/>
              <a:ahLst/>
              <a:cxnLst/>
              <a:rect l="l" t="t" r="r" b="b"/>
              <a:pathLst>
                <a:path w="1268" h="401" extrusionOk="0">
                  <a:moveTo>
                    <a:pt x="34" y="0"/>
                  </a:moveTo>
                  <a:lnTo>
                    <a:pt x="0" y="300"/>
                  </a:lnTo>
                  <a:lnTo>
                    <a:pt x="1234" y="400"/>
                  </a:lnTo>
                  <a:lnTo>
                    <a:pt x="1268" y="100"/>
                  </a:lnTo>
                  <a:lnTo>
                    <a:pt x="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3355075" y="1890125"/>
              <a:ext cx="30875" cy="8375"/>
            </a:xfrm>
            <a:custGeom>
              <a:avLst/>
              <a:gdLst/>
              <a:ahLst/>
              <a:cxnLst/>
              <a:rect l="l" t="t" r="r" b="b"/>
              <a:pathLst>
                <a:path w="1235" h="335" extrusionOk="0">
                  <a:moveTo>
                    <a:pt x="0" y="1"/>
                  </a:moveTo>
                  <a:lnTo>
                    <a:pt x="0" y="267"/>
                  </a:lnTo>
                  <a:lnTo>
                    <a:pt x="1234" y="334"/>
                  </a:lnTo>
                  <a:lnTo>
                    <a:pt x="1234" y="67"/>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a:off x="3293350" y="1888450"/>
              <a:ext cx="30875" cy="7550"/>
            </a:xfrm>
            <a:custGeom>
              <a:avLst/>
              <a:gdLst/>
              <a:ahLst/>
              <a:cxnLst/>
              <a:rect l="l" t="t" r="r" b="b"/>
              <a:pathLst>
                <a:path w="1235" h="302" extrusionOk="0">
                  <a:moveTo>
                    <a:pt x="1" y="1"/>
                  </a:moveTo>
                  <a:lnTo>
                    <a:pt x="1" y="234"/>
                  </a:lnTo>
                  <a:lnTo>
                    <a:pt x="1235" y="301"/>
                  </a:lnTo>
                  <a:lnTo>
                    <a:pt x="1235" y="34"/>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3231650" y="1887625"/>
              <a:ext cx="30875" cy="6700"/>
            </a:xfrm>
            <a:custGeom>
              <a:avLst/>
              <a:gdLst/>
              <a:ahLst/>
              <a:cxnLst/>
              <a:rect l="l" t="t" r="r" b="b"/>
              <a:pathLst>
                <a:path w="1235" h="268" extrusionOk="0">
                  <a:moveTo>
                    <a:pt x="0" y="1"/>
                  </a:moveTo>
                  <a:lnTo>
                    <a:pt x="0" y="234"/>
                  </a:lnTo>
                  <a:lnTo>
                    <a:pt x="1235" y="267"/>
                  </a:lnTo>
                  <a:lnTo>
                    <a:pt x="1235" y="34"/>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3169925" y="1888450"/>
              <a:ext cx="30900" cy="5050"/>
            </a:xfrm>
            <a:custGeom>
              <a:avLst/>
              <a:gdLst/>
              <a:ahLst/>
              <a:cxnLst/>
              <a:rect l="l" t="t" r="r" b="b"/>
              <a:pathLst>
                <a:path w="1236" h="202" extrusionOk="0">
                  <a:moveTo>
                    <a:pt x="1" y="1"/>
                  </a:moveTo>
                  <a:lnTo>
                    <a:pt x="1" y="201"/>
                  </a:lnTo>
                  <a:lnTo>
                    <a:pt x="1235" y="201"/>
                  </a:lnTo>
                  <a:lnTo>
                    <a:pt x="123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3107400" y="1889300"/>
              <a:ext cx="31700" cy="5025"/>
            </a:xfrm>
            <a:custGeom>
              <a:avLst/>
              <a:gdLst/>
              <a:ahLst/>
              <a:cxnLst/>
              <a:rect l="l" t="t" r="r" b="b"/>
              <a:pathLst>
                <a:path w="1268" h="201" extrusionOk="0">
                  <a:moveTo>
                    <a:pt x="1234" y="0"/>
                  </a:moveTo>
                  <a:lnTo>
                    <a:pt x="0" y="67"/>
                  </a:lnTo>
                  <a:lnTo>
                    <a:pt x="33" y="200"/>
                  </a:lnTo>
                  <a:lnTo>
                    <a:pt x="1268" y="200"/>
                  </a:lnTo>
                  <a:lnTo>
                    <a:pt x="1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3045675" y="1892625"/>
              <a:ext cx="31725" cy="4200"/>
            </a:xfrm>
            <a:custGeom>
              <a:avLst/>
              <a:gdLst/>
              <a:ahLst/>
              <a:cxnLst/>
              <a:rect l="l" t="t" r="r" b="b"/>
              <a:pathLst>
                <a:path w="1269" h="168" extrusionOk="0">
                  <a:moveTo>
                    <a:pt x="1235" y="1"/>
                  </a:moveTo>
                  <a:lnTo>
                    <a:pt x="1" y="67"/>
                  </a:lnTo>
                  <a:lnTo>
                    <a:pt x="34" y="167"/>
                  </a:lnTo>
                  <a:lnTo>
                    <a:pt x="1268" y="134"/>
                  </a:lnTo>
                  <a:lnTo>
                    <a:pt x="123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2984800" y="1895975"/>
              <a:ext cx="30875" cy="4175"/>
            </a:xfrm>
            <a:custGeom>
              <a:avLst/>
              <a:gdLst/>
              <a:ahLst/>
              <a:cxnLst/>
              <a:rect l="l" t="t" r="r" b="b"/>
              <a:pathLst>
                <a:path w="1235" h="167" extrusionOk="0">
                  <a:moveTo>
                    <a:pt x="1201" y="0"/>
                  </a:moveTo>
                  <a:lnTo>
                    <a:pt x="1" y="100"/>
                  </a:lnTo>
                  <a:lnTo>
                    <a:pt x="1" y="167"/>
                  </a:lnTo>
                  <a:lnTo>
                    <a:pt x="1235" y="100"/>
                  </a:lnTo>
                  <a:lnTo>
                    <a:pt x="12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2923100" y="1900975"/>
              <a:ext cx="30875" cy="3350"/>
            </a:xfrm>
            <a:custGeom>
              <a:avLst/>
              <a:gdLst/>
              <a:ahLst/>
              <a:cxnLst/>
              <a:rect l="l" t="t" r="r" b="b"/>
              <a:pathLst>
                <a:path w="1235" h="134" extrusionOk="0">
                  <a:moveTo>
                    <a:pt x="1234" y="0"/>
                  </a:moveTo>
                  <a:lnTo>
                    <a:pt x="0" y="100"/>
                  </a:lnTo>
                  <a:lnTo>
                    <a:pt x="0" y="134"/>
                  </a:lnTo>
                  <a:lnTo>
                    <a:pt x="1234" y="34"/>
                  </a:lnTo>
                  <a:lnTo>
                    <a:pt x="1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2873900" y="1906800"/>
              <a:ext cx="15850" cy="1700"/>
            </a:xfrm>
            <a:custGeom>
              <a:avLst/>
              <a:gdLst/>
              <a:ahLst/>
              <a:cxnLst/>
              <a:rect l="l" t="t" r="r" b="b"/>
              <a:pathLst>
                <a:path w="634" h="68" extrusionOk="0">
                  <a:moveTo>
                    <a:pt x="634" y="1"/>
                  </a:moveTo>
                  <a:lnTo>
                    <a:pt x="0" y="67"/>
                  </a:lnTo>
                  <a:lnTo>
                    <a:pt x="6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4173975" y="3053450"/>
              <a:ext cx="11700" cy="11700"/>
            </a:xfrm>
            <a:custGeom>
              <a:avLst/>
              <a:gdLst/>
              <a:ahLst/>
              <a:cxnLst/>
              <a:rect l="l" t="t" r="r" b="b"/>
              <a:pathLst>
                <a:path w="468" h="468" extrusionOk="0">
                  <a:moveTo>
                    <a:pt x="435" y="1"/>
                  </a:moveTo>
                  <a:lnTo>
                    <a:pt x="1" y="468"/>
                  </a:lnTo>
                  <a:lnTo>
                    <a:pt x="1" y="468"/>
                  </a:lnTo>
                  <a:lnTo>
                    <a:pt x="468" y="34"/>
                  </a:lnTo>
                  <a:lnTo>
                    <a:pt x="43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4206500" y="3013425"/>
              <a:ext cx="25875" cy="21725"/>
            </a:xfrm>
            <a:custGeom>
              <a:avLst/>
              <a:gdLst/>
              <a:ahLst/>
              <a:cxnLst/>
              <a:rect l="l" t="t" r="r" b="b"/>
              <a:pathLst>
                <a:path w="1035" h="869" extrusionOk="0">
                  <a:moveTo>
                    <a:pt x="935" y="1"/>
                  </a:moveTo>
                  <a:lnTo>
                    <a:pt x="1" y="801"/>
                  </a:lnTo>
                  <a:lnTo>
                    <a:pt x="68" y="868"/>
                  </a:lnTo>
                  <a:lnTo>
                    <a:pt x="1035" y="134"/>
                  </a:lnTo>
                  <a:lnTo>
                    <a:pt x="935"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4254050" y="2977575"/>
              <a:ext cx="28375" cy="21700"/>
            </a:xfrm>
            <a:custGeom>
              <a:avLst/>
              <a:gdLst/>
              <a:ahLst/>
              <a:cxnLst/>
              <a:rect l="l" t="t" r="r" b="b"/>
              <a:pathLst>
                <a:path w="1135" h="868" extrusionOk="0">
                  <a:moveTo>
                    <a:pt x="968" y="0"/>
                  </a:moveTo>
                  <a:lnTo>
                    <a:pt x="0" y="701"/>
                  </a:lnTo>
                  <a:lnTo>
                    <a:pt x="100" y="868"/>
                  </a:lnTo>
                  <a:lnTo>
                    <a:pt x="1134" y="201"/>
                  </a:lnTo>
                  <a:lnTo>
                    <a:pt x="96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4304075" y="2945875"/>
              <a:ext cx="30050" cy="21725"/>
            </a:xfrm>
            <a:custGeom>
              <a:avLst/>
              <a:gdLst/>
              <a:ahLst/>
              <a:cxnLst/>
              <a:rect l="l" t="t" r="r" b="b"/>
              <a:pathLst>
                <a:path w="1202" h="869" extrusionOk="0">
                  <a:moveTo>
                    <a:pt x="1068" y="1"/>
                  </a:moveTo>
                  <a:lnTo>
                    <a:pt x="1" y="635"/>
                  </a:lnTo>
                  <a:lnTo>
                    <a:pt x="167" y="868"/>
                  </a:lnTo>
                  <a:lnTo>
                    <a:pt x="1201" y="301"/>
                  </a:lnTo>
                  <a:lnTo>
                    <a:pt x="10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4357450" y="2919200"/>
              <a:ext cx="30875" cy="20875"/>
            </a:xfrm>
            <a:custGeom>
              <a:avLst/>
              <a:gdLst/>
              <a:ahLst/>
              <a:cxnLst/>
              <a:rect l="l" t="t" r="r" b="b"/>
              <a:pathLst>
                <a:path w="1235" h="835" extrusionOk="0">
                  <a:moveTo>
                    <a:pt x="1101" y="0"/>
                  </a:moveTo>
                  <a:lnTo>
                    <a:pt x="0" y="501"/>
                  </a:lnTo>
                  <a:lnTo>
                    <a:pt x="167" y="834"/>
                  </a:lnTo>
                  <a:lnTo>
                    <a:pt x="1235" y="334"/>
                  </a:lnTo>
                  <a:lnTo>
                    <a:pt x="11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4413325" y="2897525"/>
              <a:ext cx="31700" cy="19200"/>
            </a:xfrm>
            <a:custGeom>
              <a:avLst/>
              <a:gdLst/>
              <a:ahLst/>
              <a:cxnLst/>
              <a:rect l="l" t="t" r="r" b="b"/>
              <a:pathLst>
                <a:path w="1268" h="768" extrusionOk="0">
                  <a:moveTo>
                    <a:pt x="1135" y="0"/>
                  </a:moveTo>
                  <a:lnTo>
                    <a:pt x="0" y="400"/>
                  </a:lnTo>
                  <a:lnTo>
                    <a:pt x="134" y="767"/>
                  </a:lnTo>
                  <a:lnTo>
                    <a:pt x="1268" y="367"/>
                  </a:lnTo>
                  <a:lnTo>
                    <a:pt x="1135"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4470875" y="2880850"/>
              <a:ext cx="31700" cy="17525"/>
            </a:xfrm>
            <a:custGeom>
              <a:avLst/>
              <a:gdLst/>
              <a:ahLst/>
              <a:cxnLst/>
              <a:rect l="l" t="t" r="r" b="b"/>
              <a:pathLst>
                <a:path w="1268" h="701" extrusionOk="0">
                  <a:moveTo>
                    <a:pt x="1168" y="0"/>
                  </a:moveTo>
                  <a:lnTo>
                    <a:pt x="0" y="300"/>
                  </a:lnTo>
                  <a:lnTo>
                    <a:pt x="100" y="701"/>
                  </a:lnTo>
                  <a:lnTo>
                    <a:pt x="1268" y="400"/>
                  </a:lnTo>
                  <a:lnTo>
                    <a:pt x="116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4530075" y="2870000"/>
              <a:ext cx="30875" cy="15025"/>
            </a:xfrm>
            <a:custGeom>
              <a:avLst/>
              <a:gdLst/>
              <a:ahLst/>
              <a:cxnLst/>
              <a:rect l="l" t="t" r="r" b="b"/>
              <a:pathLst>
                <a:path w="1235" h="601" extrusionOk="0">
                  <a:moveTo>
                    <a:pt x="1201" y="0"/>
                  </a:moveTo>
                  <a:lnTo>
                    <a:pt x="0" y="201"/>
                  </a:lnTo>
                  <a:lnTo>
                    <a:pt x="67" y="601"/>
                  </a:lnTo>
                  <a:lnTo>
                    <a:pt x="1235" y="401"/>
                  </a:lnTo>
                  <a:lnTo>
                    <a:pt x="120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4590125" y="2865000"/>
              <a:ext cx="30875" cy="11700"/>
            </a:xfrm>
            <a:custGeom>
              <a:avLst/>
              <a:gdLst/>
              <a:ahLst/>
              <a:cxnLst/>
              <a:rect l="l" t="t" r="r" b="b"/>
              <a:pathLst>
                <a:path w="1235" h="468" extrusionOk="0">
                  <a:moveTo>
                    <a:pt x="1234" y="0"/>
                  </a:moveTo>
                  <a:lnTo>
                    <a:pt x="0" y="67"/>
                  </a:lnTo>
                  <a:lnTo>
                    <a:pt x="33" y="467"/>
                  </a:lnTo>
                  <a:lnTo>
                    <a:pt x="1234" y="401"/>
                  </a:lnTo>
                  <a:lnTo>
                    <a:pt x="1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4651000" y="2865000"/>
              <a:ext cx="30875" cy="10025"/>
            </a:xfrm>
            <a:custGeom>
              <a:avLst/>
              <a:gdLst/>
              <a:ahLst/>
              <a:cxnLst/>
              <a:rect l="l" t="t" r="r" b="b"/>
              <a:pathLst>
                <a:path w="1235" h="401" extrusionOk="0">
                  <a:moveTo>
                    <a:pt x="0" y="0"/>
                  </a:moveTo>
                  <a:lnTo>
                    <a:pt x="0" y="367"/>
                  </a:lnTo>
                  <a:lnTo>
                    <a:pt x="1201" y="401"/>
                  </a:lnTo>
                  <a:lnTo>
                    <a:pt x="1234" y="67"/>
                  </a:lnTo>
                  <a:lnTo>
                    <a:pt x="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a:off x="4711025" y="2869175"/>
              <a:ext cx="30900" cy="11675"/>
            </a:xfrm>
            <a:custGeom>
              <a:avLst/>
              <a:gdLst/>
              <a:ahLst/>
              <a:cxnLst/>
              <a:rect l="l" t="t" r="r" b="b"/>
              <a:pathLst>
                <a:path w="1236" h="467" extrusionOk="0">
                  <a:moveTo>
                    <a:pt x="34" y="0"/>
                  </a:moveTo>
                  <a:lnTo>
                    <a:pt x="1" y="334"/>
                  </a:lnTo>
                  <a:lnTo>
                    <a:pt x="1202" y="467"/>
                  </a:lnTo>
                  <a:lnTo>
                    <a:pt x="1235" y="167"/>
                  </a:lnTo>
                  <a:lnTo>
                    <a:pt x="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4770250" y="2879175"/>
              <a:ext cx="30875" cy="12525"/>
            </a:xfrm>
            <a:custGeom>
              <a:avLst/>
              <a:gdLst/>
              <a:ahLst/>
              <a:cxnLst/>
              <a:rect l="l" t="t" r="r" b="b"/>
              <a:pathLst>
                <a:path w="1235" h="501" extrusionOk="0">
                  <a:moveTo>
                    <a:pt x="67" y="0"/>
                  </a:moveTo>
                  <a:lnTo>
                    <a:pt x="0" y="234"/>
                  </a:lnTo>
                  <a:lnTo>
                    <a:pt x="1168" y="501"/>
                  </a:lnTo>
                  <a:lnTo>
                    <a:pt x="1234" y="301"/>
                  </a:lnTo>
                  <a:lnTo>
                    <a:pt x="6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4828625" y="2895025"/>
              <a:ext cx="30050" cy="11700"/>
            </a:xfrm>
            <a:custGeom>
              <a:avLst/>
              <a:gdLst/>
              <a:ahLst/>
              <a:cxnLst/>
              <a:rect l="l" t="t" r="r" b="b"/>
              <a:pathLst>
                <a:path w="1202" h="468" extrusionOk="0">
                  <a:moveTo>
                    <a:pt x="67" y="0"/>
                  </a:moveTo>
                  <a:lnTo>
                    <a:pt x="0" y="134"/>
                  </a:lnTo>
                  <a:lnTo>
                    <a:pt x="1168" y="467"/>
                  </a:lnTo>
                  <a:lnTo>
                    <a:pt x="1201" y="367"/>
                  </a:lnTo>
                  <a:lnTo>
                    <a:pt x="6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4887000" y="2915875"/>
              <a:ext cx="15025" cy="5850"/>
            </a:xfrm>
            <a:custGeom>
              <a:avLst/>
              <a:gdLst/>
              <a:ahLst/>
              <a:cxnLst/>
              <a:rect l="l" t="t" r="r" b="b"/>
              <a:pathLst>
                <a:path w="601" h="234" extrusionOk="0">
                  <a:moveTo>
                    <a:pt x="34" y="0"/>
                  </a:moveTo>
                  <a:lnTo>
                    <a:pt x="0" y="33"/>
                  </a:lnTo>
                  <a:lnTo>
                    <a:pt x="601" y="234"/>
                  </a:lnTo>
                  <a:lnTo>
                    <a:pt x="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2873900" y="1906800"/>
              <a:ext cx="15850" cy="1700"/>
            </a:xfrm>
            <a:custGeom>
              <a:avLst/>
              <a:gdLst/>
              <a:ahLst/>
              <a:cxnLst/>
              <a:rect l="l" t="t" r="r" b="b"/>
              <a:pathLst>
                <a:path w="634" h="68" extrusionOk="0">
                  <a:moveTo>
                    <a:pt x="634" y="1"/>
                  </a:moveTo>
                  <a:lnTo>
                    <a:pt x="0" y="67"/>
                  </a:lnTo>
                  <a:lnTo>
                    <a:pt x="0" y="67"/>
                  </a:lnTo>
                  <a:lnTo>
                    <a:pt x="634" y="34"/>
                  </a:lnTo>
                  <a:lnTo>
                    <a:pt x="6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2921425" y="1905975"/>
              <a:ext cx="30875" cy="3350"/>
            </a:xfrm>
            <a:custGeom>
              <a:avLst/>
              <a:gdLst/>
              <a:ahLst/>
              <a:cxnLst/>
              <a:rect l="l" t="t" r="r" b="b"/>
              <a:pathLst>
                <a:path w="1235" h="134" extrusionOk="0">
                  <a:moveTo>
                    <a:pt x="0" y="0"/>
                  </a:moveTo>
                  <a:lnTo>
                    <a:pt x="0" y="67"/>
                  </a:lnTo>
                  <a:lnTo>
                    <a:pt x="1235" y="134"/>
                  </a:lnTo>
                  <a:lnTo>
                    <a:pt x="1235"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2983125" y="1907650"/>
              <a:ext cx="31725" cy="8350"/>
            </a:xfrm>
            <a:custGeom>
              <a:avLst/>
              <a:gdLst/>
              <a:ahLst/>
              <a:cxnLst/>
              <a:rect l="l" t="t" r="r" b="b"/>
              <a:pathLst>
                <a:path w="1269" h="334" extrusionOk="0">
                  <a:moveTo>
                    <a:pt x="34" y="0"/>
                  </a:moveTo>
                  <a:lnTo>
                    <a:pt x="1" y="167"/>
                  </a:lnTo>
                  <a:lnTo>
                    <a:pt x="1268" y="334"/>
                  </a:lnTo>
                  <a:lnTo>
                    <a:pt x="1268" y="134"/>
                  </a:lnTo>
                  <a:lnTo>
                    <a:pt x="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3045675" y="1915150"/>
              <a:ext cx="31725" cy="12525"/>
            </a:xfrm>
            <a:custGeom>
              <a:avLst/>
              <a:gdLst/>
              <a:ahLst/>
              <a:cxnLst/>
              <a:rect l="l" t="t" r="r" b="b"/>
              <a:pathLst>
                <a:path w="1269" h="501" extrusionOk="0">
                  <a:moveTo>
                    <a:pt x="34" y="0"/>
                  </a:moveTo>
                  <a:lnTo>
                    <a:pt x="1" y="234"/>
                  </a:lnTo>
                  <a:lnTo>
                    <a:pt x="1202" y="501"/>
                  </a:lnTo>
                  <a:lnTo>
                    <a:pt x="1268" y="234"/>
                  </a:lnTo>
                  <a:lnTo>
                    <a:pt x="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3106550" y="1927650"/>
              <a:ext cx="32550" cy="15050"/>
            </a:xfrm>
            <a:custGeom>
              <a:avLst/>
              <a:gdLst/>
              <a:ahLst/>
              <a:cxnLst/>
              <a:rect l="l" t="t" r="r" b="b"/>
              <a:pathLst>
                <a:path w="1302" h="602" extrusionOk="0">
                  <a:moveTo>
                    <a:pt x="67" y="1"/>
                  </a:moveTo>
                  <a:lnTo>
                    <a:pt x="1" y="268"/>
                  </a:lnTo>
                  <a:lnTo>
                    <a:pt x="1202" y="601"/>
                  </a:lnTo>
                  <a:lnTo>
                    <a:pt x="1302" y="301"/>
                  </a:lnTo>
                  <a:lnTo>
                    <a:pt x="6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3166600" y="1944325"/>
              <a:ext cx="32550" cy="18375"/>
            </a:xfrm>
            <a:custGeom>
              <a:avLst/>
              <a:gdLst/>
              <a:ahLst/>
              <a:cxnLst/>
              <a:rect l="l" t="t" r="r" b="b"/>
              <a:pathLst>
                <a:path w="1302" h="735" extrusionOk="0">
                  <a:moveTo>
                    <a:pt x="101" y="1"/>
                  </a:moveTo>
                  <a:lnTo>
                    <a:pt x="0" y="334"/>
                  </a:lnTo>
                  <a:lnTo>
                    <a:pt x="1168" y="735"/>
                  </a:lnTo>
                  <a:lnTo>
                    <a:pt x="1301" y="401"/>
                  </a:lnTo>
                  <a:lnTo>
                    <a:pt x="10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3224975" y="1965175"/>
              <a:ext cx="32550" cy="20875"/>
            </a:xfrm>
            <a:custGeom>
              <a:avLst/>
              <a:gdLst/>
              <a:ahLst/>
              <a:cxnLst/>
              <a:rect l="l" t="t" r="r" b="b"/>
              <a:pathLst>
                <a:path w="1302" h="835" extrusionOk="0">
                  <a:moveTo>
                    <a:pt x="134" y="1"/>
                  </a:moveTo>
                  <a:lnTo>
                    <a:pt x="0" y="368"/>
                  </a:lnTo>
                  <a:lnTo>
                    <a:pt x="1135" y="835"/>
                  </a:lnTo>
                  <a:lnTo>
                    <a:pt x="1301" y="501"/>
                  </a:lnTo>
                  <a:lnTo>
                    <a:pt x="1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3281675" y="1991025"/>
              <a:ext cx="32550" cy="23375"/>
            </a:xfrm>
            <a:custGeom>
              <a:avLst/>
              <a:gdLst/>
              <a:ahLst/>
              <a:cxnLst/>
              <a:rect l="l" t="t" r="r" b="b"/>
              <a:pathLst>
                <a:path w="1302" h="935" extrusionOk="0">
                  <a:moveTo>
                    <a:pt x="168" y="1"/>
                  </a:moveTo>
                  <a:lnTo>
                    <a:pt x="1" y="334"/>
                  </a:lnTo>
                  <a:lnTo>
                    <a:pt x="1102" y="935"/>
                  </a:lnTo>
                  <a:lnTo>
                    <a:pt x="1302" y="568"/>
                  </a:lnTo>
                  <a:lnTo>
                    <a:pt x="1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3336725" y="2020225"/>
              <a:ext cx="31700" cy="25050"/>
            </a:xfrm>
            <a:custGeom>
              <a:avLst/>
              <a:gdLst/>
              <a:ahLst/>
              <a:cxnLst/>
              <a:rect l="l" t="t" r="r" b="b"/>
              <a:pathLst>
                <a:path w="1268" h="1002" extrusionOk="0">
                  <a:moveTo>
                    <a:pt x="200" y="0"/>
                  </a:moveTo>
                  <a:lnTo>
                    <a:pt x="0" y="367"/>
                  </a:lnTo>
                  <a:lnTo>
                    <a:pt x="1068" y="1001"/>
                  </a:lnTo>
                  <a:lnTo>
                    <a:pt x="1268" y="668"/>
                  </a:lnTo>
                  <a:lnTo>
                    <a:pt x="20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3389250" y="2054425"/>
              <a:ext cx="31725" cy="25875"/>
            </a:xfrm>
            <a:custGeom>
              <a:avLst/>
              <a:gdLst/>
              <a:ahLst/>
              <a:cxnLst/>
              <a:rect l="l" t="t" r="r" b="b"/>
              <a:pathLst>
                <a:path w="1269" h="1035" extrusionOk="0">
                  <a:moveTo>
                    <a:pt x="234" y="0"/>
                  </a:moveTo>
                  <a:lnTo>
                    <a:pt x="1" y="334"/>
                  </a:lnTo>
                  <a:lnTo>
                    <a:pt x="1035" y="1034"/>
                  </a:lnTo>
                  <a:lnTo>
                    <a:pt x="1268" y="701"/>
                  </a:lnTo>
                  <a:lnTo>
                    <a:pt x="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3440125" y="2091100"/>
              <a:ext cx="30875" cy="27550"/>
            </a:xfrm>
            <a:custGeom>
              <a:avLst/>
              <a:gdLst/>
              <a:ahLst/>
              <a:cxnLst/>
              <a:rect l="l" t="t" r="r" b="b"/>
              <a:pathLst>
                <a:path w="1235" h="1102" extrusionOk="0">
                  <a:moveTo>
                    <a:pt x="234" y="1"/>
                  </a:moveTo>
                  <a:lnTo>
                    <a:pt x="1" y="334"/>
                  </a:lnTo>
                  <a:lnTo>
                    <a:pt x="968" y="1102"/>
                  </a:lnTo>
                  <a:lnTo>
                    <a:pt x="1235" y="801"/>
                  </a:lnTo>
                  <a:lnTo>
                    <a:pt x="2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3488500" y="2131975"/>
              <a:ext cx="29200" cy="28375"/>
            </a:xfrm>
            <a:custGeom>
              <a:avLst/>
              <a:gdLst/>
              <a:ahLst/>
              <a:cxnLst/>
              <a:rect l="l" t="t" r="r" b="b"/>
              <a:pathLst>
                <a:path w="1168" h="1135" extrusionOk="0">
                  <a:moveTo>
                    <a:pt x="234" y="0"/>
                  </a:moveTo>
                  <a:lnTo>
                    <a:pt x="0" y="300"/>
                  </a:lnTo>
                  <a:lnTo>
                    <a:pt x="901" y="1134"/>
                  </a:lnTo>
                  <a:lnTo>
                    <a:pt x="1168" y="868"/>
                  </a:lnTo>
                  <a:lnTo>
                    <a:pt x="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3533525" y="2175325"/>
              <a:ext cx="28375" cy="29225"/>
            </a:xfrm>
            <a:custGeom>
              <a:avLst/>
              <a:gdLst/>
              <a:ahLst/>
              <a:cxnLst/>
              <a:rect l="l" t="t" r="r" b="b"/>
              <a:pathLst>
                <a:path w="1135" h="1169" extrusionOk="0">
                  <a:moveTo>
                    <a:pt x="267" y="1"/>
                  </a:moveTo>
                  <a:lnTo>
                    <a:pt x="1" y="268"/>
                  </a:lnTo>
                  <a:lnTo>
                    <a:pt x="868" y="1168"/>
                  </a:lnTo>
                  <a:lnTo>
                    <a:pt x="1135" y="935"/>
                  </a:lnTo>
                  <a:lnTo>
                    <a:pt x="26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3576050" y="2222025"/>
              <a:ext cx="26725" cy="29225"/>
            </a:xfrm>
            <a:custGeom>
              <a:avLst/>
              <a:gdLst/>
              <a:ahLst/>
              <a:cxnLst/>
              <a:rect l="l" t="t" r="r" b="b"/>
              <a:pathLst>
                <a:path w="1069" h="1169" extrusionOk="0">
                  <a:moveTo>
                    <a:pt x="234" y="1"/>
                  </a:moveTo>
                  <a:lnTo>
                    <a:pt x="1" y="234"/>
                  </a:lnTo>
                  <a:lnTo>
                    <a:pt x="835" y="1168"/>
                  </a:lnTo>
                  <a:lnTo>
                    <a:pt x="1068" y="968"/>
                  </a:lnTo>
                  <a:lnTo>
                    <a:pt x="2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3616075" y="2271225"/>
              <a:ext cx="24225" cy="29225"/>
            </a:xfrm>
            <a:custGeom>
              <a:avLst/>
              <a:gdLst/>
              <a:ahLst/>
              <a:cxnLst/>
              <a:rect l="l" t="t" r="r" b="b"/>
              <a:pathLst>
                <a:path w="969" h="1169" extrusionOk="0">
                  <a:moveTo>
                    <a:pt x="234" y="1"/>
                  </a:moveTo>
                  <a:lnTo>
                    <a:pt x="1" y="168"/>
                  </a:lnTo>
                  <a:lnTo>
                    <a:pt x="768" y="1168"/>
                  </a:lnTo>
                  <a:lnTo>
                    <a:pt x="968" y="1035"/>
                  </a:lnTo>
                  <a:lnTo>
                    <a:pt x="23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3654450" y="2322950"/>
              <a:ext cx="20875" cy="28375"/>
            </a:xfrm>
            <a:custGeom>
              <a:avLst/>
              <a:gdLst/>
              <a:ahLst/>
              <a:cxnLst/>
              <a:rect l="l" t="t" r="r" b="b"/>
              <a:pathLst>
                <a:path w="835" h="1135" extrusionOk="0">
                  <a:moveTo>
                    <a:pt x="167" y="0"/>
                  </a:moveTo>
                  <a:lnTo>
                    <a:pt x="0" y="100"/>
                  </a:lnTo>
                  <a:lnTo>
                    <a:pt x="701" y="1134"/>
                  </a:lnTo>
                  <a:lnTo>
                    <a:pt x="834" y="1034"/>
                  </a:lnTo>
                  <a:lnTo>
                    <a:pt x="16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3689475" y="2375475"/>
              <a:ext cx="18375" cy="28375"/>
            </a:xfrm>
            <a:custGeom>
              <a:avLst/>
              <a:gdLst/>
              <a:ahLst/>
              <a:cxnLst/>
              <a:rect l="l" t="t" r="r" b="b"/>
              <a:pathLst>
                <a:path w="735" h="1135" extrusionOk="0">
                  <a:moveTo>
                    <a:pt x="100" y="1"/>
                  </a:moveTo>
                  <a:lnTo>
                    <a:pt x="0" y="67"/>
                  </a:lnTo>
                  <a:lnTo>
                    <a:pt x="668" y="1135"/>
                  </a:lnTo>
                  <a:lnTo>
                    <a:pt x="734" y="1101"/>
                  </a:lnTo>
                  <a:lnTo>
                    <a:pt x="10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3722825" y="2431350"/>
              <a:ext cx="7525" cy="14200"/>
            </a:xfrm>
            <a:custGeom>
              <a:avLst/>
              <a:gdLst/>
              <a:ahLst/>
              <a:cxnLst/>
              <a:rect l="l" t="t" r="r" b="b"/>
              <a:pathLst>
                <a:path w="301" h="568" extrusionOk="0">
                  <a:moveTo>
                    <a:pt x="1" y="0"/>
                  </a:moveTo>
                  <a:lnTo>
                    <a:pt x="301" y="568"/>
                  </a:lnTo>
                  <a:lnTo>
                    <a:pt x="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4830275" y="2927550"/>
              <a:ext cx="893175" cy="893150"/>
            </a:xfrm>
            <a:custGeom>
              <a:avLst/>
              <a:gdLst/>
              <a:ahLst/>
              <a:cxnLst/>
              <a:rect l="l" t="t" r="r" b="b"/>
              <a:pathLst>
                <a:path w="35727" h="35726" extrusionOk="0">
                  <a:moveTo>
                    <a:pt x="1" y="0"/>
                  </a:moveTo>
                  <a:lnTo>
                    <a:pt x="1" y="35726"/>
                  </a:lnTo>
                  <a:lnTo>
                    <a:pt x="35726" y="35726"/>
                  </a:lnTo>
                  <a:lnTo>
                    <a:pt x="357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4825275" y="2922525"/>
              <a:ext cx="903175" cy="903175"/>
            </a:xfrm>
            <a:custGeom>
              <a:avLst/>
              <a:gdLst/>
              <a:ahLst/>
              <a:cxnLst/>
              <a:rect l="l" t="t" r="r" b="b"/>
              <a:pathLst>
                <a:path w="36127" h="36127" extrusionOk="0">
                  <a:moveTo>
                    <a:pt x="35693" y="435"/>
                  </a:moveTo>
                  <a:lnTo>
                    <a:pt x="35693" y="35726"/>
                  </a:lnTo>
                  <a:lnTo>
                    <a:pt x="401" y="35726"/>
                  </a:lnTo>
                  <a:lnTo>
                    <a:pt x="401" y="435"/>
                  </a:lnTo>
                  <a:close/>
                  <a:moveTo>
                    <a:pt x="1" y="1"/>
                  </a:moveTo>
                  <a:lnTo>
                    <a:pt x="1" y="36127"/>
                  </a:lnTo>
                  <a:lnTo>
                    <a:pt x="36127" y="36127"/>
                  </a:lnTo>
                  <a:lnTo>
                    <a:pt x="3612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4866975" y="2954225"/>
              <a:ext cx="61750" cy="52900"/>
            </a:xfrm>
            <a:custGeom>
              <a:avLst/>
              <a:gdLst/>
              <a:ahLst/>
              <a:cxnLst/>
              <a:rect l="l" t="t" r="r" b="b"/>
              <a:pathLst>
                <a:path w="2470" h="2116" extrusionOk="0">
                  <a:moveTo>
                    <a:pt x="1402" y="0"/>
                  </a:moveTo>
                  <a:cubicBezTo>
                    <a:pt x="468" y="0"/>
                    <a:pt x="1" y="1135"/>
                    <a:pt x="668" y="1802"/>
                  </a:cubicBezTo>
                  <a:cubicBezTo>
                    <a:pt x="874" y="2019"/>
                    <a:pt x="1133" y="2116"/>
                    <a:pt x="1390" y="2116"/>
                  </a:cubicBezTo>
                  <a:cubicBezTo>
                    <a:pt x="1923" y="2116"/>
                    <a:pt x="2447" y="1698"/>
                    <a:pt x="2469" y="1068"/>
                  </a:cubicBezTo>
                  <a:cubicBezTo>
                    <a:pt x="2469" y="467"/>
                    <a:pt x="1969" y="0"/>
                    <a:pt x="140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4974550" y="2954225"/>
              <a:ext cx="60900" cy="52900"/>
            </a:xfrm>
            <a:custGeom>
              <a:avLst/>
              <a:gdLst/>
              <a:ahLst/>
              <a:cxnLst/>
              <a:rect l="l" t="t" r="r" b="b"/>
              <a:pathLst>
                <a:path w="2436" h="2116" extrusionOk="0">
                  <a:moveTo>
                    <a:pt x="1402" y="0"/>
                  </a:moveTo>
                  <a:cubicBezTo>
                    <a:pt x="468" y="0"/>
                    <a:pt x="1" y="1135"/>
                    <a:pt x="635" y="1802"/>
                  </a:cubicBezTo>
                  <a:cubicBezTo>
                    <a:pt x="852" y="2019"/>
                    <a:pt x="1118" y="2116"/>
                    <a:pt x="1379" y="2116"/>
                  </a:cubicBezTo>
                  <a:cubicBezTo>
                    <a:pt x="1919" y="2116"/>
                    <a:pt x="2436" y="1698"/>
                    <a:pt x="2436" y="1068"/>
                  </a:cubicBezTo>
                  <a:cubicBezTo>
                    <a:pt x="2436" y="467"/>
                    <a:pt x="1969" y="0"/>
                    <a:pt x="140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5081300" y="2954225"/>
              <a:ext cx="61725" cy="52900"/>
            </a:xfrm>
            <a:custGeom>
              <a:avLst/>
              <a:gdLst/>
              <a:ahLst/>
              <a:cxnLst/>
              <a:rect l="l" t="t" r="r" b="b"/>
              <a:pathLst>
                <a:path w="2469" h="2116" extrusionOk="0">
                  <a:moveTo>
                    <a:pt x="1401" y="0"/>
                  </a:moveTo>
                  <a:cubicBezTo>
                    <a:pt x="467" y="0"/>
                    <a:pt x="0" y="1135"/>
                    <a:pt x="668" y="1802"/>
                  </a:cubicBezTo>
                  <a:cubicBezTo>
                    <a:pt x="885" y="2019"/>
                    <a:pt x="1151" y="2116"/>
                    <a:pt x="1412" y="2116"/>
                  </a:cubicBezTo>
                  <a:cubicBezTo>
                    <a:pt x="1953" y="2116"/>
                    <a:pt x="2469" y="1698"/>
                    <a:pt x="2469" y="1068"/>
                  </a:cubicBezTo>
                  <a:cubicBezTo>
                    <a:pt x="2469" y="467"/>
                    <a:pt x="2002" y="0"/>
                    <a:pt x="1401"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4830275" y="3026775"/>
              <a:ext cx="893175" cy="10875"/>
            </a:xfrm>
            <a:custGeom>
              <a:avLst/>
              <a:gdLst/>
              <a:ahLst/>
              <a:cxnLst/>
              <a:rect l="l" t="t" r="r" b="b"/>
              <a:pathLst>
                <a:path w="35727" h="435" extrusionOk="0">
                  <a:moveTo>
                    <a:pt x="1" y="1"/>
                  </a:moveTo>
                  <a:lnTo>
                    <a:pt x="1" y="434"/>
                  </a:lnTo>
                  <a:lnTo>
                    <a:pt x="35726" y="434"/>
                  </a:lnTo>
                  <a:lnTo>
                    <a:pt x="3572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4626475" y="3271900"/>
              <a:ext cx="813400" cy="486300"/>
            </a:xfrm>
            <a:custGeom>
              <a:avLst/>
              <a:gdLst/>
              <a:ahLst/>
              <a:cxnLst/>
              <a:rect l="l" t="t" r="r" b="b"/>
              <a:pathLst>
                <a:path w="32536" h="19452" extrusionOk="0">
                  <a:moveTo>
                    <a:pt x="7717" y="0"/>
                  </a:moveTo>
                  <a:cubicBezTo>
                    <a:pt x="5436" y="0"/>
                    <a:pt x="0" y="1951"/>
                    <a:pt x="1115" y="4706"/>
                  </a:cubicBezTo>
                  <a:cubicBezTo>
                    <a:pt x="2739" y="8850"/>
                    <a:pt x="10755" y="19451"/>
                    <a:pt x="13441" y="19451"/>
                  </a:cubicBezTo>
                  <a:cubicBezTo>
                    <a:pt x="13457" y="19451"/>
                    <a:pt x="13474" y="19451"/>
                    <a:pt x="13490" y="19450"/>
                  </a:cubicBezTo>
                  <a:cubicBezTo>
                    <a:pt x="21262" y="19016"/>
                    <a:pt x="29935" y="11711"/>
                    <a:pt x="31503" y="9476"/>
                  </a:cubicBezTo>
                  <a:cubicBezTo>
                    <a:pt x="32536" y="8013"/>
                    <a:pt x="32458" y="6624"/>
                    <a:pt x="30635" y="6624"/>
                  </a:cubicBezTo>
                  <a:cubicBezTo>
                    <a:pt x="30338" y="6624"/>
                    <a:pt x="29994" y="6661"/>
                    <a:pt x="29602" y="6741"/>
                  </a:cubicBezTo>
                  <a:cubicBezTo>
                    <a:pt x="24227" y="7888"/>
                    <a:pt x="19399" y="9711"/>
                    <a:pt x="16732" y="9711"/>
                  </a:cubicBezTo>
                  <a:cubicBezTo>
                    <a:pt x="16685" y="9711"/>
                    <a:pt x="16638" y="9711"/>
                    <a:pt x="16592" y="9709"/>
                  </a:cubicBezTo>
                  <a:cubicBezTo>
                    <a:pt x="14924" y="9676"/>
                    <a:pt x="10521" y="403"/>
                    <a:pt x="8186" y="36"/>
                  </a:cubicBezTo>
                  <a:cubicBezTo>
                    <a:pt x="8052" y="12"/>
                    <a:pt x="7894" y="0"/>
                    <a:pt x="7717"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5107150" y="3431775"/>
              <a:ext cx="346625" cy="288025"/>
            </a:xfrm>
            <a:custGeom>
              <a:avLst/>
              <a:gdLst/>
              <a:ahLst/>
              <a:cxnLst/>
              <a:rect l="l" t="t" r="r" b="b"/>
              <a:pathLst>
                <a:path w="13865" h="11521" extrusionOk="0">
                  <a:moveTo>
                    <a:pt x="11591" y="0"/>
                  </a:moveTo>
                  <a:cubicBezTo>
                    <a:pt x="11480" y="0"/>
                    <a:pt x="11364" y="4"/>
                    <a:pt x="11242" y="12"/>
                  </a:cubicBezTo>
                  <a:cubicBezTo>
                    <a:pt x="10775" y="45"/>
                    <a:pt x="10308" y="112"/>
                    <a:pt x="9841" y="212"/>
                  </a:cubicBezTo>
                  <a:cubicBezTo>
                    <a:pt x="5938" y="1113"/>
                    <a:pt x="1" y="2981"/>
                    <a:pt x="1" y="2981"/>
                  </a:cubicBezTo>
                  <a:lnTo>
                    <a:pt x="3036" y="9552"/>
                  </a:lnTo>
                  <a:lnTo>
                    <a:pt x="3970" y="11520"/>
                  </a:lnTo>
                  <a:cubicBezTo>
                    <a:pt x="3970" y="11520"/>
                    <a:pt x="10375" y="6784"/>
                    <a:pt x="12309" y="3882"/>
                  </a:cubicBezTo>
                  <a:cubicBezTo>
                    <a:pt x="13864" y="1533"/>
                    <a:pt x="13759" y="0"/>
                    <a:pt x="1159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5227225" y="3478775"/>
              <a:ext cx="7550" cy="41700"/>
            </a:xfrm>
            <a:custGeom>
              <a:avLst/>
              <a:gdLst/>
              <a:ahLst/>
              <a:cxnLst/>
              <a:rect l="l" t="t" r="r" b="b"/>
              <a:pathLst>
                <a:path w="302" h="1668" extrusionOk="0">
                  <a:moveTo>
                    <a:pt x="168" y="0"/>
                  </a:moveTo>
                  <a:cubicBezTo>
                    <a:pt x="1" y="567"/>
                    <a:pt x="1" y="1134"/>
                    <a:pt x="168" y="1668"/>
                  </a:cubicBezTo>
                  <a:cubicBezTo>
                    <a:pt x="301" y="1134"/>
                    <a:pt x="301" y="567"/>
                    <a:pt x="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5169700" y="3560500"/>
              <a:ext cx="41725" cy="5850"/>
            </a:xfrm>
            <a:custGeom>
              <a:avLst/>
              <a:gdLst/>
              <a:ahLst/>
              <a:cxnLst/>
              <a:rect l="l" t="t" r="r" b="b"/>
              <a:pathLst>
                <a:path w="1669" h="234" extrusionOk="0">
                  <a:moveTo>
                    <a:pt x="834" y="0"/>
                  </a:moveTo>
                  <a:cubicBezTo>
                    <a:pt x="534" y="0"/>
                    <a:pt x="267" y="33"/>
                    <a:pt x="0" y="134"/>
                  </a:cubicBezTo>
                  <a:cubicBezTo>
                    <a:pt x="267" y="200"/>
                    <a:pt x="542" y="234"/>
                    <a:pt x="822" y="234"/>
                  </a:cubicBezTo>
                  <a:cubicBezTo>
                    <a:pt x="1101" y="234"/>
                    <a:pt x="1385" y="200"/>
                    <a:pt x="1668" y="134"/>
                  </a:cubicBezTo>
                  <a:cubicBezTo>
                    <a:pt x="1368" y="33"/>
                    <a:pt x="1101"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5380675" y="3443750"/>
              <a:ext cx="41725" cy="5850"/>
            </a:xfrm>
            <a:custGeom>
              <a:avLst/>
              <a:gdLst/>
              <a:ahLst/>
              <a:cxnLst/>
              <a:rect l="l" t="t" r="r" b="b"/>
              <a:pathLst>
                <a:path w="1669" h="234" extrusionOk="0">
                  <a:moveTo>
                    <a:pt x="835" y="0"/>
                  </a:moveTo>
                  <a:cubicBezTo>
                    <a:pt x="568" y="0"/>
                    <a:pt x="268" y="33"/>
                    <a:pt x="1" y="134"/>
                  </a:cubicBezTo>
                  <a:cubicBezTo>
                    <a:pt x="268" y="200"/>
                    <a:pt x="551" y="234"/>
                    <a:pt x="835" y="234"/>
                  </a:cubicBezTo>
                  <a:cubicBezTo>
                    <a:pt x="1118" y="234"/>
                    <a:pt x="1402" y="200"/>
                    <a:pt x="1669" y="134"/>
                  </a:cubicBezTo>
                  <a:cubicBezTo>
                    <a:pt x="1402" y="33"/>
                    <a:pt x="1101" y="0"/>
                    <a:pt x="8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5307300" y="3531300"/>
              <a:ext cx="29200" cy="30050"/>
            </a:xfrm>
            <a:custGeom>
              <a:avLst/>
              <a:gdLst/>
              <a:ahLst/>
              <a:cxnLst/>
              <a:rect l="l" t="t" r="r" b="b"/>
              <a:pathLst>
                <a:path w="1168" h="1202" extrusionOk="0">
                  <a:moveTo>
                    <a:pt x="0" y="1"/>
                  </a:moveTo>
                  <a:lnTo>
                    <a:pt x="0" y="1"/>
                  </a:lnTo>
                  <a:cubicBezTo>
                    <a:pt x="267" y="501"/>
                    <a:pt x="667" y="901"/>
                    <a:pt x="1168" y="1201"/>
                  </a:cubicBezTo>
                  <a:cubicBezTo>
                    <a:pt x="868" y="701"/>
                    <a:pt x="467" y="30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5226400" y="3631375"/>
              <a:ext cx="30050" cy="29200"/>
            </a:xfrm>
            <a:custGeom>
              <a:avLst/>
              <a:gdLst/>
              <a:ahLst/>
              <a:cxnLst/>
              <a:rect l="l" t="t" r="r" b="b"/>
              <a:pathLst>
                <a:path w="1202" h="1168" extrusionOk="0">
                  <a:moveTo>
                    <a:pt x="1" y="0"/>
                  </a:moveTo>
                  <a:cubicBezTo>
                    <a:pt x="167" y="234"/>
                    <a:pt x="334" y="468"/>
                    <a:pt x="534" y="668"/>
                  </a:cubicBezTo>
                  <a:cubicBezTo>
                    <a:pt x="734" y="868"/>
                    <a:pt x="935" y="1035"/>
                    <a:pt x="1201" y="1168"/>
                  </a:cubicBezTo>
                  <a:cubicBezTo>
                    <a:pt x="1068" y="901"/>
                    <a:pt x="868" y="701"/>
                    <a:pt x="668" y="501"/>
                  </a:cubicBezTo>
                  <a:cubicBezTo>
                    <a:pt x="468" y="301"/>
                    <a:pt x="267" y="134"/>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5183050" y="3431775"/>
              <a:ext cx="270725" cy="288025"/>
            </a:xfrm>
            <a:custGeom>
              <a:avLst/>
              <a:gdLst/>
              <a:ahLst/>
              <a:cxnLst/>
              <a:rect l="l" t="t" r="r" b="b"/>
              <a:pathLst>
                <a:path w="10829" h="11521" extrusionOk="0">
                  <a:moveTo>
                    <a:pt x="8526" y="0"/>
                  </a:moveTo>
                  <a:cubicBezTo>
                    <a:pt x="8414" y="0"/>
                    <a:pt x="8296" y="4"/>
                    <a:pt x="8173" y="12"/>
                  </a:cubicBezTo>
                  <a:cubicBezTo>
                    <a:pt x="6071" y="2447"/>
                    <a:pt x="2368" y="6717"/>
                    <a:pt x="0" y="9552"/>
                  </a:cubicBezTo>
                  <a:lnTo>
                    <a:pt x="934" y="11520"/>
                  </a:lnTo>
                  <a:cubicBezTo>
                    <a:pt x="934" y="11520"/>
                    <a:pt x="7339" y="6784"/>
                    <a:pt x="9273" y="3882"/>
                  </a:cubicBezTo>
                  <a:cubicBezTo>
                    <a:pt x="10828" y="1533"/>
                    <a:pt x="10723" y="0"/>
                    <a:pt x="85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5150925" y="3507525"/>
              <a:ext cx="83850" cy="179550"/>
            </a:xfrm>
            <a:custGeom>
              <a:avLst/>
              <a:gdLst/>
              <a:ahLst/>
              <a:cxnLst/>
              <a:rect l="l" t="t" r="r" b="b"/>
              <a:pathLst>
                <a:path w="3354" h="7182" extrusionOk="0">
                  <a:moveTo>
                    <a:pt x="26" y="1"/>
                  </a:moveTo>
                  <a:cubicBezTo>
                    <a:pt x="9" y="1"/>
                    <a:pt x="1" y="18"/>
                    <a:pt x="17" y="51"/>
                  </a:cubicBezTo>
                  <a:cubicBezTo>
                    <a:pt x="985" y="2486"/>
                    <a:pt x="2086" y="4854"/>
                    <a:pt x="3320" y="7156"/>
                  </a:cubicBezTo>
                  <a:cubicBezTo>
                    <a:pt x="3320" y="7173"/>
                    <a:pt x="3328" y="7181"/>
                    <a:pt x="3337" y="7181"/>
                  </a:cubicBezTo>
                  <a:cubicBezTo>
                    <a:pt x="3345" y="7181"/>
                    <a:pt x="3353" y="7173"/>
                    <a:pt x="3353" y="7156"/>
                  </a:cubicBezTo>
                  <a:cubicBezTo>
                    <a:pt x="2853" y="5955"/>
                    <a:pt x="618" y="1085"/>
                    <a:pt x="84" y="51"/>
                  </a:cubicBezTo>
                  <a:cubicBezTo>
                    <a:pt x="68" y="18"/>
                    <a:pt x="43"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4575950" y="3070700"/>
              <a:ext cx="276050" cy="330525"/>
            </a:xfrm>
            <a:custGeom>
              <a:avLst/>
              <a:gdLst/>
              <a:ahLst/>
              <a:cxnLst/>
              <a:rect l="l" t="t" r="r" b="b"/>
              <a:pathLst>
                <a:path w="11042" h="13221" extrusionOk="0">
                  <a:moveTo>
                    <a:pt x="5929" y="1"/>
                  </a:moveTo>
                  <a:cubicBezTo>
                    <a:pt x="5889" y="1"/>
                    <a:pt x="5848" y="4"/>
                    <a:pt x="5804" y="11"/>
                  </a:cubicBezTo>
                  <a:cubicBezTo>
                    <a:pt x="4770" y="178"/>
                    <a:pt x="4570" y="1846"/>
                    <a:pt x="4570" y="1846"/>
                  </a:cubicBezTo>
                  <a:cubicBezTo>
                    <a:pt x="4570" y="1846"/>
                    <a:pt x="4306" y="290"/>
                    <a:pt x="3447" y="290"/>
                  </a:cubicBezTo>
                  <a:cubicBezTo>
                    <a:pt x="3390" y="290"/>
                    <a:pt x="3331" y="297"/>
                    <a:pt x="3269" y="312"/>
                  </a:cubicBezTo>
                  <a:cubicBezTo>
                    <a:pt x="2268" y="512"/>
                    <a:pt x="2202" y="2146"/>
                    <a:pt x="2202" y="2146"/>
                  </a:cubicBezTo>
                  <a:cubicBezTo>
                    <a:pt x="2202" y="2146"/>
                    <a:pt x="2016" y="1271"/>
                    <a:pt x="1289" y="1271"/>
                  </a:cubicBezTo>
                  <a:cubicBezTo>
                    <a:pt x="1201" y="1271"/>
                    <a:pt x="1105" y="1284"/>
                    <a:pt x="1001" y="1312"/>
                  </a:cubicBezTo>
                  <a:cubicBezTo>
                    <a:pt x="0" y="1613"/>
                    <a:pt x="467" y="5449"/>
                    <a:pt x="734" y="6750"/>
                  </a:cubicBezTo>
                  <a:cubicBezTo>
                    <a:pt x="967" y="8051"/>
                    <a:pt x="2869" y="12354"/>
                    <a:pt x="3336" y="13221"/>
                  </a:cubicBezTo>
                  <a:lnTo>
                    <a:pt x="11041" y="11353"/>
                  </a:lnTo>
                  <a:cubicBezTo>
                    <a:pt x="11041" y="11353"/>
                    <a:pt x="8873" y="5249"/>
                    <a:pt x="8773" y="4915"/>
                  </a:cubicBezTo>
                  <a:cubicBezTo>
                    <a:pt x="8406" y="3514"/>
                    <a:pt x="8906" y="679"/>
                    <a:pt x="7806" y="378"/>
                  </a:cubicBezTo>
                  <a:cubicBezTo>
                    <a:pt x="7744" y="362"/>
                    <a:pt x="7687" y="354"/>
                    <a:pt x="7633" y="354"/>
                  </a:cubicBezTo>
                  <a:cubicBezTo>
                    <a:pt x="6925" y="354"/>
                    <a:pt x="6838" y="1679"/>
                    <a:pt x="6838" y="1679"/>
                  </a:cubicBezTo>
                  <a:cubicBezTo>
                    <a:pt x="6838" y="1679"/>
                    <a:pt x="6808" y="1"/>
                    <a:pt x="5929"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4726050" y="3105800"/>
              <a:ext cx="35875" cy="128150"/>
            </a:xfrm>
            <a:custGeom>
              <a:avLst/>
              <a:gdLst/>
              <a:ahLst/>
              <a:cxnLst/>
              <a:rect l="l" t="t" r="r" b="b"/>
              <a:pathLst>
                <a:path w="1435" h="5126" extrusionOk="0">
                  <a:moveTo>
                    <a:pt x="788" y="0"/>
                  </a:moveTo>
                  <a:cubicBezTo>
                    <a:pt x="768" y="0"/>
                    <a:pt x="734" y="25"/>
                    <a:pt x="701" y="75"/>
                  </a:cubicBezTo>
                  <a:cubicBezTo>
                    <a:pt x="0" y="2110"/>
                    <a:pt x="434" y="3277"/>
                    <a:pt x="1401" y="5112"/>
                  </a:cubicBezTo>
                  <a:cubicBezTo>
                    <a:pt x="1401" y="5122"/>
                    <a:pt x="1404" y="5126"/>
                    <a:pt x="1408" y="5126"/>
                  </a:cubicBezTo>
                  <a:cubicBezTo>
                    <a:pt x="1418" y="5126"/>
                    <a:pt x="1435" y="5102"/>
                    <a:pt x="1435" y="5079"/>
                  </a:cubicBezTo>
                  <a:cubicBezTo>
                    <a:pt x="667" y="3144"/>
                    <a:pt x="467" y="2177"/>
                    <a:pt x="801" y="75"/>
                  </a:cubicBezTo>
                  <a:cubicBezTo>
                    <a:pt x="818" y="25"/>
                    <a:pt x="809" y="0"/>
                    <a:pt x="7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4676000" y="3109950"/>
              <a:ext cx="32550" cy="135975"/>
            </a:xfrm>
            <a:custGeom>
              <a:avLst/>
              <a:gdLst/>
              <a:ahLst/>
              <a:cxnLst/>
              <a:rect l="l" t="t" r="r" b="b"/>
              <a:pathLst>
                <a:path w="1302" h="5439" extrusionOk="0">
                  <a:moveTo>
                    <a:pt x="576" y="1"/>
                  </a:moveTo>
                  <a:cubicBezTo>
                    <a:pt x="551" y="1"/>
                    <a:pt x="518" y="26"/>
                    <a:pt x="501" y="76"/>
                  </a:cubicBezTo>
                  <a:cubicBezTo>
                    <a:pt x="1" y="2244"/>
                    <a:pt x="435" y="3445"/>
                    <a:pt x="1268" y="5413"/>
                  </a:cubicBezTo>
                  <a:cubicBezTo>
                    <a:pt x="1268" y="5430"/>
                    <a:pt x="1277" y="5438"/>
                    <a:pt x="1285" y="5438"/>
                  </a:cubicBezTo>
                  <a:cubicBezTo>
                    <a:pt x="1294" y="5438"/>
                    <a:pt x="1302" y="5430"/>
                    <a:pt x="1302" y="5413"/>
                  </a:cubicBezTo>
                  <a:cubicBezTo>
                    <a:pt x="601" y="3312"/>
                    <a:pt x="435" y="2278"/>
                    <a:pt x="601" y="76"/>
                  </a:cubicBezTo>
                  <a:cubicBezTo>
                    <a:pt x="618" y="26"/>
                    <a:pt x="601" y="1"/>
                    <a:pt x="5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4620975" y="3124350"/>
              <a:ext cx="38125" cy="134625"/>
            </a:xfrm>
            <a:custGeom>
              <a:avLst/>
              <a:gdLst/>
              <a:ahLst/>
              <a:cxnLst/>
              <a:rect l="l" t="t" r="r" b="b"/>
              <a:pathLst>
                <a:path w="1525" h="5385" extrusionOk="0">
                  <a:moveTo>
                    <a:pt x="413" y="0"/>
                  </a:moveTo>
                  <a:cubicBezTo>
                    <a:pt x="401" y="0"/>
                    <a:pt x="384" y="34"/>
                    <a:pt x="367" y="100"/>
                  </a:cubicBezTo>
                  <a:cubicBezTo>
                    <a:pt x="0" y="1935"/>
                    <a:pt x="401" y="3836"/>
                    <a:pt x="1435" y="5371"/>
                  </a:cubicBezTo>
                  <a:cubicBezTo>
                    <a:pt x="1444" y="5381"/>
                    <a:pt x="1457" y="5385"/>
                    <a:pt x="1469" y="5385"/>
                  </a:cubicBezTo>
                  <a:cubicBezTo>
                    <a:pt x="1499" y="5385"/>
                    <a:pt x="1525" y="5361"/>
                    <a:pt x="1501" y="5337"/>
                  </a:cubicBezTo>
                  <a:cubicBezTo>
                    <a:pt x="567" y="3403"/>
                    <a:pt x="401" y="2235"/>
                    <a:pt x="434" y="100"/>
                  </a:cubicBezTo>
                  <a:cubicBezTo>
                    <a:pt x="434" y="34"/>
                    <a:pt x="426" y="0"/>
                    <a:pt x="4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4739400" y="3158575"/>
              <a:ext cx="150950" cy="226700"/>
            </a:xfrm>
            <a:custGeom>
              <a:avLst/>
              <a:gdLst/>
              <a:ahLst/>
              <a:cxnLst/>
              <a:rect l="l" t="t" r="r" b="b"/>
              <a:pathLst>
                <a:path w="6038" h="9068" extrusionOk="0">
                  <a:moveTo>
                    <a:pt x="2515" y="0"/>
                  </a:moveTo>
                  <a:cubicBezTo>
                    <a:pt x="2463" y="0"/>
                    <a:pt x="2414" y="11"/>
                    <a:pt x="2368" y="32"/>
                  </a:cubicBezTo>
                  <a:cubicBezTo>
                    <a:pt x="1168" y="666"/>
                    <a:pt x="2102" y="3268"/>
                    <a:pt x="2702" y="4502"/>
                  </a:cubicBezTo>
                  <a:cubicBezTo>
                    <a:pt x="2702" y="4502"/>
                    <a:pt x="0" y="5903"/>
                    <a:pt x="234" y="7938"/>
                  </a:cubicBezTo>
                  <a:cubicBezTo>
                    <a:pt x="351" y="8821"/>
                    <a:pt x="1482" y="9068"/>
                    <a:pt x="2709" y="9068"/>
                  </a:cubicBezTo>
                  <a:cubicBezTo>
                    <a:pt x="4263" y="9068"/>
                    <a:pt x="5971" y="8672"/>
                    <a:pt x="5971" y="8672"/>
                  </a:cubicBezTo>
                  <a:cubicBezTo>
                    <a:pt x="6038" y="7404"/>
                    <a:pt x="6004" y="6103"/>
                    <a:pt x="5871" y="4836"/>
                  </a:cubicBezTo>
                  <a:cubicBezTo>
                    <a:pt x="5681" y="3727"/>
                    <a:pt x="3505" y="0"/>
                    <a:pt x="2515"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4739400" y="3166250"/>
              <a:ext cx="71725" cy="190075"/>
            </a:xfrm>
            <a:custGeom>
              <a:avLst/>
              <a:gdLst/>
              <a:ahLst/>
              <a:cxnLst/>
              <a:rect l="l" t="t" r="r" b="b"/>
              <a:pathLst>
                <a:path w="2869" h="7603" extrusionOk="0">
                  <a:moveTo>
                    <a:pt x="2089" y="1"/>
                  </a:moveTo>
                  <a:cubicBezTo>
                    <a:pt x="2085" y="1"/>
                    <a:pt x="2085" y="9"/>
                    <a:pt x="2102" y="26"/>
                  </a:cubicBezTo>
                  <a:cubicBezTo>
                    <a:pt x="2102" y="9"/>
                    <a:pt x="2093" y="1"/>
                    <a:pt x="2089" y="1"/>
                  </a:cubicBezTo>
                  <a:close/>
                  <a:moveTo>
                    <a:pt x="2102" y="26"/>
                  </a:moveTo>
                  <a:cubicBezTo>
                    <a:pt x="1134" y="1260"/>
                    <a:pt x="1968" y="2894"/>
                    <a:pt x="2502" y="4128"/>
                  </a:cubicBezTo>
                  <a:cubicBezTo>
                    <a:pt x="1268" y="4762"/>
                    <a:pt x="0" y="6097"/>
                    <a:pt x="100" y="7564"/>
                  </a:cubicBezTo>
                  <a:cubicBezTo>
                    <a:pt x="100" y="7592"/>
                    <a:pt x="112" y="7603"/>
                    <a:pt x="126" y="7603"/>
                  </a:cubicBezTo>
                  <a:cubicBezTo>
                    <a:pt x="145" y="7603"/>
                    <a:pt x="167" y="7584"/>
                    <a:pt x="167" y="7564"/>
                  </a:cubicBezTo>
                  <a:cubicBezTo>
                    <a:pt x="267" y="6230"/>
                    <a:pt x="1635" y="4962"/>
                    <a:pt x="2735" y="4329"/>
                  </a:cubicBezTo>
                  <a:cubicBezTo>
                    <a:pt x="2802" y="4295"/>
                    <a:pt x="2869" y="4229"/>
                    <a:pt x="2835" y="4128"/>
                  </a:cubicBezTo>
                  <a:cubicBezTo>
                    <a:pt x="2335" y="2894"/>
                    <a:pt x="1401" y="1326"/>
                    <a:pt x="2102" y="2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5251425" y="3601825"/>
              <a:ext cx="17525" cy="156550"/>
            </a:xfrm>
            <a:custGeom>
              <a:avLst/>
              <a:gdLst/>
              <a:ahLst/>
              <a:cxnLst/>
              <a:rect l="l" t="t" r="r" b="b"/>
              <a:pathLst>
                <a:path w="701" h="6262" extrusionOk="0">
                  <a:moveTo>
                    <a:pt x="692" y="0"/>
                  </a:moveTo>
                  <a:cubicBezTo>
                    <a:pt x="682" y="0"/>
                    <a:pt x="667" y="15"/>
                    <a:pt x="667" y="15"/>
                  </a:cubicBezTo>
                  <a:cubicBezTo>
                    <a:pt x="501" y="615"/>
                    <a:pt x="401" y="1216"/>
                    <a:pt x="334" y="1816"/>
                  </a:cubicBezTo>
                  <a:cubicBezTo>
                    <a:pt x="334" y="1816"/>
                    <a:pt x="334" y="1783"/>
                    <a:pt x="334" y="1750"/>
                  </a:cubicBezTo>
                  <a:cubicBezTo>
                    <a:pt x="301" y="1416"/>
                    <a:pt x="267" y="1082"/>
                    <a:pt x="234" y="749"/>
                  </a:cubicBezTo>
                  <a:lnTo>
                    <a:pt x="200" y="749"/>
                  </a:lnTo>
                  <a:cubicBezTo>
                    <a:pt x="167" y="1082"/>
                    <a:pt x="167" y="1416"/>
                    <a:pt x="200" y="1783"/>
                  </a:cubicBezTo>
                  <a:cubicBezTo>
                    <a:pt x="200" y="1950"/>
                    <a:pt x="234" y="2083"/>
                    <a:pt x="267" y="2250"/>
                  </a:cubicBezTo>
                  <a:cubicBezTo>
                    <a:pt x="234" y="2517"/>
                    <a:pt x="200" y="2817"/>
                    <a:pt x="200" y="3084"/>
                  </a:cubicBezTo>
                  <a:cubicBezTo>
                    <a:pt x="167" y="3618"/>
                    <a:pt x="0" y="5819"/>
                    <a:pt x="34" y="6186"/>
                  </a:cubicBezTo>
                  <a:cubicBezTo>
                    <a:pt x="34" y="6236"/>
                    <a:pt x="50" y="6261"/>
                    <a:pt x="71" y="6261"/>
                  </a:cubicBezTo>
                  <a:cubicBezTo>
                    <a:pt x="92" y="6261"/>
                    <a:pt x="117" y="6236"/>
                    <a:pt x="134" y="6186"/>
                  </a:cubicBezTo>
                  <a:cubicBezTo>
                    <a:pt x="200" y="5786"/>
                    <a:pt x="434" y="3518"/>
                    <a:pt x="501" y="3017"/>
                  </a:cubicBezTo>
                  <a:cubicBezTo>
                    <a:pt x="634" y="2016"/>
                    <a:pt x="701" y="1016"/>
                    <a:pt x="701" y="15"/>
                  </a:cubicBezTo>
                  <a:cubicBezTo>
                    <a:pt x="701" y="4"/>
                    <a:pt x="697" y="0"/>
                    <a:pt x="6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5248075" y="3400875"/>
              <a:ext cx="470375" cy="414000"/>
            </a:xfrm>
            <a:custGeom>
              <a:avLst/>
              <a:gdLst/>
              <a:ahLst/>
              <a:cxnLst/>
              <a:rect l="l" t="t" r="r" b="b"/>
              <a:pathLst>
                <a:path w="18815" h="16560" extrusionOk="0">
                  <a:moveTo>
                    <a:pt x="6824" y="0"/>
                  </a:moveTo>
                  <a:cubicBezTo>
                    <a:pt x="5774" y="0"/>
                    <a:pt x="4583" y="328"/>
                    <a:pt x="3704" y="848"/>
                  </a:cubicBezTo>
                  <a:cubicBezTo>
                    <a:pt x="3170" y="1148"/>
                    <a:pt x="1402" y="4017"/>
                    <a:pt x="1002" y="6652"/>
                  </a:cubicBezTo>
                  <a:cubicBezTo>
                    <a:pt x="801" y="7986"/>
                    <a:pt x="334" y="12423"/>
                    <a:pt x="1" y="16559"/>
                  </a:cubicBezTo>
                  <a:lnTo>
                    <a:pt x="18814" y="16559"/>
                  </a:lnTo>
                  <a:lnTo>
                    <a:pt x="18814" y="14658"/>
                  </a:lnTo>
                  <a:cubicBezTo>
                    <a:pt x="16646" y="9921"/>
                    <a:pt x="13277" y="4083"/>
                    <a:pt x="8607" y="481"/>
                  </a:cubicBezTo>
                  <a:cubicBezTo>
                    <a:pt x="8166" y="147"/>
                    <a:pt x="7527" y="0"/>
                    <a:pt x="682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5379000" y="3593025"/>
              <a:ext cx="7550" cy="40875"/>
            </a:xfrm>
            <a:custGeom>
              <a:avLst/>
              <a:gdLst/>
              <a:ahLst/>
              <a:cxnLst/>
              <a:rect l="l" t="t" r="r" b="b"/>
              <a:pathLst>
                <a:path w="302" h="1635" extrusionOk="0">
                  <a:moveTo>
                    <a:pt x="268" y="0"/>
                  </a:moveTo>
                  <a:cubicBezTo>
                    <a:pt x="168" y="234"/>
                    <a:pt x="101" y="534"/>
                    <a:pt x="68" y="801"/>
                  </a:cubicBezTo>
                  <a:cubicBezTo>
                    <a:pt x="1" y="1067"/>
                    <a:pt x="1" y="1368"/>
                    <a:pt x="68" y="1635"/>
                  </a:cubicBezTo>
                  <a:cubicBezTo>
                    <a:pt x="168" y="1368"/>
                    <a:pt x="234" y="1101"/>
                    <a:pt x="268" y="834"/>
                  </a:cubicBezTo>
                  <a:cubicBezTo>
                    <a:pt x="301" y="534"/>
                    <a:pt x="301" y="267"/>
                    <a:pt x="2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5594175" y="3715600"/>
              <a:ext cx="8350" cy="41725"/>
            </a:xfrm>
            <a:custGeom>
              <a:avLst/>
              <a:gdLst/>
              <a:ahLst/>
              <a:cxnLst/>
              <a:rect l="l" t="t" r="r" b="b"/>
              <a:pathLst>
                <a:path w="334" h="1669" extrusionOk="0">
                  <a:moveTo>
                    <a:pt x="267" y="1"/>
                  </a:moveTo>
                  <a:cubicBezTo>
                    <a:pt x="167" y="267"/>
                    <a:pt x="100" y="534"/>
                    <a:pt x="67" y="835"/>
                  </a:cubicBezTo>
                  <a:cubicBezTo>
                    <a:pt x="0" y="1101"/>
                    <a:pt x="0" y="1368"/>
                    <a:pt x="67" y="1668"/>
                  </a:cubicBezTo>
                  <a:cubicBezTo>
                    <a:pt x="167" y="1402"/>
                    <a:pt x="234" y="1135"/>
                    <a:pt x="267" y="835"/>
                  </a:cubicBezTo>
                  <a:cubicBezTo>
                    <a:pt x="334" y="568"/>
                    <a:pt x="334" y="267"/>
                    <a:pt x="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5467400" y="3652425"/>
              <a:ext cx="41725" cy="7125"/>
            </a:xfrm>
            <a:custGeom>
              <a:avLst/>
              <a:gdLst/>
              <a:ahLst/>
              <a:cxnLst/>
              <a:rect l="l" t="t" r="r" b="b"/>
              <a:pathLst>
                <a:path w="1669" h="285" extrusionOk="0">
                  <a:moveTo>
                    <a:pt x="418" y="1"/>
                  </a:moveTo>
                  <a:cubicBezTo>
                    <a:pt x="276" y="1"/>
                    <a:pt x="134" y="9"/>
                    <a:pt x="1" y="26"/>
                  </a:cubicBezTo>
                  <a:cubicBezTo>
                    <a:pt x="268" y="126"/>
                    <a:pt x="535" y="226"/>
                    <a:pt x="835" y="259"/>
                  </a:cubicBezTo>
                  <a:cubicBezTo>
                    <a:pt x="968" y="276"/>
                    <a:pt x="1102" y="284"/>
                    <a:pt x="1239" y="284"/>
                  </a:cubicBezTo>
                  <a:cubicBezTo>
                    <a:pt x="1377" y="284"/>
                    <a:pt x="1519" y="276"/>
                    <a:pt x="1669" y="259"/>
                  </a:cubicBezTo>
                  <a:cubicBezTo>
                    <a:pt x="1402" y="126"/>
                    <a:pt x="1135" y="59"/>
                    <a:pt x="835" y="26"/>
                  </a:cubicBezTo>
                  <a:cubicBezTo>
                    <a:pt x="701" y="9"/>
                    <a:pt x="560" y="1"/>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5389025" y="3437475"/>
              <a:ext cx="40875" cy="6925"/>
            </a:xfrm>
            <a:custGeom>
              <a:avLst/>
              <a:gdLst/>
              <a:ahLst/>
              <a:cxnLst/>
              <a:rect l="l" t="t" r="r" b="b"/>
              <a:pathLst>
                <a:path w="1635" h="277" extrusionOk="0">
                  <a:moveTo>
                    <a:pt x="417" y="1"/>
                  </a:moveTo>
                  <a:cubicBezTo>
                    <a:pt x="275" y="1"/>
                    <a:pt x="134" y="18"/>
                    <a:pt x="0" y="51"/>
                  </a:cubicBezTo>
                  <a:cubicBezTo>
                    <a:pt x="267" y="151"/>
                    <a:pt x="534" y="218"/>
                    <a:pt x="801" y="251"/>
                  </a:cubicBezTo>
                  <a:cubicBezTo>
                    <a:pt x="934" y="268"/>
                    <a:pt x="1076" y="276"/>
                    <a:pt x="1218" y="276"/>
                  </a:cubicBezTo>
                  <a:cubicBezTo>
                    <a:pt x="1360" y="276"/>
                    <a:pt x="1501" y="268"/>
                    <a:pt x="1635" y="251"/>
                  </a:cubicBezTo>
                  <a:cubicBezTo>
                    <a:pt x="1368" y="151"/>
                    <a:pt x="1101" y="84"/>
                    <a:pt x="834" y="51"/>
                  </a:cubicBezTo>
                  <a:cubicBezTo>
                    <a:pt x="701" y="18"/>
                    <a:pt x="559" y="1"/>
                    <a:pt x="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5498275" y="3481275"/>
              <a:ext cx="25025" cy="33375"/>
            </a:xfrm>
            <a:custGeom>
              <a:avLst/>
              <a:gdLst/>
              <a:ahLst/>
              <a:cxnLst/>
              <a:rect l="l" t="t" r="r" b="b"/>
              <a:pathLst>
                <a:path w="1001" h="1335" extrusionOk="0">
                  <a:moveTo>
                    <a:pt x="0" y="0"/>
                  </a:moveTo>
                  <a:lnTo>
                    <a:pt x="0" y="0"/>
                  </a:lnTo>
                  <a:cubicBezTo>
                    <a:pt x="100" y="267"/>
                    <a:pt x="234" y="501"/>
                    <a:pt x="400" y="734"/>
                  </a:cubicBezTo>
                  <a:cubicBezTo>
                    <a:pt x="567" y="934"/>
                    <a:pt x="767" y="1134"/>
                    <a:pt x="1001" y="1334"/>
                  </a:cubicBezTo>
                  <a:cubicBezTo>
                    <a:pt x="901" y="1068"/>
                    <a:pt x="767" y="801"/>
                    <a:pt x="567" y="601"/>
                  </a:cubicBezTo>
                  <a:cubicBezTo>
                    <a:pt x="400" y="367"/>
                    <a:pt x="200" y="16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5680050" y="3742300"/>
              <a:ext cx="25875" cy="33375"/>
            </a:xfrm>
            <a:custGeom>
              <a:avLst/>
              <a:gdLst/>
              <a:ahLst/>
              <a:cxnLst/>
              <a:rect l="l" t="t" r="r" b="b"/>
              <a:pathLst>
                <a:path w="1035" h="1335" extrusionOk="0">
                  <a:moveTo>
                    <a:pt x="1" y="0"/>
                  </a:moveTo>
                  <a:cubicBezTo>
                    <a:pt x="17" y="11"/>
                    <a:pt x="33" y="23"/>
                    <a:pt x="48" y="35"/>
                  </a:cubicBezTo>
                  <a:lnTo>
                    <a:pt x="48" y="35"/>
                  </a:lnTo>
                  <a:cubicBezTo>
                    <a:pt x="44" y="23"/>
                    <a:pt x="39" y="12"/>
                    <a:pt x="34" y="0"/>
                  </a:cubicBezTo>
                  <a:close/>
                  <a:moveTo>
                    <a:pt x="48" y="35"/>
                  </a:moveTo>
                  <a:cubicBezTo>
                    <a:pt x="250" y="522"/>
                    <a:pt x="579" y="976"/>
                    <a:pt x="1035" y="1334"/>
                  </a:cubicBezTo>
                  <a:cubicBezTo>
                    <a:pt x="902" y="1067"/>
                    <a:pt x="768" y="801"/>
                    <a:pt x="601" y="600"/>
                  </a:cubicBezTo>
                  <a:cubicBezTo>
                    <a:pt x="446" y="383"/>
                    <a:pt x="262" y="194"/>
                    <a:pt x="48"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5333150" y="3717275"/>
              <a:ext cx="25050" cy="33375"/>
            </a:xfrm>
            <a:custGeom>
              <a:avLst/>
              <a:gdLst/>
              <a:ahLst/>
              <a:cxnLst/>
              <a:rect l="l" t="t" r="r" b="b"/>
              <a:pathLst>
                <a:path w="1002" h="1335" extrusionOk="0">
                  <a:moveTo>
                    <a:pt x="0" y="0"/>
                  </a:moveTo>
                  <a:lnTo>
                    <a:pt x="0" y="0"/>
                  </a:lnTo>
                  <a:cubicBezTo>
                    <a:pt x="200" y="534"/>
                    <a:pt x="534" y="1001"/>
                    <a:pt x="1001" y="1335"/>
                  </a:cubicBezTo>
                  <a:cubicBezTo>
                    <a:pt x="768" y="834"/>
                    <a:pt x="434" y="36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5303950" y="3511300"/>
              <a:ext cx="25050" cy="33375"/>
            </a:xfrm>
            <a:custGeom>
              <a:avLst/>
              <a:gdLst/>
              <a:ahLst/>
              <a:cxnLst/>
              <a:rect l="l" t="t" r="r" b="b"/>
              <a:pathLst>
                <a:path w="1002" h="1335" extrusionOk="0">
                  <a:moveTo>
                    <a:pt x="1" y="0"/>
                  </a:moveTo>
                  <a:cubicBezTo>
                    <a:pt x="101" y="267"/>
                    <a:pt x="234" y="500"/>
                    <a:pt x="434" y="734"/>
                  </a:cubicBezTo>
                  <a:cubicBezTo>
                    <a:pt x="601" y="967"/>
                    <a:pt x="801" y="1168"/>
                    <a:pt x="1002" y="1334"/>
                  </a:cubicBezTo>
                  <a:cubicBezTo>
                    <a:pt x="901" y="1067"/>
                    <a:pt x="768" y="834"/>
                    <a:pt x="601" y="600"/>
                  </a:cubicBezTo>
                  <a:cubicBezTo>
                    <a:pt x="434" y="367"/>
                    <a:pt x="234" y="16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5263925" y="3642225"/>
              <a:ext cx="33375" cy="25875"/>
            </a:xfrm>
            <a:custGeom>
              <a:avLst/>
              <a:gdLst/>
              <a:ahLst/>
              <a:cxnLst/>
              <a:rect l="l" t="t" r="r" b="b"/>
              <a:pathLst>
                <a:path w="1335" h="1035" extrusionOk="0">
                  <a:moveTo>
                    <a:pt x="1335" y="0"/>
                  </a:moveTo>
                  <a:lnTo>
                    <a:pt x="1335" y="0"/>
                  </a:lnTo>
                  <a:cubicBezTo>
                    <a:pt x="1068" y="100"/>
                    <a:pt x="835" y="267"/>
                    <a:pt x="601" y="434"/>
                  </a:cubicBezTo>
                  <a:cubicBezTo>
                    <a:pt x="368" y="601"/>
                    <a:pt x="167" y="801"/>
                    <a:pt x="1" y="1034"/>
                  </a:cubicBezTo>
                  <a:cubicBezTo>
                    <a:pt x="268" y="901"/>
                    <a:pt x="501" y="767"/>
                    <a:pt x="735" y="601"/>
                  </a:cubicBezTo>
                  <a:cubicBezTo>
                    <a:pt x="968" y="434"/>
                    <a:pt x="1168" y="234"/>
                    <a:pt x="1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5566650" y="3590500"/>
              <a:ext cx="33375" cy="25050"/>
            </a:xfrm>
            <a:custGeom>
              <a:avLst/>
              <a:gdLst/>
              <a:ahLst/>
              <a:cxnLst/>
              <a:rect l="l" t="t" r="r" b="b"/>
              <a:pathLst>
                <a:path w="1335" h="1002" extrusionOk="0">
                  <a:moveTo>
                    <a:pt x="1335" y="1"/>
                  </a:moveTo>
                  <a:lnTo>
                    <a:pt x="1335" y="1"/>
                  </a:lnTo>
                  <a:cubicBezTo>
                    <a:pt x="1068" y="101"/>
                    <a:pt x="801" y="234"/>
                    <a:pt x="601" y="401"/>
                  </a:cubicBezTo>
                  <a:cubicBezTo>
                    <a:pt x="367" y="568"/>
                    <a:pt x="167" y="768"/>
                    <a:pt x="0" y="1002"/>
                  </a:cubicBezTo>
                  <a:cubicBezTo>
                    <a:pt x="267" y="902"/>
                    <a:pt x="501" y="768"/>
                    <a:pt x="734" y="601"/>
                  </a:cubicBezTo>
                  <a:cubicBezTo>
                    <a:pt x="934" y="435"/>
                    <a:pt x="1134" y="234"/>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5476575" y="3757300"/>
              <a:ext cx="33400" cy="25050"/>
            </a:xfrm>
            <a:custGeom>
              <a:avLst/>
              <a:gdLst/>
              <a:ahLst/>
              <a:cxnLst/>
              <a:rect l="l" t="t" r="r" b="b"/>
              <a:pathLst>
                <a:path w="1336" h="1002" extrusionOk="0">
                  <a:moveTo>
                    <a:pt x="1335" y="0"/>
                  </a:moveTo>
                  <a:lnTo>
                    <a:pt x="1335" y="0"/>
                  </a:lnTo>
                  <a:cubicBezTo>
                    <a:pt x="1068" y="101"/>
                    <a:pt x="801" y="234"/>
                    <a:pt x="601" y="401"/>
                  </a:cubicBezTo>
                  <a:cubicBezTo>
                    <a:pt x="368" y="568"/>
                    <a:pt x="168" y="768"/>
                    <a:pt x="1" y="1001"/>
                  </a:cubicBezTo>
                  <a:cubicBezTo>
                    <a:pt x="234" y="901"/>
                    <a:pt x="501" y="768"/>
                    <a:pt x="735" y="601"/>
                  </a:cubicBezTo>
                  <a:cubicBezTo>
                    <a:pt x="935" y="434"/>
                    <a:pt x="1135" y="234"/>
                    <a:pt x="1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5277275" y="3290275"/>
              <a:ext cx="174325" cy="241075"/>
            </a:xfrm>
            <a:custGeom>
              <a:avLst/>
              <a:gdLst/>
              <a:ahLst/>
              <a:cxnLst/>
              <a:rect l="l" t="t" r="r" b="b"/>
              <a:pathLst>
                <a:path w="6973" h="9643" extrusionOk="0">
                  <a:moveTo>
                    <a:pt x="4997" y="1"/>
                  </a:moveTo>
                  <a:cubicBezTo>
                    <a:pt x="4871" y="1"/>
                    <a:pt x="4504" y="368"/>
                    <a:pt x="4504" y="368"/>
                  </a:cubicBezTo>
                  <a:lnTo>
                    <a:pt x="3436" y="935"/>
                  </a:lnTo>
                  <a:lnTo>
                    <a:pt x="0" y="2903"/>
                  </a:lnTo>
                  <a:cubicBezTo>
                    <a:pt x="634" y="3871"/>
                    <a:pt x="1101" y="4938"/>
                    <a:pt x="1468" y="6072"/>
                  </a:cubicBezTo>
                  <a:cubicBezTo>
                    <a:pt x="1501" y="6172"/>
                    <a:pt x="1535" y="6306"/>
                    <a:pt x="1535" y="6439"/>
                  </a:cubicBezTo>
                  <a:cubicBezTo>
                    <a:pt x="1535" y="6439"/>
                    <a:pt x="1535" y="6473"/>
                    <a:pt x="1535" y="6473"/>
                  </a:cubicBezTo>
                  <a:cubicBezTo>
                    <a:pt x="1634" y="7164"/>
                    <a:pt x="2220" y="9643"/>
                    <a:pt x="3486" y="9643"/>
                  </a:cubicBezTo>
                  <a:cubicBezTo>
                    <a:pt x="3503" y="9643"/>
                    <a:pt x="3519" y="9642"/>
                    <a:pt x="3536" y="9642"/>
                  </a:cubicBezTo>
                  <a:cubicBezTo>
                    <a:pt x="4904" y="9575"/>
                    <a:pt x="6538" y="7040"/>
                    <a:pt x="6939" y="5205"/>
                  </a:cubicBezTo>
                  <a:cubicBezTo>
                    <a:pt x="6972" y="5072"/>
                    <a:pt x="6472" y="4004"/>
                    <a:pt x="5938" y="2637"/>
                  </a:cubicBezTo>
                  <a:cubicBezTo>
                    <a:pt x="5638" y="1803"/>
                    <a:pt x="5304" y="902"/>
                    <a:pt x="5037" y="35"/>
                  </a:cubicBezTo>
                  <a:cubicBezTo>
                    <a:pt x="5033" y="11"/>
                    <a:pt x="5018" y="1"/>
                    <a:pt x="4997"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5277275" y="3301975"/>
              <a:ext cx="143450" cy="150125"/>
            </a:xfrm>
            <a:custGeom>
              <a:avLst/>
              <a:gdLst/>
              <a:ahLst/>
              <a:cxnLst/>
              <a:rect l="l" t="t" r="r" b="b"/>
              <a:pathLst>
                <a:path w="5738" h="6005" extrusionOk="0">
                  <a:moveTo>
                    <a:pt x="4871" y="0"/>
                  </a:moveTo>
                  <a:lnTo>
                    <a:pt x="3436" y="467"/>
                  </a:lnTo>
                  <a:lnTo>
                    <a:pt x="0" y="2435"/>
                  </a:lnTo>
                  <a:cubicBezTo>
                    <a:pt x="601" y="3403"/>
                    <a:pt x="1101" y="4470"/>
                    <a:pt x="1468" y="5604"/>
                  </a:cubicBezTo>
                  <a:cubicBezTo>
                    <a:pt x="1501" y="5704"/>
                    <a:pt x="1535" y="5838"/>
                    <a:pt x="1535" y="5971"/>
                  </a:cubicBezTo>
                  <a:cubicBezTo>
                    <a:pt x="1535" y="5971"/>
                    <a:pt x="1535" y="6005"/>
                    <a:pt x="1535" y="6005"/>
                  </a:cubicBezTo>
                  <a:cubicBezTo>
                    <a:pt x="1735" y="6005"/>
                    <a:pt x="1902" y="5938"/>
                    <a:pt x="2102" y="5871"/>
                  </a:cubicBezTo>
                  <a:cubicBezTo>
                    <a:pt x="5738" y="4771"/>
                    <a:pt x="4871" y="1"/>
                    <a:pt x="48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5151350" y="3085525"/>
              <a:ext cx="261050" cy="343775"/>
            </a:xfrm>
            <a:custGeom>
              <a:avLst/>
              <a:gdLst/>
              <a:ahLst/>
              <a:cxnLst/>
              <a:rect l="l" t="t" r="r" b="b"/>
              <a:pathLst>
                <a:path w="10442" h="13751" extrusionOk="0">
                  <a:moveTo>
                    <a:pt x="4850" y="0"/>
                  </a:moveTo>
                  <a:cubicBezTo>
                    <a:pt x="3468" y="0"/>
                    <a:pt x="2098" y="520"/>
                    <a:pt x="1235" y="1553"/>
                  </a:cubicBezTo>
                  <a:cubicBezTo>
                    <a:pt x="0" y="3088"/>
                    <a:pt x="367" y="10727"/>
                    <a:pt x="2469" y="12661"/>
                  </a:cubicBezTo>
                  <a:cubicBezTo>
                    <a:pt x="3263" y="13419"/>
                    <a:pt x="4210" y="13751"/>
                    <a:pt x="5165" y="13751"/>
                  </a:cubicBezTo>
                  <a:cubicBezTo>
                    <a:pt x="6777" y="13751"/>
                    <a:pt x="8410" y="12805"/>
                    <a:pt x="9374" y="11360"/>
                  </a:cubicBezTo>
                  <a:cubicBezTo>
                    <a:pt x="10441" y="9759"/>
                    <a:pt x="10041" y="3922"/>
                    <a:pt x="8940" y="2120"/>
                  </a:cubicBezTo>
                  <a:cubicBezTo>
                    <a:pt x="8079" y="703"/>
                    <a:pt x="6456" y="0"/>
                    <a:pt x="4850"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5389025" y="3367025"/>
              <a:ext cx="25" cy="25"/>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5263925" y="3263600"/>
              <a:ext cx="13375" cy="25050"/>
            </a:xfrm>
            <a:custGeom>
              <a:avLst/>
              <a:gdLst/>
              <a:ahLst/>
              <a:cxnLst/>
              <a:rect l="l" t="t" r="r" b="b"/>
              <a:pathLst>
                <a:path w="535" h="1002" extrusionOk="0">
                  <a:moveTo>
                    <a:pt x="34" y="1"/>
                  </a:moveTo>
                  <a:lnTo>
                    <a:pt x="34" y="1"/>
                  </a:lnTo>
                  <a:cubicBezTo>
                    <a:pt x="1" y="368"/>
                    <a:pt x="101" y="968"/>
                    <a:pt x="534" y="1002"/>
                  </a:cubicBezTo>
                  <a:lnTo>
                    <a:pt x="534" y="968"/>
                  </a:lnTo>
                  <a:cubicBezTo>
                    <a:pt x="167" y="868"/>
                    <a:pt x="67" y="401"/>
                    <a:pt x="67" y="34"/>
                  </a:cubicBezTo>
                  <a:cubicBezTo>
                    <a:pt x="67" y="1"/>
                    <a:pt x="34"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5260100" y="3252625"/>
              <a:ext cx="31650" cy="31100"/>
            </a:xfrm>
            <a:custGeom>
              <a:avLst/>
              <a:gdLst/>
              <a:ahLst/>
              <a:cxnLst/>
              <a:rect l="l" t="t" r="r" b="b"/>
              <a:pathLst>
                <a:path w="1266" h="1244" extrusionOk="0">
                  <a:moveTo>
                    <a:pt x="591" y="1"/>
                  </a:moveTo>
                  <a:cubicBezTo>
                    <a:pt x="568" y="1"/>
                    <a:pt x="545" y="3"/>
                    <a:pt x="521" y="6"/>
                  </a:cubicBezTo>
                  <a:cubicBezTo>
                    <a:pt x="1" y="71"/>
                    <a:pt x="114" y="1243"/>
                    <a:pt x="644" y="1243"/>
                  </a:cubicBezTo>
                  <a:cubicBezTo>
                    <a:pt x="658" y="1243"/>
                    <a:pt x="673" y="1242"/>
                    <a:pt x="687" y="1241"/>
                  </a:cubicBezTo>
                  <a:cubicBezTo>
                    <a:pt x="1265" y="1176"/>
                    <a:pt x="1163" y="1"/>
                    <a:pt x="5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5196375" y="3268625"/>
              <a:ext cx="10875" cy="27525"/>
            </a:xfrm>
            <a:custGeom>
              <a:avLst/>
              <a:gdLst/>
              <a:ahLst/>
              <a:cxnLst/>
              <a:rect l="l" t="t" r="r" b="b"/>
              <a:pathLst>
                <a:path w="435" h="1101" extrusionOk="0">
                  <a:moveTo>
                    <a:pt x="334" y="0"/>
                  </a:moveTo>
                  <a:lnTo>
                    <a:pt x="334" y="0"/>
                  </a:lnTo>
                  <a:cubicBezTo>
                    <a:pt x="334" y="0"/>
                    <a:pt x="301" y="33"/>
                    <a:pt x="301" y="33"/>
                  </a:cubicBezTo>
                  <a:cubicBezTo>
                    <a:pt x="368" y="434"/>
                    <a:pt x="368" y="867"/>
                    <a:pt x="1" y="1068"/>
                  </a:cubicBezTo>
                  <a:lnTo>
                    <a:pt x="1" y="1101"/>
                  </a:lnTo>
                  <a:cubicBezTo>
                    <a:pt x="434" y="967"/>
                    <a:pt x="434" y="367"/>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5179075" y="3259450"/>
              <a:ext cx="31500" cy="31725"/>
            </a:xfrm>
            <a:custGeom>
              <a:avLst/>
              <a:gdLst/>
              <a:ahLst/>
              <a:cxnLst/>
              <a:rect l="l" t="t" r="r" b="b"/>
              <a:pathLst>
                <a:path w="1260" h="1269" extrusionOk="0">
                  <a:moveTo>
                    <a:pt x="626" y="0"/>
                  </a:moveTo>
                  <a:cubicBezTo>
                    <a:pt x="1" y="33"/>
                    <a:pt x="90" y="1268"/>
                    <a:pt x="638" y="1268"/>
                  </a:cubicBezTo>
                  <a:cubicBezTo>
                    <a:pt x="645" y="1268"/>
                    <a:pt x="652" y="1268"/>
                    <a:pt x="659" y="1268"/>
                  </a:cubicBezTo>
                  <a:cubicBezTo>
                    <a:pt x="1260" y="1268"/>
                    <a:pt x="1160" y="0"/>
                    <a:pt x="6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5256425" y="3215425"/>
              <a:ext cx="37550" cy="21525"/>
            </a:xfrm>
            <a:custGeom>
              <a:avLst/>
              <a:gdLst/>
              <a:ahLst/>
              <a:cxnLst/>
              <a:rect l="l" t="t" r="r" b="b"/>
              <a:pathLst>
                <a:path w="1502" h="861" extrusionOk="0">
                  <a:moveTo>
                    <a:pt x="562" y="0"/>
                  </a:moveTo>
                  <a:cubicBezTo>
                    <a:pt x="398" y="0"/>
                    <a:pt x="223" y="62"/>
                    <a:pt x="101" y="160"/>
                  </a:cubicBezTo>
                  <a:cubicBezTo>
                    <a:pt x="0" y="260"/>
                    <a:pt x="0" y="394"/>
                    <a:pt x="101" y="494"/>
                  </a:cubicBezTo>
                  <a:cubicBezTo>
                    <a:pt x="234" y="627"/>
                    <a:pt x="401" y="694"/>
                    <a:pt x="568" y="727"/>
                  </a:cubicBezTo>
                  <a:cubicBezTo>
                    <a:pt x="768" y="760"/>
                    <a:pt x="934" y="827"/>
                    <a:pt x="1101" y="861"/>
                  </a:cubicBezTo>
                  <a:cubicBezTo>
                    <a:pt x="1335" y="861"/>
                    <a:pt x="1502" y="594"/>
                    <a:pt x="1368" y="394"/>
                  </a:cubicBezTo>
                  <a:cubicBezTo>
                    <a:pt x="1201" y="193"/>
                    <a:pt x="1001" y="60"/>
                    <a:pt x="734" y="27"/>
                  </a:cubicBezTo>
                  <a:cubicBezTo>
                    <a:pt x="681" y="9"/>
                    <a:pt x="622" y="0"/>
                    <a:pt x="5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5169950" y="3222125"/>
              <a:ext cx="35625" cy="23425"/>
            </a:xfrm>
            <a:custGeom>
              <a:avLst/>
              <a:gdLst/>
              <a:ahLst/>
              <a:cxnLst/>
              <a:rect l="l" t="t" r="r" b="b"/>
              <a:pathLst>
                <a:path w="1425" h="937" extrusionOk="0">
                  <a:moveTo>
                    <a:pt x="917" y="1"/>
                  </a:moveTo>
                  <a:cubicBezTo>
                    <a:pt x="826" y="1"/>
                    <a:pt x="736" y="19"/>
                    <a:pt x="657" y="59"/>
                  </a:cubicBezTo>
                  <a:cubicBezTo>
                    <a:pt x="424" y="126"/>
                    <a:pt x="224" y="292"/>
                    <a:pt x="90" y="492"/>
                  </a:cubicBezTo>
                  <a:cubicBezTo>
                    <a:pt x="1" y="701"/>
                    <a:pt x="151" y="937"/>
                    <a:pt x="351" y="937"/>
                  </a:cubicBezTo>
                  <a:cubicBezTo>
                    <a:pt x="375" y="937"/>
                    <a:pt x="399" y="933"/>
                    <a:pt x="424" y="926"/>
                  </a:cubicBezTo>
                  <a:cubicBezTo>
                    <a:pt x="591" y="859"/>
                    <a:pt x="758" y="793"/>
                    <a:pt x="924" y="726"/>
                  </a:cubicBezTo>
                  <a:cubicBezTo>
                    <a:pt x="1091" y="693"/>
                    <a:pt x="1258" y="593"/>
                    <a:pt x="1391" y="426"/>
                  </a:cubicBezTo>
                  <a:cubicBezTo>
                    <a:pt x="1425" y="326"/>
                    <a:pt x="1425" y="192"/>
                    <a:pt x="1325" y="126"/>
                  </a:cubicBezTo>
                  <a:cubicBezTo>
                    <a:pt x="1203" y="45"/>
                    <a:pt x="1058" y="1"/>
                    <a:pt x="9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5264775" y="3349975"/>
              <a:ext cx="20025" cy="10600"/>
            </a:xfrm>
            <a:custGeom>
              <a:avLst/>
              <a:gdLst/>
              <a:ahLst/>
              <a:cxnLst/>
              <a:rect l="l" t="t" r="r" b="b"/>
              <a:pathLst>
                <a:path w="801" h="424" extrusionOk="0">
                  <a:moveTo>
                    <a:pt x="744" y="0"/>
                  </a:moveTo>
                  <a:cubicBezTo>
                    <a:pt x="738" y="0"/>
                    <a:pt x="734" y="4"/>
                    <a:pt x="734" y="15"/>
                  </a:cubicBezTo>
                  <a:cubicBezTo>
                    <a:pt x="667" y="115"/>
                    <a:pt x="567" y="249"/>
                    <a:pt x="434" y="282"/>
                  </a:cubicBezTo>
                  <a:cubicBezTo>
                    <a:pt x="300" y="282"/>
                    <a:pt x="133" y="282"/>
                    <a:pt x="0" y="215"/>
                  </a:cubicBezTo>
                  <a:cubicBezTo>
                    <a:pt x="0" y="215"/>
                    <a:pt x="0" y="215"/>
                    <a:pt x="0" y="249"/>
                  </a:cubicBezTo>
                  <a:cubicBezTo>
                    <a:pt x="111" y="359"/>
                    <a:pt x="267" y="424"/>
                    <a:pt x="431" y="424"/>
                  </a:cubicBezTo>
                  <a:cubicBezTo>
                    <a:pt x="465" y="424"/>
                    <a:pt x="499" y="421"/>
                    <a:pt x="534" y="415"/>
                  </a:cubicBezTo>
                  <a:cubicBezTo>
                    <a:pt x="701" y="349"/>
                    <a:pt x="801" y="182"/>
                    <a:pt x="801" y="15"/>
                  </a:cubicBezTo>
                  <a:cubicBezTo>
                    <a:pt x="778" y="15"/>
                    <a:pt x="756" y="0"/>
                    <a:pt x="7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5208900" y="3220450"/>
              <a:ext cx="60900" cy="120750"/>
            </a:xfrm>
            <a:custGeom>
              <a:avLst/>
              <a:gdLst/>
              <a:ahLst/>
              <a:cxnLst/>
              <a:rect l="l" t="t" r="r" b="b"/>
              <a:pathLst>
                <a:path w="2436" h="4830" extrusionOk="0">
                  <a:moveTo>
                    <a:pt x="234" y="1"/>
                  </a:moveTo>
                  <a:cubicBezTo>
                    <a:pt x="217" y="1"/>
                    <a:pt x="200" y="9"/>
                    <a:pt x="200" y="26"/>
                  </a:cubicBezTo>
                  <a:cubicBezTo>
                    <a:pt x="33" y="1393"/>
                    <a:pt x="0" y="2761"/>
                    <a:pt x="134" y="4129"/>
                  </a:cubicBezTo>
                  <a:cubicBezTo>
                    <a:pt x="134" y="4164"/>
                    <a:pt x="158" y="4178"/>
                    <a:pt x="197" y="4178"/>
                  </a:cubicBezTo>
                  <a:cubicBezTo>
                    <a:pt x="341" y="4178"/>
                    <a:pt x="689" y="3981"/>
                    <a:pt x="767" y="3929"/>
                  </a:cubicBezTo>
                  <a:cubicBezTo>
                    <a:pt x="767" y="3929"/>
                    <a:pt x="801" y="4362"/>
                    <a:pt x="834" y="4696"/>
                  </a:cubicBezTo>
                  <a:cubicBezTo>
                    <a:pt x="834" y="4729"/>
                    <a:pt x="834" y="4729"/>
                    <a:pt x="834" y="4762"/>
                  </a:cubicBezTo>
                  <a:cubicBezTo>
                    <a:pt x="834" y="4796"/>
                    <a:pt x="901" y="4829"/>
                    <a:pt x="934" y="4829"/>
                  </a:cubicBezTo>
                  <a:lnTo>
                    <a:pt x="1101" y="4829"/>
                  </a:lnTo>
                  <a:cubicBezTo>
                    <a:pt x="1268" y="4829"/>
                    <a:pt x="1434" y="4796"/>
                    <a:pt x="1601" y="4762"/>
                  </a:cubicBezTo>
                  <a:cubicBezTo>
                    <a:pt x="1968" y="4662"/>
                    <a:pt x="2268" y="4396"/>
                    <a:pt x="2435" y="4062"/>
                  </a:cubicBezTo>
                  <a:cubicBezTo>
                    <a:pt x="2435" y="4038"/>
                    <a:pt x="2419" y="4015"/>
                    <a:pt x="2397" y="4015"/>
                  </a:cubicBezTo>
                  <a:cubicBezTo>
                    <a:pt x="2388" y="4015"/>
                    <a:pt x="2378" y="4019"/>
                    <a:pt x="2368" y="4029"/>
                  </a:cubicBezTo>
                  <a:cubicBezTo>
                    <a:pt x="2035" y="4396"/>
                    <a:pt x="1535" y="4596"/>
                    <a:pt x="1034" y="4629"/>
                  </a:cubicBezTo>
                  <a:cubicBezTo>
                    <a:pt x="1001" y="4496"/>
                    <a:pt x="1034" y="3595"/>
                    <a:pt x="967" y="3595"/>
                  </a:cubicBezTo>
                  <a:cubicBezTo>
                    <a:pt x="767" y="3628"/>
                    <a:pt x="567" y="3728"/>
                    <a:pt x="367" y="3862"/>
                  </a:cubicBezTo>
                  <a:cubicBezTo>
                    <a:pt x="267" y="2561"/>
                    <a:pt x="367" y="1293"/>
                    <a:pt x="267" y="26"/>
                  </a:cubicBezTo>
                  <a:cubicBezTo>
                    <a:pt x="267" y="9"/>
                    <a:pt x="250" y="1"/>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5240575" y="3321975"/>
              <a:ext cx="35900" cy="26025"/>
            </a:xfrm>
            <a:custGeom>
              <a:avLst/>
              <a:gdLst/>
              <a:ahLst/>
              <a:cxnLst/>
              <a:rect l="l" t="t" r="r" b="b"/>
              <a:pathLst>
                <a:path w="1436" h="1041" extrusionOk="0">
                  <a:moveTo>
                    <a:pt x="1135" y="1"/>
                  </a:moveTo>
                  <a:cubicBezTo>
                    <a:pt x="835" y="301"/>
                    <a:pt x="434" y="535"/>
                    <a:pt x="1" y="601"/>
                  </a:cubicBezTo>
                  <a:cubicBezTo>
                    <a:pt x="201" y="802"/>
                    <a:pt x="434" y="935"/>
                    <a:pt x="701" y="1002"/>
                  </a:cubicBezTo>
                  <a:cubicBezTo>
                    <a:pt x="758" y="1030"/>
                    <a:pt x="820" y="1040"/>
                    <a:pt x="883" y="1040"/>
                  </a:cubicBezTo>
                  <a:cubicBezTo>
                    <a:pt x="970" y="1040"/>
                    <a:pt x="1058" y="1021"/>
                    <a:pt x="1135" y="1002"/>
                  </a:cubicBezTo>
                  <a:cubicBezTo>
                    <a:pt x="1435" y="868"/>
                    <a:pt x="1402" y="568"/>
                    <a:pt x="1335" y="335"/>
                  </a:cubicBezTo>
                  <a:cubicBezTo>
                    <a:pt x="1268" y="234"/>
                    <a:pt x="1202" y="101"/>
                    <a:pt x="11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5258100" y="3331150"/>
              <a:ext cx="18375" cy="17050"/>
            </a:xfrm>
            <a:custGeom>
              <a:avLst/>
              <a:gdLst/>
              <a:ahLst/>
              <a:cxnLst/>
              <a:rect l="l" t="t" r="r" b="b"/>
              <a:pathLst>
                <a:path w="735" h="682" extrusionOk="0">
                  <a:moveTo>
                    <a:pt x="634" y="1"/>
                  </a:moveTo>
                  <a:lnTo>
                    <a:pt x="634" y="1"/>
                  </a:lnTo>
                  <a:cubicBezTo>
                    <a:pt x="300" y="34"/>
                    <a:pt x="34" y="334"/>
                    <a:pt x="0" y="668"/>
                  </a:cubicBezTo>
                  <a:cubicBezTo>
                    <a:pt x="39" y="678"/>
                    <a:pt x="81" y="682"/>
                    <a:pt x="124" y="682"/>
                  </a:cubicBezTo>
                  <a:cubicBezTo>
                    <a:pt x="228" y="682"/>
                    <a:pt x="340" y="658"/>
                    <a:pt x="434" y="635"/>
                  </a:cubicBezTo>
                  <a:cubicBezTo>
                    <a:pt x="734" y="501"/>
                    <a:pt x="701" y="201"/>
                    <a:pt x="634" y="1"/>
                  </a:cubicBezTo>
                  <a:close/>
                </a:path>
              </a:pathLst>
            </a:custGeom>
            <a:solidFill>
              <a:srgbClr val="FF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5123825" y="3068175"/>
              <a:ext cx="304425" cy="191425"/>
            </a:xfrm>
            <a:custGeom>
              <a:avLst/>
              <a:gdLst/>
              <a:ahLst/>
              <a:cxnLst/>
              <a:rect l="l" t="t" r="r" b="b"/>
              <a:pathLst>
                <a:path w="12177" h="7657" extrusionOk="0">
                  <a:moveTo>
                    <a:pt x="7217" y="0"/>
                  </a:moveTo>
                  <a:cubicBezTo>
                    <a:pt x="5886" y="0"/>
                    <a:pt x="4637" y="613"/>
                    <a:pt x="4637" y="613"/>
                  </a:cubicBezTo>
                  <a:cubicBezTo>
                    <a:pt x="4637" y="613"/>
                    <a:pt x="3661" y="267"/>
                    <a:pt x="2634" y="267"/>
                  </a:cubicBezTo>
                  <a:cubicBezTo>
                    <a:pt x="1973" y="267"/>
                    <a:pt x="1291" y="410"/>
                    <a:pt x="835" y="880"/>
                  </a:cubicBezTo>
                  <a:cubicBezTo>
                    <a:pt x="1" y="1747"/>
                    <a:pt x="534" y="5016"/>
                    <a:pt x="3170" y="5016"/>
                  </a:cubicBezTo>
                  <a:cubicBezTo>
                    <a:pt x="4837" y="5016"/>
                    <a:pt x="6572" y="3448"/>
                    <a:pt x="6572" y="3448"/>
                  </a:cubicBezTo>
                  <a:cubicBezTo>
                    <a:pt x="7673" y="5350"/>
                    <a:pt x="9241" y="5350"/>
                    <a:pt x="9241" y="5350"/>
                  </a:cubicBezTo>
                  <a:cubicBezTo>
                    <a:pt x="9241" y="5350"/>
                    <a:pt x="9588" y="7656"/>
                    <a:pt x="10499" y="7656"/>
                  </a:cubicBezTo>
                  <a:cubicBezTo>
                    <a:pt x="10524" y="7656"/>
                    <a:pt x="10549" y="7655"/>
                    <a:pt x="10575" y="7651"/>
                  </a:cubicBezTo>
                  <a:cubicBezTo>
                    <a:pt x="11342" y="7551"/>
                    <a:pt x="12176" y="4482"/>
                    <a:pt x="11742" y="2714"/>
                  </a:cubicBezTo>
                  <a:cubicBezTo>
                    <a:pt x="11559" y="1799"/>
                    <a:pt x="10790" y="1163"/>
                    <a:pt x="9895" y="1163"/>
                  </a:cubicBezTo>
                  <a:cubicBezTo>
                    <a:pt x="9811" y="1163"/>
                    <a:pt x="9726" y="1168"/>
                    <a:pt x="9641" y="1180"/>
                  </a:cubicBezTo>
                  <a:cubicBezTo>
                    <a:pt x="9027" y="273"/>
                    <a:pt x="8104" y="0"/>
                    <a:pt x="72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5283950" y="3136725"/>
              <a:ext cx="81750" cy="75100"/>
            </a:xfrm>
            <a:custGeom>
              <a:avLst/>
              <a:gdLst/>
              <a:ahLst/>
              <a:cxnLst/>
              <a:rect l="l" t="t" r="r" b="b"/>
              <a:pathLst>
                <a:path w="3270" h="3004" extrusionOk="0">
                  <a:moveTo>
                    <a:pt x="126" y="1"/>
                  </a:moveTo>
                  <a:cubicBezTo>
                    <a:pt x="112" y="1"/>
                    <a:pt x="100" y="11"/>
                    <a:pt x="100" y="39"/>
                  </a:cubicBezTo>
                  <a:cubicBezTo>
                    <a:pt x="0" y="906"/>
                    <a:pt x="334" y="1740"/>
                    <a:pt x="934" y="2374"/>
                  </a:cubicBezTo>
                  <a:cubicBezTo>
                    <a:pt x="1394" y="2785"/>
                    <a:pt x="1976" y="3003"/>
                    <a:pt x="2566" y="3003"/>
                  </a:cubicBezTo>
                  <a:cubicBezTo>
                    <a:pt x="2790" y="3003"/>
                    <a:pt x="3016" y="2972"/>
                    <a:pt x="3236" y="2908"/>
                  </a:cubicBezTo>
                  <a:cubicBezTo>
                    <a:pt x="3269" y="2908"/>
                    <a:pt x="3269" y="2841"/>
                    <a:pt x="3236" y="2841"/>
                  </a:cubicBezTo>
                  <a:cubicBezTo>
                    <a:pt x="2469" y="2841"/>
                    <a:pt x="1735" y="2608"/>
                    <a:pt x="1134" y="2141"/>
                  </a:cubicBezTo>
                  <a:cubicBezTo>
                    <a:pt x="501" y="1640"/>
                    <a:pt x="134" y="840"/>
                    <a:pt x="167" y="39"/>
                  </a:cubicBezTo>
                  <a:cubicBezTo>
                    <a:pt x="167" y="20"/>
                    <a:pt x="145" y="1"/>
                    <a:pt x="1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5359825" y="3098000"/>
              <a:ext cx="72575" cy="159800"/>
            </a:xfrm>
            <a:custGeom>
              <a:avLst/>
              <a:gdLst/>
              <a:ahLst/>
              <a:cxnLst/>
              <a:rect l="l" t="t" r="r" b="b"/>
              <a:pathLst>
                <a:path w="2903" h="6392" extrusionOk="0">
                  <a:moveTo>
                    <a:pt x="988" y="0"/>
                  </a:moveTo>
                  <a:cubicBezTo>
                    <a:pt x="682" y="0"/>
                    <a:pt x="369" y="52"/>
                    <a:pt x="67" y="120"/>
                  </a:cubicBezTo>
                  <a:cubicBezTo>
                    <a:pt x="1" y="120"/>
                    <a:pt x="34" y="187"/>
                    <a:pt x="67" y="187"/>
                  </a:cubicBezTo>
                  <a:cubicBezTo>
                    <a:pt x="237" y="143"/>
                    <a:pt x="409" y="121"/>
                    <a:pt x="578" y="121"/>
                  </a:cubicBezTo>
                  <a:cubicBezTo>
                    <a:pt x="1174" y="121"/>
                    <a:pt x="1746" y="387"/>
                    <a:pt x="2136" y="854"/>
                  </a:cubicBezTo>
                  <a:cubicBezTo>
                    <a:pt x="2636" y="1355"/>
                    <a:pt x="2703" y="2122"/>
                    <a:pt x="2669" y="2822"/>
                  </a:cubicBezTo>
                  <a:cubicBezTo>
                    <a:pt x="2603" y="4157"/>
                    <a:pt x="2069" y="5424"/>
                    <a:pt x="1135" y="6358"/>
                  </a:cubicBezTo>
                  <a:cubicBezTo>
                    <a:pt x="1135" y="6358"/>
                    <a:pt x="1135" y="6391"/>
                    <a:pt x="1168" y="6391"/>
                  </a:cubicBezTo>
                  <a:cubicBezTo>
                    <a:pt x="2236" y="5391"/>
                    <a:pt x="2869" y="3990"/>
                    <a:pt x="2869" y="2489"/>
                  </a:cubicBezTo>
                  <a:cubicBezTo>
                    <a:pt x="2903" y="1788"/>
                    <a:pt x="2769" y="954"/>
                    <a:pt x="2202" y="421"/>
                  </a:cubicBezTo>
                  <a:cubicBezTo>
                    <a:pt x="1849" y="106"/>
                    <a:pt x="1426" y="0"/>
                    <a:pt x="9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5133000" y="3065650"/>
              <a:ext cx="110700" cy="98750"/>
            </a:xfrm>
            <a:custGeom>
              <a:avLst/>
              <a:gdLst/>
              <a:ahLst/>
              <a:cxnLst/>
              <a:rect l="l" t="t" r="r" b="b"/>
              <a:pathLst>
                <a:path w="4428" h="3950" extrusionOk="0">
                  <a:moveTo>
                    <a:pt x="2526" y="1"/>
                  </a:moveTo>
                  <a:cubicBezTo>
                    <a:pt x="1880" y="1"/>
                    <a:pt x="1231" y="205"/>
                    <a:pt x="734" y="614"/>
                  </a:cubicBezTo>
                  <a:cubicBezTo>
                    <a:pt x="234" y="981"/>
                    <a:pt x="1" y="1614"/>
                    <a:pt x="101" y="2215"/>
                  </a:cubicBezTo>
                  <a:cubicBezTo>
                    <a:pt x="234" y="2882"/>
                    <a:pt x="601" y="3516"/>
                    <a:pt x="1135" y="3949"/>
                  </a:cubicBezTo>
                  <a:cubicBezTo>
                    <a:pt x="701" y="3516"/>
                    <a:pt x="401" y="2949"/>
                    <a:pt x="301" y="2315"/>
                  </a:cubicBezTo>
                  <a:cubicBezTo>
                    <a:pt x="201" y="1748"/>
                    <a:pt x="434" y="1147"/>
                    <a:pt x="935" y="781"/>
                  </a:cubicBezTo>
                  <a:cubicBezTo>
                    <a:pt x="1444" y="447"/>
                    <a:pt x="2110" y="224"/>
                    <a:pt x="2758" y="224"/>
                  </a:cubicBezTo>
                  <a:cubicBezTo>
                    <a:pt x="3341" y="224"/>
                    <a:pt x="3910" y="405"/>
                    <a:pt x="4337" y="847"/>
                  </a:cubicBezTo>
                  <a:cubicBezTo>
                    <a:pt x="4347" y="857"/>
                    <a:pt x="4359" y="861"/>
                    <a:pt x="4372" y="861"/>
                  </a:cubicBezTo>
                  <a:cubicBezTo>
                    <a:pt x="4401" y="861"/>
                    <a:pt x="4427" y="837"/>
                    <a:pt x="4404" y="814"/>
                  </a:cubicBezTo>
                  <a:cubicBezTo>
                    <a:pt x="4003" y="347"/>
                    <a:pt x="3403" y="80"/>
                    <a:pt x="2803" y="13"/>
                  </a:cubicBezTo>
                  <a:cubicBezTo>
                    <a:pt x="2711" y="5"/>
                    <a:pt x="2619" y="1"/>
                    <a:pt x="25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5374000" y="3213000"/>
              <a:ext cx="68425" cy="98725"/>
            </a:xfrm>
            <a:custGeom>
              <a:avLst/>
              <a:gdLst/>
              <a:ahLst/>
              <a:cxnLst/>
              <a:rect l="l" t="t" r="r" b="b"/>
              <a:pathLst>
                <a:path w="2737" h="3949" extrusionOk="0">
                  <a:moveTo>
                    <a:pt x="1605" y="0"/>
                  </a:moveTo>
                  <a:cubicBezTo>
                    <a:pt x="740" y="0"/>
                    <a:pt x="1" y="1892"/>
                    <a:pt x="1" y="1892"/>
                  </a:cubicBezTo>
                  <a:lnTo>
                    <a:pt x="34" y="3526"/>
                  </a:lnTo>
                  <a:cubicBezTo>
                    <a:pt x="231" y="3801"/>
                    <a:pt x="543" y="3949"/>
                    <a:pt x="862" y="3949"/>
                  </a:cubicBezTo>
                  <a:cubicBezTo>
                    <a:pt x="1084" y="3949"/>
                    <a:pt x="1310" y="3877"/>
                    <a:pt x="1502" y="3726"/>
                  </a:cubicBezTo>
                  <a:cubicBezTo>
                    <a:pt x="2369" y="3159"/>
                    <a:pt x="2736" y="290"/>
                    <a:pt x="1769" y="24"/>
                  </a:cubicBezTo>
                  <a:cubicBezTo>
                    <a:pt x="1714" y="8"/>
                    <a:pt x="1659" y="0"/>
                    <a:pt x="1605" y="0"/>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5383175" y="3234425"/>
              <a:ext cx="33400" cy="65200"/>
            </a:xfrm>
            <a:custGeom>
              <a:avLst/>
              <a:gdLst/>
              <a:ahLst/>
              <a:cxnLst/>
              <a:rect l="l" t="t" r="r" b="b"/>
              <a:pathLst>
                <a:path w="1336" h="2608" extrusionOk="0">
                  <a:moveTo>
                    <a:pt x="1302" y="0"/>
                  </a:moveTo>
                  <a:cubicBezTo>
                    <a:pt x="401" y="301"/>
                    <a:pt x="1" y="1668"/>
                    <a:pt x="201" y="2569"/>
                  </a:cubicBezTo>
                  <a:cubicBezTo>
                    <a:pt x="201" y="2588"/>
                    <a:pt x="245" y="2607"/>
                    <a:pt x="283" y="2607"/>
                  </a:cubicBezTo>
                  <a:cubicBezTo>
                    <a:pt x="311" y="2607"/>
                    <a:pt x="334" y="2597"/>
                    <a:pt x="334" y="2569"/>
                  </a:cubicBezTo>
                  <a:cubicBezTo>
                    <a:pt x="368" y="2335"/>
                    <a:pt x="434" y="2135"/>
                    <a:pt x="534" y="1935"/>
                  </a:cubicBezTo>
                  <a:cubicBezTo>
                    <a:pt x="635" y="1702"/>
                    <a:pt x="901" y="1568"/>
                    <a:pt x="1135" y="1568"/>
                  </a:cubicBezTo>
                  <a:cubicBezTo>
                    <a:pt x="1135" y="1568"/>
                    <a:pt x="1168" y="1535"/>
                    <a:pt x="1135" y="1535"/>
                  </a:cubicBezTo>
                  <a:cubicBezTo>
                    <a:pt x="1054" y="1490"/>
                    <a:pt x="969" y="1469"/>
                    <a:pt x="886" y="1469"/>
                  </a:cubicBezTo>
                  <a:cubicBezTo>
                    <a:pt x="657" y="1469"/>
                    <a:pt x="441" y="1624"/>
                    <a:pt x="368" y="1868"/>
                  </a:cubicBezTo>
                  <a:cubicBezTo>
                    <a:pt x="401" y="1135"/>
                    <a:pt x="735" y="467"/>
                    <a:pt x="1302" y="34"/>
                  </a:cubicBezTo>
                  <a:cubicBezTo>
                    <a:pt x="1335" y="0"/>
                    <a:pt x="1302" y="0"/>
                    <a:pt x="13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5421550" y="3472875"/>
              <a:ext cx="190975" cy="342000"/>
            </a:xfrm>
            <a:custGeom>
              <a:avLst/>
              <a:gdLst/>
              <a:ahLst/>
              <a:cxnLst/>
              <a:rect l="l" t="t" r="r" b="b"/>
              <a:pathLst>
                <a:path w="7639" h="13680" extrusionOk="0">
                  <a:moveTo>
                    <a:pt x="2501" y="1"/>
                  </a:moveTo>
                  <a:cubicBezTo>
                    <a:pt x="1444" y="1"/>
                    <a:pt x="411" y="1528"/>
                    <a:pt x="434" y="5673"/>
                  </a:cubicBezTo>
                  <a:cubicBezTo>
                    <a:pt x="434" y="7842"/>
                    <a:pt x="234" y="10977"/>
                    <a:pt x="0" y="13679"/>
                  </a:cubicBezTo>
                  <a:lnTo>
                    <a:pt x="7639" y="13679"/>
                  </a:lnTo>
                  <a:cubicBezTo>
                    <a:pt x="6905" y="8575"/>
                    <a:pt x="5337" y="2705"/>
                    <a:pt x="3803" y="770"/>
                  </a:cubicBezTo>
                  <a:cubicBezTo>
                    <a:pt x="3420" y="286"/>
                    <a:pt x="2958" y="1"/>
                    <a:pt x="2501" y="1"/>
                  </a:cubicBezTo>
                  <a:close/>
                </a:path>
              </a:pathLst>
            </a:custGeom>
            <a:solidFill>
              <a:srgbClr val="DD6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5404025" y="3446125"/>
              <a:ext cx="226850" cy="352050"/>
            </a:xfrm>
            <a:custGeom>
              <a:avLst/>
              <a:gdLst/>
              <a:ahLst/>
              <a:cxnLst/>
              <a:rect l="l" t="t" r="r" b="b"/>
              <a:pathLst>
                <a:path w="9074" h="14082" extrusionOk="0">
                  <a:moveTo>
                    <a:pt x="3196" y="1"/>
                  </a:moveTo>
                  <a:cubicBezTo>
                    <a:pt x="2276" y="1"/>
                    <a:pt x="1498" y="1254"/>
                    <a:pt x="1168" y="4008"/>
                  </a:cubicBezTo>
                  <a:cubicBezTo>
                    <a:pt x="768" y="7577"/>
                    <a:pt x="1" y="14082"/>
                    <a:pt x="1" y="14082"/>
                  </a:cubicBezTo>
                  <a:lnTo>
                    <a:pt x="9074" y="13682"/>
                  </a:lnTo>
                  <a:cubicBezTo>
                    <a:pt x="8307" y="10279"/>
                    <a:pt x="7339" y="6943"/>
                    <a:pt x="6138" y="3674"/>
                  </a:cubicBezTo>
                  <a:cubicBezTo>
                    <a:pt x="5228" y="1313"/>
                    <a:pt x="4137" y="1"/>
                    <a:pt x="319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5594175" y="3715600"/>
              <a:ext cx="8350" cy="41725"/>
            </a:xfrm>
            <a:custGeom>
              <a:avLst/>
              <a:gdLst/>
              <a:ahLst/>
              <a:cxnLst/>
              <a:rect l="l" t="t" r="r" b="b"/>
              <a:pathLst>
                <a:path w="334" h="1669" extrusionOk="0">
                  <a:moveTo>
                    <a:pt x="267" y="1"/>
                  </a:moveTo>
                  <a:cubicBezTo>
                    <a:pt x="167" y="267"/>
                    <a:pt x="100" y="534"/>
                    <a:pt x="67" y="835"/>
                  </a:cubicBezTo>
                  <a:cubicBezTo>
                    <a:pt x="0" y="1101"/>
                    <a:pt x="0" y="1368"/>
                    <a:pt x="67" y="1668"/>
                  </a:cubicBezTo>
                  <a:cubicBezTo>
                    <a:pt x="167" y="1402"/>
                    <a:pt x="234" y="1135"/>
                    <a:pt x="267" y="835"/>
                  </a:cubicBezTo>
                  <a:cubicBezTo>
                    <a:pt x="334" y="568"/>
                    <a:pt x="334" y="267"/>
                    <a:pt x="2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5467400" y="3652425"/>
              <a:ext cx="41725" cy="7125"/>
            </a:xfrm>
            <a:custGeom>
              <a:avLst/>
              <a:gdLst/>
              <a:ahLst/>
              <a:cxnLst/>
              <a:rect l="l" t="t" r="r" b="b"/>
              <a:pathLst>
                <a:path w="1669" h="285" extrusionOk="0">
                  <a:moveTo>
                    <a:pt x="418" y="1"/>
                  </a:moveTo>
                  <a:cubicBezTo>
                    <a:pt x="276" y="1"/>
                    <a:pt x="134" y="9"/>
                    <a:pt x="1" y="26"/>
                  </a:cubicBezTo>
                  <a:cubicBezTo>
                    <a:pt x="268" y="126"/>
                    <a:pt x="535" y="226"/>
                    <a:pt x="835" y="259"/>
                  </a:cubicBezTo>
                  <a:cubicBezTo>
                    <a:pt x="968" y="276"/>
                    <a:pt x="1102" y="284"/>
                    <a:pt x="1239" y="284"/>
                  </a:cubicBezTo>
                  <a:cubicBezTo>
                    <a:pt x="1377" y="284"/>
                    <a:pt x="1519" y="276"/>
                    <a:pt x="1669" y="259"/>
                  </a:cubicBezTo>
                  <a:cubicBezTo>
                    <a:pt x="1402" y="126"/>
                    <a:pt x="1135" y="59"/>
                    <a:pt x="835" y="26"/>
                  </a:cubicBezTo>
                  <a:cubicBezTo>
                    <a:pt x="701" y="9"/>
                    <a:pt x="560" y="1"/>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5498275" y="3481275"/>
              <a:ext cx="25025" cy="33375"/>
            </a:xfrm>
            <a:custGeom>
              <a:avLst/>
              <a:gdLst/>
              <a:ahLst/>
              <a:cxnLst/>
              <a:rect l="l" t="t" r="r" b="b"/>
              <a:pathLst>
                <a:path w="1001" h="1335" extrusionOk="0">
                  <a:moveTo>
                    <a:pt x="0" y="0"/>
                  </a:moveTo>
                  <a:lnTo>
                    <a:pt x="0" y="0"/>
                  </a:lnTo>
                  <a:cubicBezTo>
                    <a:pt x="100" y="267"/>
                    <a:pt x="234" y="501"/>
                    <a:pt x="400" y="734"/>
                  </a:cubicBezTo>
                  <a:cubicBezTo>
                    <a:pt x="567" y="934"/>
                    <a:pt x="767" y="1134"/>
                    <a:pt x="1001" y="1334"/>
                  </a:cubicBezTo>
                  <a:cubicBezTo>
                    <a:pt x="901" y="1068"/>
                    <a:pt x="767" y="801"/>
                    <a:pt x="567" y="601"/>
                  </a:cubicBezTo>
                  <a:cubicBezTo>
                    <a:pt x="400" y="367"/>
                    <a:pt x="200" y="167"/>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5566650" y="3590500"/>
              <a:ext cx="33375" cy="25050"/>
            </a:xfrm>
            <a:custGeom>
              <a:avLst/>
              <a:gdLst/>
              <a:ahLst/>
              <a:cxnLst/>
              <a:rect l="l" t="t" r="r" b="b"/>
              <a:pathLst>
                <a:path w="1335" h="1002" extrusionOk="0">
                  <a:moveTo>
                    <a:pt x="1335" y="1"/>
                  </a:moveTo>
                  <a:lnTo>
                    <a:pt x="1335" y="1"/>
                  </a:lnTo>
                  <a:cubicBezTo>
                    <a:pt x="1068" y="101"/>
                    <a:pt x="801" y="234"/>
                    <a:pt x="601" y="401"/>
                  </a:cubicBezTo>
                  <a:cubicBezTo>
                    <a:pt x="367" y="568"/>
                    <a:pt x="167" y="768"/>
                    <a:pt x="0" y="1002"/>
                  </a:cubicBezTo>
                  <a:cubicBezTo>
                    <a:pt x="267" y="902"/>
                    <a:pt x="501" y="768"/>
                    <a:pt x="734" y="601"/>
                  </a:cubicBezTo>
                  <a:cubicBezTo>
                    <a:pt x="934" y="435"/>
                    <a:pt x="1134" y="234"/>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5476575" y="3757300"/>
              <a:ext cx="33400" cy="25050"/>
            </a:xfrm>
            <a:custGeom>
              <a:avLst/>
              <a:gdLst/>
              <a:ahLst/>
              <a:cxnLst/>
              <a:rect l="l" t="t" r="r" b="b"/>
              <a:pathLst>
                <a:path w="1336" h="1002" extrusionOk="0">
                  <a:moveTo>
                    <a:pt x="1335" y="0"/>
                  </a:moveTo>
                  <a:lnTo>
                    <a:pt x="1335" y="0"/>
                  </a:lnTo>
                  <a:cubicBezTo>
                    <a:pt x="1068" y="101"/>
                    <a:pt x="801" y="234"/>
                    <a:pt x="601" y="401"/>
                  </a:cubicBezTo>
                  <a:cubicBezTo>
                    <a:pt x="368" y="568"/>
                    <a:pt x="168" y="768"/>
                    <a:pt x="1" y="1001"/>
                  </a:cubicBezTo>
                  <a:cubicBezTo>
                    <a:pt x="234" y="901"/>
                    <a:pt x="501" y="768"/>
                    <a:pt x="735" y="601"/>
                  </a:cubicBezTo>
                  <a:cubicBezTo>
                    <a:pt x="935" y="434"/>
                    <a:pt x="1135" y="234"/>
                    <a:pt x="1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5400700" y="3589050"/>
              <a:ext cx="26300" cy="210525"/>
            </a:xfrm>
            <a:custGeom>
              <a:avLst/>
              <a:gdLst/>
              <a:ahLst/>
              <a:cxnLst/>
              <a:rect l="l" t="t" r="r" b="b"/>
              <a:pathLst>
                <a:path w="1052" h="8421" extrusionOk="0">
                  <a:moveTo>
                    <a:pt x="1047" y="1"/>
                  </a:moveTo>
                  <a:cubicBezTo>
                    <a:pt x="1043" y="1"/>
                    <a:pt x="1034" y="9"/>
                    <a:pt x="1034" y="26"/>
                  </a:cubicBezTo>
                  <a:cubicBezTo>
                    <a:pt x="1051" y="9"/>
                    <a:pt x="1051" y="1"/>
                    <a:pt x="1047" y="1"/>
                  </a:cubicBezTo>
                  <a:close/>
                  <a:moveTo>
                    <a:pt x="1034" y="26"/>
                  </a:moveTo>
                  <a:cubicBezTo>
                    <a:pt x="934" y="759"/>
                    <a:pt x="801" y="1460"/>
                    <a:pt x="701" y="2194"/>
                  </a:cubicBezTo>
                  <a:cubicBezTo>
                    <a:pt x="667" y="1894"/>
                    <a:pt x="601" y="1593"/>
                    <a:pt x="534" y="1260"/>
                  </a:cubicBezTo>
                  <a:lnTo>
                    <a:pt x="501" y="1260"/>
                  </a:lnTo>
                  <a:cubicBezTo>
                    <a:pt x="534" y="1527"/>
                    <a:pt x="567" y="1760"/>
                    <a:pt x="601" y="2027"/>
                  </a:cubicBezTo>
                  <a:lnTo>
                    <a:pt x="667" y="2394"/>
                  </a:lnTo>
                  <a:lnTo>
                    <a:pt x="667" y="2461"/>
                  </a:lnTo>
                  <a:cubicBezTo>
                    <a:pt x="567" y="3028"/>
                    <a:pt x="467" y="3595"/>
                    <a:pt x="401" y="4162"/>
                  </a:cubicBezTo>
                  <a:cubicBezTo>
                    <a:pt x="334" y="4862"/>
                    <a:pt x="267" y="5530"/>
                    <a:pt x="200" y="6230"/>
                  </a:cubicBezTo>
                  <a:cubicBezTo>
                    <a:pt x="100" y="6897"/>
                    <a:pt x="100" y="7698"/>
                    <a:pt x="0" y="8398"/>
                  </a:cubicBezTo>
                  <a:cubicBezTo>
                    <a:pt x="125" y="8412"/>
                    <a:pt x="249" y="8420"/>
                    <a:pt x="373" y="8420"/>
                  </a:cubicBezTo>
                  <a:cubicBezTo>
                    <a:pt x="549" y="8420"/>
                    <a:pt x="725" y="8404"/>
                    <a:pt x="901" y="8365"/>
                  </a:cubicBezTo>
                  <a:cubicBezTo>
                    <a:pt x="968" y="8365"/>
                    <a:pt x="1001" y="8298"/>
                    <a:pt x="901" y="8298"/>
                  </a:cubicBezTo>
                  <a:cubicBezTo>
                    <a:pt x="868" y="8309"/>
                    <a:pt x="771" y="8313"/>
                    <a:pt x="656" y="8313"/>
                  </a:cubicBezTo>
                  <a:cubicBezTo>
                    <a:pt x="427" y="8313"/>
                    <a:pt x="123" y="8298"/>
                    <a:pt x="100" y="8298"/>
                  </a:cubicBezTo>
                  <a:cubicBezTo>
                    <a:pt x="167" y="7598"/>
                    <a:pt x="334" y="6931"/>
                    <a:pt x="401" y="6230"/>
                  </a:cubicBezTo>
                  <a:cubicBezTo>
                    <a:pt x="501" y="5563"/>
                    <a:pt x="601" y="4862"/>
                    <a:pt x="667" y="4195"/>
                  </a:cubicBezTo>
                  <a:cubicBezTo>
                    <a:pt x="801" y="2794"/>
                    <a:pt x="901" y="1393"/>
                    <a:pt x="1034" y="2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5574150" y="3576325"/>
              <a:ext cx="60075" cy="214075"/>
            </a:xfrm>
            <a:custGeom>
              <a:avLst/>
              <a:gdLst/>
              <a:ahLst/>
              <a:cxnLst/>
              <a:rect l="l" t="t" r="r" b="b"/>
              <a:pathLst>
                <a:path w="2403" h="8563" extrusionOk="0">
                  <a:moveTo>
                    <a:pt x="1" y="1"/>
                  </a:moveTo>
                  <a:cubicBezTo>
                    <a:pt x="367" y="1469"/>
                    <a:pt x="734" y="2903"/>
                    <a:pt x="1101" y="4337"/>
                  </a:cubicBezTo>
                  <a:cubicBezTo>
                    <a:pt x="1435" y="5705"/>
                    <a:pt x="1802" y="7073"/>
                    <a:pt x="2269" y="8407"/>
                  </a:cubicBezTo>
                  <a:cubicBezTo>
                    <a:pt x="2002" y="8440"/>
                    <a:pt x="1735" y="8474"/>
                    <a:pt x="1468" y="8540"/>
                  </a:cubicBezTo>
                  <a:cubicBezTo>
                    <a:pt x="1593" y="8554"/>
                    <a:pt x="1723" y="8562"/>
                    <a:pt x="1854" y="8562"/>
                  </a:cubicBezTo>
                  <a:cubicBezTo>
                    <a:pt x="2039" y="8562"/>
                    <a:pt x="2226" y="8546"/>
                    <a:pt x="2402" y="8507"/>
                  </a:cubicBezTo>
                  <a:cubicBezTo>
                    <a:pt x="2102" y="7039"/>
                    <a:pt x="1702" y="5605"/>
                    <a:pt x="1268" y="4171"/>
                  </a:cubicBezTo>
                  <a:cubicBezTo>
                    <a:pt x="1168" y="3804"/>
                    <a:pt x="1035" y="3403"/>
                    <a:pt x="935" y="3003"/>
                  </a:cubicBezTo>
                  <a:cubicBezTo>
                    <a:pt x="901" y="2770"/>
                    <a:pt x="868" y="2503"/>
                    <a:pt x="868" y="2236"/>
                  </a:cubicBezTo>
                  <a:cubicBezTo>
                    <a:pt x="834" y="2002"/>
                    <a:pt x="801" y="1702"/>
                    <a:pt x="768" y="1435"/>
                  </a:cubicBezTo>
                  <a:lnTo>
                    <a:pt x="734" y="1435"/>
                  </a:lnTo>
                  <a:cubicBezTo>
                    <a:pt x="734" y="1702"/>
                    <a:pt x="734" y="2002"/>
                    <a:pt x="768" y="2269"/>
                  </a:cubicBezTo>
                  <a:cubicBezTo>
                    <a:pt x="768" y="2363"/>
                    <a:pt x="768" y="2487"/>
                    <a:pt x="795" y="2584"/>
                  </a:cubicBezTo>
                  <a:lnTo>
                    <a:pt x="795" y="2584"/>
                  </a:lnTo>
                  <a:cubicBezTo>
                    <a:pt x="530" y="1723"/>
                    <a:pt x="266" y="862"/>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5414025" y="3759675"/>
              <a:ext cx="198500" cy="7425"/>
            </a:xfrm>
            <a:custGeom>
              <a:avLst/>
              <a:gdLst/>
              <a:ahLst/>
              <a:cxnLst/>
              <a:rect l="l" t="t" r="r" b="b"/>
              <a:pathLst>
                <a:path w="7940" h="297" extrusionOk="0">
                  <a:moveTo>
                    <a:pt x="7361" y="0"/>
                  </a:moveTo>
                  <a:cubicBezTo>
                    <a:pt x="5513" y="0"/>
                    <a:pt x="1144" y="116"/>
                    <a:pt x="101" y="206"/>
                  </a:cubicBezTo>
                  <a:cubicBezTo>
                    <a:pt x="34" y="206"/>
                    <a:pt x="1" y="239"/>
                    <a:pt x="101" y="272"/>
                  </a:cubicBezTo>
                  <a:cubicBezTo>
                    <a:pt x="732" y="289"/>
                    <a:pt x="1364" y="297"/>
                    <a:pt x="1995" y="297"/>
                  </a:cubicBezTo>
                  <a:cubicBezTo>
                    <a:pt x="3966" y="297"/>
                    <a:pt x="5936" y="216"/>
                    <a:pt x="7907" y="39"/>
                  </a:cubicBezTo>
                  <a:cubicBezTo>
                    <a:pt x="7940" y="39"/>
                    <a:pt x="7940" y="6"/>
                    <a:pt x="7907" y="6"/>
                  </a:cubicBezTo>
                  <a:cubicBezTo>
                    <a:pt x="7768" y="2"/>
                    <a:pt x="7583" y="0"/>
                    <a:pt x="73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4635150" y="1356425"/>
              <a:ext cx="893150" cy="893150"/>
            </a:xfrm>
            <a:custGeom>
              <a:avLst/>
              <a:gdLst/>
              <a:ahLst/>
              <a:cxnLst/>
              <a:rect l="l" t="t" r="r" b="b"/>
              <a:pathLst>
                <a:path w="35726" h="35726" extrusionOk="0">
                  <a:moveTo>
                    <a:pt x="0" y="0"/>
                  </a:moveTo>
                  <a:lnTo>
                    <a:pt x="0" y="35726"/>
                  </a:lnTo>
                  <a:lnTo>
                    <a:pt x="35726" y="35726"/>
                  </a:lnTo>
                  <a:lnTo>
                    <a:pt x="357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4630150" y="1351400"/>
              <a:ext cx="903175" cy="903175"/>
            </a:xfrm>
            <a:custGeom>
              <a:avLst/>
              <a:gdLst/>
              <a:ahLst/>
              <a:cxnLst/>
              <a:rect l="l" t="t" r="r" b="b"/>
              <a:pathLst>
                <a:path w="36127" h="36127" extrusionOk="0">
                  <a:moveTo>
                    <a:pt x="35726" y="435"/>
                  </a:moveTo>
                  <a:lnTo>
                    <a:pt x="35726" y="35726"/>
                  </a:lnTo>
                  <a:lnTo>
                    <a:pt x="434" y="35726"/>
                  </a:lnTo>
                  <a:lnTo>
                    <a:pt x="434" y="435"/>
                  </a:lnTo>
                  <a:close/>
                  <a:moveTo>
                    <a:pt x="0" y="1"/>
                  </a:moveTo>
                  <a:lnTo>
                    <a:pt x="0" y="36127"/>
                  </a:lnTo>
                  <a:lnTo>
                    <a:pt x="36126" y="36127"/>
                  </a:lnTo>
                  <a:lnTo>
                    <a:pt x="3612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4671850" y="1383100"/>
              <a:ext cx="61725" cy="52900"/>
            </a:xfrm>
            <a:custGeom>
              <a:avLst/>
              <a:gdLst/>
              <a:ahLst/>
              <a:cxnLst/>
              <a:rect l="l" t="t" r="r" b="b"/>
              <a:pathLst>
                <a:path w="2469" h="2116" extrusionOk="0">
                  <a:moveTo>
                    <a:pt x="1434" y="0"/>
                  </a:moveTo>
                  <a:cubicBezTo>
                    <a:pt x="467" y="0"/>
                    <a:pt x="0" y="1135"/>
                    <a:pt x="667" y="1802"/>
                  </a:cubicBezTo>
                  <a:cubicBezTo>
                    <a:pt x="884" y="2019"/>
                    <a:pt x="1151" y="2116"/>
                    <a:pt x="1411" y="2116"/>
                  </a:cubicBezTo>
                  <a:cubicBezTo>
                    <a:pt x="1952" y="2116"/>
                    <a:pt x="2469" y="1698"/>
                    <a:pt x="2469" y="1068"/>
                  </a:cubicBezTo>
                  <a:cubicBezTo>
                    <a:pt x="2469" y="467"/>
                    <a:pt x="2002" y="0"/>
                    <a:pt x="1434"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4788600" y="1383100"/>
              <a:ext cx="52550" cy="52550"/>
            </a:xfrm>
            <a:custGeom>
              <a:avLst/>
              <a:gdLst/>
              <a:ahLst/>
              <a:cxnLst/>
              <a:rect l="l" t="t" r="r" b="b"/>
              <a:pathLst>
                <a:path w="2102" h="2102" extrusionOk="0">
                  <a:moveTo>
                    <a:pt x="1034" y="0"/>
                  </a:moveTo>
                  <a:cubicBezTo>
                    <a:pt x="467" y="0"/>
                    <a:pt x="0" y="467"/>
                    <a:pt x="0" y="1068"/>
                  </a:cubicBezTo>
                  <a:cubicBezTo>
                    <a:pt x="0" y="1635"/>
                    <a:pt x="467" y="2102"/>
                    <a:pt x="1034" y="2102"/>
                  </a:cubicBezTo>
                  <a:cubicBezTo>
                    <a:pt x="1635" y="2102"/>
                    <a:pt x="2102" y="1635"/>
                    <a:pt x="2102" y="1068"/>
                  </a:cubicBezTo>
                  <a:cubicBezTo>
                    <a:pt x="2102" y="467"/>
                    <a:pt x="1635" y="0"/>
                    <a:pt x="103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4895325" y="1383100"/>
              <a:ext cx="52575" cy="52550"/>
            </a:xfrm>
            <a:custGeom>
              <a:avLst/>
              <a:gdLst/>
              <a:ahLst/>
              <a:cxnLst/>
              <a:rect l="l" t="t" r="r" b="b"/>
              <a:pathLst>
                <a:path w="2103" h="2102" extrusionOk="0">
                  <a:moveTo>
                    <a:pt x="1068" y="0"/>
                  </a:moveTo>
                  <a:cubicBezTo>
                    <a:pt x="468" y="0"/>
                    <a:pt x="1" y="467"/>
                    <a:pt x="1" y="1068"/>
                  </a:cubicBezTo>
                  <a:cubicBezTo>
                    <a:pt x="1" y="1635"/>
                    <a:pt x="468" y="2102"/>
                    <a:pt x="1068" y="2102"/>
                  </a:cubicBezTo>
                  <a:cubicBezTo>
                    <a:pt x="1635" y="2102"/>
                    <a:pt x="2102" y="1635"/>
                    <a:pt x="2102" y="1068"/>
                  </a:cubicBezTo>
                  <a:cubicBezTo>
                    <a:pt x="2102" y="467"/>
                    <a:pt x="1635" y="0"/>
                    <a:pt x="1068"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4635150" y="1455650"/>
              <a:ext cx="893150" cy="10875"/>
            </a:xfrm>
            <a:custGeom>
              <a:avLst/>
              <a:gdLst/>
              <a:ahLst/>
              <a:cxnLst/>
              <a:rect l="l" t="t" r="r" b="b"/>
              <a:pathLst>
                <a:path w="35726" h="435" extrusionOk="0">
                  <a:moveTo>
                    <a:pt x="0" y="1"/>
                  </a:moveTo>
                  <a:lnTo>
                    <a:pt x="0" y="434"/>
                  </a:lnTo>
                  <a:lnTo>
                    <a:pt x="35726" y="434"/>
                  </a:lnTo>
                  <a:lnTo>
                    <a:pt x="3572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4635150" y="1356425"/>
              <a:ext cx="893150" cy="893150"/>
            </a:xfrm>
            <a:custGeom>
              <a:avLst/>
              <a:gdLst/>
              <a:ahLst/>
              <a:cxnLst/>
              <a:rect l="l" t="t" r="r" b="b"/>
              <a:pathLst>
                <a:path w="35726" h="35726" extrusionOk="0">
                  <a:moveTo>
                    <a:pt x="0" y="0"/>
                  </a:moveTo>
                  <a:lnTo>
                    <a:pt x="0" y="35726"/>
                  </a:lnTo>
                  <a:lnTo>
                    <a:pt x="35726" y="35726"/>
                  </a:lnTo>
                  <a:lnTo>
                    <a:pt x="357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a:off x="4444166" y="1403114"/>
              <a:ext cx="903175" cy="903175"/>
            </a:xfrm>
            <a:custGeom>
              <a:avLst/>
              <a:gdLst/>
              <a:ahLst/>
              <a:cxnLst/>
              <a:rect l="l" t="t" r="r" b="b"/>
              <a:pathLst>
                <a:path w="36127" h="36127" extrusionOk="0">
                  <a:moveTo>
                    <a:pt x="35726" y="435"/>
                  </a:moveTo>
                  <a:lnTo>
                    <a:pt x="35726" y="35726"/>
                  </a:lnTo>
                  <a:lnTo>
                    <a:pt x="434" y="35726"/>
                  </a:lnTo>
                  <a:lnTo>
                    <a:pt x="434" y="435"/>
                  </a:lnTo>
                  <a:close/>
                  <a:moveTo>
                    <a:pt x="0" y="1"/>
                  </a:moveTo>
                  <a:lnTo>
                    <a:pt x="0" y="36127"/>
                  </a:lnTo>
                  <a:lnTo>
                    <a:pt x="36126" y="36127"/>
                  </a:lnTo>
                  <a:lnTo>
                    <a:pt x="3612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a:off x="4671850" y="1383100"/>
              <a:ext cx="61725" cy="52900"/>
            </a:xfrm>
            <a:custGeom>
              <a:avLst/>
              <a:gdLst/>
              <a:ahLst/>
              <a:cxnLst/>
              <a:rect l="l" t="t" r="r" b="b"/>
              <a:pathLst>
                <a:path w="2469" h="2116" extrusionOk="0">
                  <a:moveTo>
                    <a:pt x="1434" y="0"/>
                  </a:moveTo>
                  <a:cubicBezTo>
                    <a:pt x="467" y="0"/>
                    <a:pt x="0" y="1135"/>
                    <a:pt x="667" y="1802"/>
                  </a:cubicBezTo>
                  <a:cubicBezTo>
                    <a:pt x="884" y="2019"/>
                    <a:pt x="1151" y="2116"/>
                    <a:pt x="1411" y="2116"/>
                  </a:cubicBezTo>
                  <a:cubicBezTo>
                    <a:pt x="1952" y="2116"/>
                    <a:pt x="2469" y="1698"/>
                    <a:pt x="2469" y="1068"/>
                  </a:cubicBezTo>
                  <a:cubicBezTo>
                    <a:pt x="2469" y="467"/>
                    <a:pt x="2002" y="0"/>
                    <a:pt x="1434"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4788600" y="1383100"/>
              <a:ext cx="52550" cy="52550"/>
            </a:xfrm>
            <a:custGeom>
              <a:avLst/>
              <a:gdLst/>
              <a:ahLst/>
              <a:cxnLst/>
              <a:rect l="l" t="t" r="r" b="b"/>
              <a:pathLst>
                <a:path w="2102" h="2102" extrusionOk="0">
                  <a:moveTo>
                    <a:pt x="1034" y="0"/>
                  </a:moveTo>
                  <a:cubicBezTo>
                    <a:pt x="467" y="0"/>
                    <a:pt x="0" y="467"/>
                    <a:pt x="0" y="1068"/>
                  </a:cubicBezTo>
                  <a:cubicBezTo>
                    <a:pt x="0" y="1635"/>
                    <a:pt x="467" y="2102"/>
                    <a:pt x="1034" y="2102"/>
                  </a:cubicBezTo>
                  <a:cubicBezTo>
                    <a:pt x="1635" y="2102"/>
                    <a:pt x="2102" y="1635"/>
                    <a:pt x="2102" y="1068"/>
                  </a:cubicBezTo>
                  <a:cubicBezTo>
                    <a:pt x="2102" y="467"/>
                    <a:pt x="1635" y="0"/>
                    <a:pt x="103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4895325" y="1383100"/>
              <a:ext cx="52575" cy="52550"/>
            </a:xfrm>
            <a:custGeom>
              <a:avLst/>
              <a:gdLst/>
              <a:ahLst/>
              <a:cxnLst/>
              <a:rect l="l" t="t" r="r" b="b"/>
              <a:pathLst>
                <a:path w="2103" h="2102" extrusionOk="0">
                  <a:moveTo>
                    <a:pt x="1068" y="0"/>
                  </a:moveTo>
                  <a:cubicBezTo>
                    <a:pt x="468" y="0"/>
                    <a:pt x="1" y="467"/>
                    <a:pt x="1" y="1068"/>
                  </a:cubicBezTo>
                  <a:cubicBezTo>
                    <a:pt x="1" y="1635"/>
                    <a:pt x="468" y="2102"/>
                    <a:pt x="1068" y="2102"/>
                  </a:cubicBezTo>
                  <a:cubicBezTo>
                    <a:pt x="1635" y="2102"/>
                    <a:pt x="2102" y="1635"/>
                    <a:pt x="2102" y="1068"/>
                  </a:cubicBezTo>
                  <a:cubicBezTo>
                    <a:pt x="2102" y="467"/>
                    <a:pt x="1635" y="0"/>
                    <a:pt x="1068"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a:off x="4635150" y="1455650"/>
              <a:ext cx="893150" cy="10875"/>
            </a:xfrm>
            <a:custGeom>
              <a:avLst/>
              <a:gdLst/>
              <a:ahLst/>
              <a:cxnLst/>
              <a:rect l="l" t="t" r="r" b="b"/>
              <a:pathLst>
                <a:path w="35726" h="435" extrusionOk="0">
                  <a:moveTo>
                    <a:pt x="0" y="1"/>
                  </a:moveTo>
                  <a:lnTo>
                    <a:pt x="0" y="434"/>
                  </a:lnTo>
                  <a:lnTo>
                    <a:pt x="35726" y="434"/>
                  </a:lnTo>
                  <a:lnTo>
                    <a:pt x="3572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4932850" y="1439725"/>
              <a:ext cx="512075" cy="441375"/>
            </a:xfrm>
            <a:custGeom>
              <a:avLst/>
              <a:gdLst/>
              <a:ahLst/>
              <a:cxnLst/>
              <a:rect l="l" t="t" r="r" b="b"/>
              <a:pathLst>
                <a:path w="20483" h="17655" extrusionOk="0">
                  <a:moveTo>
                    <a:pt x="9991" y="1"/>
                  </a:moveTo>
                  <a:cubicBezTo>
                    <a:pt x="9362" y="1"/>
                    <a:pt x="8659" y="103"/>
                    <a:pt x="7873" y="337"/>
                  </a:cubicBezTo>
                  <a:cubicBezTo>
                    <a:pt x="7840" y="337"/>
                    <a:pt x="5305" y="504"/>
                    <a:pt x="3937" y="2272"/>
                  </a:cubicBezTo>
                  <a:cubicBezTo>
                    <a:pt x="1902" y="4874"/>
                    <a:pt x="1735" y="8743"/>
                    <a:pt x="1735" y="8743"/>
                  </a:cubicBezTo>
                  <a:cubicBezTo>
                    <a:pt x="1735" y="8743"/>
                    <a:pt x="1" y="12813"/>
                    <a:pt x="902" y="14814"/>
                  </a:cubicBezTo>
                  <a:cubicBezTo>
                    <a:pt x="1402" y="15948"/>
                    <a:pt x="2403" y="16782"/>
                    <a:pt x="3637" y="17049"/>
                  </a:cubicBezTo>
                  <a:lnTo>
                    <a:pt x="3270" y="15948"/>
                  </a:lnTo>
                  <a:lnTo>
                    <a:pt x="3270" y="15948"/>
                  </a:lnTo>
                  <a:cubicBezTo>
                    <a:pt x="3270" y="15949"/>
                    <a:pt x="4204" y="17316"/>
                    <a:pt x="6739" y="17616"/>
                  </a:cubicBezTo>
                  <a:cubicBezTo>
                    <a:pt x="6985" y="17642"/>
                    <a:pt x="7237" y="17654"/>
                    <a:pt x="7493" y="17654"/>
                  </a:cubicBezTo>
                  <a:cubicBezTo>
                    <a:pt x="9901" y="17654"/>
                    <a:pt x="12630" y="16580"/>
                    <a:pt x="14078" y="15615"/>
                  </a:cubicBezTo>
                  <a:cubicBezTo>
                    <a:pt x="15045" y="14981"/>
                    <a:pt x="15779" y="14080"/>
                    <a:pt x="16313" y="13080"/>
                  </a:cubicBezTo>
                  <a:lnTo>
                    <a:pt x="16313" y="13080"/>
                  </a:lnTo>
                  <a:lnTo>
                    <a:pt x="15879" y="14814"/>
                  </a:lnTo>
                  <a:cubicBezTo>
                    <a:pt x="17513" y="14414"/>
                    <a:pt x="18814" y="13247"/>
                    <a:pt x="19381" y="11679"/>
                  </a:cubicBezTo>
                  <a:cubicBezTo>
                    <a:pt x="20482" y="8943"/>
                    <a:pt x="15912" y="5775"/>
                    <a:pt x="15445" y="5041"/>
                  </a:cubicBezTo>
                  <a:cubicBezTo>
                    <a:pt x="15069" y="4404"/>
                    <a:pt x="14115" y="1"/>
                    <a:pt x="99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a:off x="4927025" y="1636550"/>
              <a:ext cx="74900" cy="229650"/>
            </a:xfrm>
            <a:custGeom>
              <a:avLst/>
              <a:gdLst/>
              <a:ahLst/>
              <a:cxnLst/>
              <a:rect l="l" t="t" r="r" b="b"/>
              <a:pathLst>
                <a:path w="2996" h="9186" extrusionOk="0">
                  <a:moveTo>
                    <a:pt x="2448" y="0"/>
                  </a:moveTo>
                  <a:cubicBezTo>
                    <a:pt x="2432" y="0"/>
                    <a:pt x="2415" y="11"/>
                    <a:pt x="2402" y="36"/>
                  </a:cubicBezTo>
                  <a:cubicBezTo>
                    <a:pt x="1935" y="737"/>
                    <a:pt x="1535" y="1437"/>
                    <a:pt x="1135" y="2205"/>
                  </a:cubicBezTo>
                  <a:cubicBezTo>
                    <a:pt x="768" y="2905"/>
                    <a:pt x="434" y="3639"/>
                    <a:pt x="234" y="4406"/>
                  </a:cubicBezTo>
                  <a:cubicBezTo>
                    <a:pt x="0" y="5107"/>
                    <a:pt x="0" y="5841"/>
                    <a:pt x="234" y="6574"/>
                  </a:cubicBezTo>
                  <a:cubicBezTo>
                    <a:pt x="401" y="7141"/>
                    <a:pt x="734" y="7642"/>
                    <a:pt x="1168" y="8075"/>
                  </a:cubicBezTo>
                  <a:cubicBezTo>
                    <a:pt x="1702" y="8509"/>
                    <a:pt x="2302" y="8909"/>
                    <a:pt x="2936" y="9176"/>
                  </a:cubicBezTo>
                  <a:cubicBezTo>
                    <a:pt x="2943" y="9183"/>
                    <a:pt x="2949" y="9186"/>
                    <a:pt x="2955" y="9186"/>
                  </a:cubicBezTo>
                  <a:cubicBezTo>
                    <a:pt x="2980" y="9186"/>
                    <a:pt x="2996" y="9143"/>
                    <a:pt x="2969" y="9143"/>
                  </a:cubicBezTo>
                  <a:cubicBezTo>
                    <a:pt x="2202" y="8843"/>
                    <a:pt x="1568" y="8342"/>
                    <a:pt x="1135" y="7675"/>
                  </a:cubicBezTo>
                  <a:cubicBezTo>
                    <a:pt x="668" y="7008"/>
                    <a:pt x="434" y="6241"/>
                    <a:pt x="467" y="5440"/>
                  </a:cubicBezTo>
                  <a:cubicBezTo>
                    <a:pt x="567" y="4506"/>
                    <a:pt x="834" y="3572"/>
                    <a:pt x="1268" y="2738"/>
                  </a:cubicBezTo>
                  <a:cubicBezTo>
                    <a:pt x="1668" y="1838"/>
                    <a:pt x="2102" y="970"/>
                    <a:pt x="2469" y="70"/>
                  </a:cubicBezTo>
                  <a:cubicBezTo>
                    <a:pt x="2489" y="29"/>
                    <a:pt x="2472" y="0"/>
                    <a:pt x="24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5249750" y="1474000"/>
              <a:ext cx="185150" cy="303800"/>
            </a:xfrm>
            <a:custGeom>
              <a:avLst/>
              <a:gdLst/>
              <a:ahLst/>
              <a:cxnLst/>
              <a:rect l="l" t="t" r="r" b="b"/>
              <a:pathLst>
                <a:path w="7406" h="12152" extrusionOk="0">
                  <a:moveTo>
                    <a:pt x="67" y="0"/>
                  </a:moveTo>
                  <a:cubicBezTo>
                    <a:pt x="34" y="0"/>
                    <a:pt x="1" y="34"/>
                    <a:pt x="1" y="67"/>
                  </a:cubicBezTo>
                  <a:cubicBezTo>
                    <a:pt x="801" y="734"/>
                    <a:pt x="1302" y="1635"/>
                    <a:pt x="1902" y="2469"/>
                  </a:cubicBezTo>
                  <a:cubicBezTo>
                    <a:pt x="2536" y="3303"/>
                    <a:pt x="3236" y="4070"/>
                    <a:pt x="4037" y="4770"/>
                  </a:cubicBezTo>
                  <a:cubicBezTo>
                    <a:pt x="5438" y="6071"/>
                    <a:pt x="7072" y="7572"/>
                    <a:pt x="7072" y="9641"/>
                  </a:cubicBezTo>
                  <a:cubicBezTo>
                    <a:pt x="7072" y="10575"/>
                    <a:pt x="6639" y="11709"/>
                    <a:pt x="5738" y="12109"/>
                  </a:cubicBezTo>
                  <a:cubicBezTo>
                    <a:pt x="5711" y="12109"/>
                    <a:pt x="5727" y="12152"/>
                    <a:pt x="5735" y="12152"/>
                  </a:cubicBezTo>
                  <a:cubicBezTo>
                    <a:pt x="5737" y="12152"/>
                    <a:pt x="5738" y="12149"/>
                    <a:pt x="5738" y="12142"/>
                  </a:cubicBezTo>
                  <a:cubicBezTo>
                    <a:pt x="6472" y="11742"/>
                    <a:pt x="7006" y="11075"/>
                    <a:pt x="7206" y="10274"/>
                  </a:cubicBezTo>
                  <a:cubicBezTo>
                    <a:pt x="7406" y="9374"/>
                    <a:pt x="7306" y="8406"/>
                    <a:pt x="6872" y="7606"/>
                  </a:cubicBezTo>
                  <a:cubicBezTo>
                    <a:pt x="5871" y="5571"/>
                    <a:pt x="3770" y="4437"/>
                    <a:pt x="2369" y="2736"/>
                  </a:cubicBezTo>
                  <a:cubicBezTo>
                    <a:pt x="1602" y="1835"/>
                    <a:pt x="968" y="768"/>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5297525" y="1548700"/>
              <a:ext cx="130725" cy="243050"/>
            </a:xfrm>
            <a:custGeom>
              <a:avLst/>
              <a:gdLst/>
              <a:ahLst/>
              <a:cxnLst/>
              <a:rect l="l" t="t" r="r" b="b"/>
              <a:pathLst>
                <a:path w="5229" h="9722" extrusionOk="0">
                  <a:moveTo>
                    <a:pt x="30" y="1"/>
                  </a:moveTo>
                  <a:cubicBezTo>
                    <a:pt x="11" y="1"/>
                    <a:pt x="1" y="24"/>
                    <a:pt x="24" y="48"/>
                  </a:cubicBezTo>
                  <a:cubicBezTo>
                    <a:pt x="958" y="1282"/>
                    <a:pt x="2493" y="1716"/>
                    <a:pt x="3594" y="2683"/>
                  </a:cubicBezTo>
                  <a:cubicBezTo>
                    <a:pt x="4894" y="3817"/>
                    <a:pt x="5128" y="5652"/>
                    <a:pt x="4561" y="7220"/>
                  </a:cubicBezTo>
                  <a:cubicBezTo>
                    <a:pt x="4161" y="8154"/>
                    <a:pt x="3594" y="9021"/>
                    <a:pt x="2793" y="9688"/>
                  </a:cubicBezTo>
                  <a:lnTo>
                    <a:pt x="2793" y="9721"/>
                  </a:lnTo>
                  <a:cubicBezTo>
                    <a:pt x="4161" y="8587"/>
                    <a:pt x="5228" y="6953"/>
                    <a:pt x="5128" y="5152"/>
                  </a:cubicBezTo>
                  <a:cubicBezTo>
                    <a:pt x="5061" y="4351"/>
                    <a:pt x="4794" y="3550"/>
                    <a:pt x="4294" y="2917"/>
                  </a:cubicBezTo>
                  <a:cubicBezTo>
                    <a:pt x="3727" y="2316"/>
                    <a:pt x="3060" y="1849"/>
                    <a:pt x="2326" y="1516"/>
                  </a:cubicBezTo>
                  <a:cubicBezTo>
                    <a:pt x="1492" y="1115"/>
                    <a:pt x="625" y="748"/>
                    <a:pt x="58" y="15"/>
                  </a:cubicBezTo>
                  <a:cubicBezTo>
                    <a:pt x="48" y="5"/>
                    <a:pt x="38"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4637650" y="1574900"/>
              <a:ext cx="206850" cy="267725"/>
            </a:xfrm>
            <a:custGeom>
              <a:avLst/>
              <a:gdLst/>
              <a:ahLst/>
              <a:cxnLst/>
              <a:rect l="l" t="t" r="r" b="b"/>
              <a:pathLst>
                <a:path w="8274" h="10709" extrusionOk="0">
                  <a:moveTo>
                    <a:pt x="401" y="1"/>
                  </a:moveTo>
                  <a:cubicBezTo>
                    <a:pt x="134" y="1"/>
                    <a:pt x="0" y="234"/>
                    <a:pt x="67" y="501"/>
                  </a:cubicBezTo>
                  <a:lnTo>
                    <a:pt x="2269" y="10074"/>
                  </a:lnTo>
                  <a:cubicBezTo>
                    <a:pt x="2369" y="10375"/>
                    <a:pt x="2636" y="10575"/>
                    <a:pt x="2936" y="10608"/>
                  </a:cubicBezTo>
                  <a:lnTo>
                    <a:pt x="7839" y="10708"/>
                  </a:lnTo>
                  <a:cubicBezTo>
                    <a:pt x="8106" y="10708"/>
                    <a:pt x="8273" y="10475"/>
                    <a:pt x="8173" y="10208"/>
                  </a:cubicBezTo>
                  <a:lnTo>
                    <a:pt x="5971" y="634"/>
                  </a:lnTo>
                  <a:cubicBezTo>
                    <a:pt x="5871" y="334"/>
                    <a:pt x="5604" y="134"/>
                    <a:pt x="5304" y="134"/>
                  </a:cubicBezTo>
                  <a:lnTo>
                    <a:pt x="401"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4622650" y="1574075"/>
              <a:ext cx="206675" cy="267800"/>
            </a:xfrm>
            <a:custGeom>
              <a:avLst/>
              <a:gdLst/>
              <a:ahLst/>
              <a:cxnLst/>
              <a:rect l="l" t="t" r="r" b="b"/>
              <a:pathLst>
                <a:path w="8267" h="10712" extrusionOk="0">
                  <a:moveTo>
                    <a:pt x="434" y="0"/>
                  </a:moveTo>
                  <a:cubicBezTo>
                    <a:pt x="133" y="0"/>
                    <a:pt x="0" y="234"/>
                    <a:pt x="100" y="501"/>
                  </a:cubicBezTo>
                  <a:lnTo>
                    <a:pt x="2268" y="10074"/>
                  </a:lnTo>
                  <a:cubicBezTo>
                    <a:pt x="2402" y="10374"/>
                    <a:pt x="2635" y="10574"/>
                    <a:pt x="2969" y="10608"/>
                  </a:cubicBezTo>
                  <a:lnTo>
                    <a:pt x="7872" y="10708"/>
                  </a:lnTo>
                  <a:cubicBezTo>
                    <a:pt x="7889" y="10710"/>
                    <a:pt x="7906" y="10711"/>
                    <a:pt x="7922" y="10711"/>
                  </a:cubicBezTo>
                  <a:cubicBezTo>
                    <a:pt x="8155" y="10711"/>
                    <a:pt x="8266" y="10489"/>
                    <a:pt x="8173" y="10208"/>
                  </a:cubicBezTo>
                  <a:lnTo>
                    <a:pt x="6004" y="667"/>
                  </a:lnTo>
                  <a:cubicBezTo>
                    <a:pt x="5904" y="367"/>
                    <a:pt x="5637" y="134"/>
                    <a:pt x="5337" y="100"/>
                  </a:cubicBezTo>
                  <a:lnTo>
                    <a:pt x="434"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4738550" y="1589925"/>
              <a:ext cx="24225" cy="21050"/>
            </a:xfrm>
            <a:custGeom>
              <a:avLst/>
              <a:gdLst/>
              <a:ahLst/>
              <a:cxnLst/>
              <a:rect l="l" t="t" r="r" b="b"/>
              <a:pathLst>
                <a:path w="969" h="842" extrusionOk="0">
                  <a:moveTo>
                    <a:pt x="434" y="0"/>
                  </a:moveTo>
                  <a:cubicBezTo>
                    <a:pt x="201" y="0"/>
                    <a:pt x="1" y="200"/>
                    <a:pt x="1" y="434"/>
                  </a:cubicBezTo>
                  <a:cubicBezTo>
                    <a:pt x="1" y="684"/>
                    <a:pt x="219" y="842"/>
                    <a:pt x="442" y="842"/>
                  </a:cubicBezTo>
                  <a:cubicBezTo>
                    <a:pt x="545" y="842"/>
                    <a:pt x="650" y="808"/>
                    <a:pt x="735" y="734"/>
                  </a:cubicBezTo>
                  <a:cubicBezTo>
                    <a:pt x="968" y="467"/>
                    <a:pt x="801" y="0"/>
                    <a:pt x="4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4579100" y="1842700"/>
              <a:ext cx="635425" cy="454900"/>
            </a:xfrm>
            <a:custGeom>
              <a:avLst/>
              <a:gdLst/>
              <a:ahLst/>
              <a:cxnLst/>
              <a:rect l="l" t="t" r="r" b="b"/>
              <a:pathLst>
                <a:path w="25417" h="18196" extrusionOk="0">
                  <a:moveTo>
                    <a:pt x="23973" y="1"/>
                  </a:moveTo>
                  <a:cubicBezTo>
                    <a:pt x="23456" y="1"/>
                    <a:pt x="22660" y="380"/>
                    <a:pt x="21489" y="1331"/>
                  </a:cubicBezTo>
                  <a:cubicBezTo>
                    <a:pt x="17854" y="4333"/>
                    <a:pt x="12616" y="8569"/>
                    <a:pt x="11282" y="8636"/>
                  </a:cubicBezTo>
                  <a:cubicBezTo>
                    <a:pt x="11281" y="8636"/>
                    <a:pt x="11280" y="8636"/>
                    <a:pt x="11278" y="8636"/>
                  </a:cubicBezTo>
                  <a:cubicBezTo>
                    <a:pt x="10932" y="8636"/>
                    <a:pt x="8640" y="4124"/>
                    <a:pt x="6679" y="1831"/>
                  </a:cubicBezTo>
                  <a:cubicBezTo>
                    <a:pt x="6543" y="1680"/>
                    <a:pt x="6287" y="1613"/>
                    <a:pt x="5951" y="1613"/>
                  </a:cubicBezTo>
                  <a:cubicBezTo>
                    <a:pt x="4135" y="1613"/>
                    <a:pt x="0" y="3553"/>
                    <a:pt x="141" y="4566"/>
                  </a:cubicBezTo>
                  <a:cubicBezTo>
                    <a:pt x="708" y="7935"/>
                    <a:pt x="3577" y="13873"/>
                    <a:pt x="7046" y="17008"/>
                  </a:cubicBezTo>
                  <a:cubicBezTo>
                    <a:pt x="8188" y="18054"/>
                    <a:pt x="9668" y="18196"/>
                    <a:pt x="10864" y="18196"/>
                  </a:cubicBezTo>
                  <a:cubicBezTo>
                    <a:pt x="11309" y="18196"/>
                    <a:pt x="11715" y="18176"/>
                    <a:pt x="12049" y="18176"/>
                  </a:cubicBezTo>
                  <a:cubicBezTo>
                    <a:pt x="14651" y="18176"/>
                    <a:pt x="20989" y="10571"/>
                    <a:pt x="23824" y="4700"/>
                  </a:cubicBezTo>
                  <a:cubicBezTo>
                    <a:pt x="24684" y="2956"/>
                    <a:pt x="25417" y="1"/>
                    <a:pt x="23973"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4580950" y="1625275"/>
              <a:ext cx="98425" cy="176475"/>
            </a:xfrm>
            <a:custGeom>
              <a:avLst/>
              <a:gdLst/>
              <a:ahLst/>
              <a:cxnLst/>
              <a:rect l="l" t="t" r="r" b="b"/>
              <a:pathLst>
                <a:path w="3937" h="7059" extrusionOk="0">
                  <a:moveTo>
                    <a:pt x="1254" y="1"/>
                  </a:moveTo>
                  <a:cubicBezTo>
                    <a:pt x="714" y="1"/>
                    <a:pt x="422" y="729"/>
                    <a:pt x="667" y="1755"/>
                  </a:cubicBezTo>
                  <a:cubicBezTo>
                    <a:pt x="1201" y="4090"/>
                    <a:pt x="667" y="4624"/>
                    <a:pt x="0" y="7059"/>
                  </a:cubicBezTo>
                  <a:lnTo>
                    <a:pt x="3369" y="7059"/>
                  </a:lnTo>
                  <a:cubicBezTo>
                    <a:pt x="3770" y="5925"/>
                    <a:pt x="3936" y="2622"/>
                    <a:pt x="2202" y="587"/>
                  </a:cubicBezTo>
                  <a:cubicBezTo>
                    <a:pt x="1848" y="179"/>
                    <a:pt x="1521" y="1"/>
                    <a:pt x="1254"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4563425" y="1631700"/>
              <a:ext cx="245025" cy="351025"/>
            </a:xfrm>
            <a:custGeom>
              <a:avLst/>
              <a:gdLst/>
              <a:ahLst/>
              <a:cxnLst/>
              <a:rect l="l" t="t" r="r" b="b"/>
              <a:pathLst>
                <a:path w="9801" h="14041" extrusionOk="0">
                  <a:moveTo>
                    <a:pt x="8272" y="1"/>
                  </a:moveTo>
                  <a:cubicBezTo>
                    <a:pt x="7860" y="1"/>
                    <a:pt x="7391" y="85"/>
                    <a:pt x="7006" y="230"/>
                  </a:cubicBezTo>
                  <a:cubicBezTo>
                    <a:pt x="1835" y="2232"/>
                    <a:pt x="735" y="6168"/>
                    <a:pt x="434" y="8003"/>
                  </a:cubicBezTo>
                  <a:cubicBezTo>
                    <a:pt x="1" y="10638"/>
                    <a:pt x="1035" y="14040"/>
                    <a:pt x="1035" y="14040"/>
                  </a:cubicBezTo>
                  <a:lnTo>
                    <a:pt x="8507" y="11805"/>
                  </a:lnTo>
                  <a:cubicBezTo>
                    <a:pt x="9374" y="10137"/>
                    <a:pt x="9007" y="8937"/>
                    <a:pt x="9007" y="8937"/>
                  </a:cubicBezTo>
                  <a:cubicBezTo>
                    <a:pt x="9241" y="8870"/>
                    <a:pt x="9441" y="8803"/>
                    <a:pt x="9641" y="8736"/>
                  </a:cubicBezTo>
                  <a:cubicBezTo>
                    <a:pt x="9407" y="7602"/>
                    <a:pt x="9107" y="6468"/>
                    <a:pt x="8740" y="5401"/>
                  </a:cubicBezTo>
                  <a:cubicBezTo>
                    <a:pt x="8307" y="4133"/>
                    <a:pt x="5671" y="3566"/>
                    <a:pt x="5671" y="3566"/>
                  </a:cubicBezTo>
                  <a:cubicBezTo>
                    <a:pt x="6272" y="2832"/>
                    <a:pt x="7373" y="2532"/>
                    <a:pt x="8607" y="1465"/>
                  </a:cubicBezTo>
                  <a:cubicBezTo>
                    <a:pt x="9800" y="409"/>
                    <a:pt x="9178" y="1"/>
                    <a:pt x="8272"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4588450" y="1706025"/>
              <a:ext cx="274375" cy="174375"/>
            </a:xfrm>
            <a:custGeom>
              <a:avLst/>
              <a:gdLst/>
              <a:ahLst/>
              <a:cxnLst/>
              <a:rect l="l" t="t" r="r" b="b"/>
              <a:pathLst>
                <a:path w="10975" h="6975" extrusionOk="0">
                  <a:moveTo>
                    <a:pt x="8321" y="0"/>
                  </a:moveTo>
                  <a:cubicBezTo>
                    <a:pt x="6954" y="0"/>
                    <a:pt x="5178" y="431"/>
                    <a:pt x="4070" y="827"/>
                  </a:cubicBezTo>
                  <a:cubicBezTo>
                    <a:pt x="2369" y="1394"/>
                    <a:pt x="768" y="2695"/>
                    <a:pt x="0" y="3328"/>
                  </a:cubicBezTo>
                  <a:cubicBezTo>
                    <a:pt x="0" y="3328"/>
                    <a:pt x="6947" y="6975"/>
                    <a:pt x="7567" y="6975"/>
                  </a:cubicBezTo>
                  <a:cubicBezTo>
                    <a:pt x="7586" y="6975"/>
                    <a:pt x="7599" y="6971"/>
                    <a:pt x="7606" y="6964"/>
                  </a:cubicBezTo>
                  <a:cubicBezTo>
                    <a:pt x="8640" y="5964"/>
                    <a:pt x="10675" y="6497"/>
                    <a:pt x="10775" y="5430"/>
                  </a:cubicBezTo>
                  <a:cubicBezTo>
                    <a:pt x="10841" y="4563"/>
                    <a:pt x="9841" y="4362"/>
                    <a:pt x="9841" y="4362"/>
                  </a:cubicBezTo>
                  <a:cubicBezTo>
                    <a:pt x="9841" y="4362"/>
                    <a:pt x="10975" y="4129"/>
                    <a:pt x="10875" y="3228"/>
                  </a:cubicBezTo>
                  <a:cubicBezTo>
                    <a:pt x="10741" y="2194"/>
                    <a:pt x="9107" y="2194"/>
                    <a:pt x="9107" y="2194"/>
                  </a:cubicBezTo>
                  <a:cubicBezTo>
                    <a:pt x="9107" y="2194"/>
                    <a:pt x="10541" y="1794"/>
                    <a:pt x="10208" y="760"/>
                  </a:cubicBezTo>
                  <a:cubicBezTo>
                    <a:pt x="10004" y="203"/>
                    <a:pt x="9259" y="0"/>
                    <a:pt x="8321" y="0"/>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4698525" y="1758325"/>
              <a:ext cx="118450" cy="20925"/>
            </a:xfrm>
            <a:custGeom>
              <a:avLst/>
              <a:gdLst/>
              <a:ahLst/>
              <a:cxnLst/>
              <a:rect l="l" t="t" r="r" b="b"/>
              <a:pathLst>
                <a:path w="4738" h="837" extrusionOk="0">
                  <a:moveTo>
                    <a:pt x="3471" y="1"/>
                  </a:moveTo>
                  <a:cubicBezTo>
                    <a:pt x="2279" y="1"/>
                    <a:pt x="1101" y="282"/>
                    <a:pt x="34" y="803"/>
                  </a:cubicBezTo>
                  <a:cubicBezTo>
                    <a:pt x="1" y="836"/>
                    <a:pt x="1" y="836"/>
                    <a:pt x="1" y="836"/>
                  </a:cubicBezTo>
                  <a:cubicBezTo>
                    <a:pt x="1535" y="402"/>
                    <a:pt x="3103" y="169"/>
                    <a:pt x="4704" y="136"/>
                  </a:cubicBezTo>
                  <a:cubicBezTo>
                    <a:pt x="4737" y="136"/>
                    <a:pt x="4737" y="102"/>
                    <a:pt x="4704" y="102"/>
                  </a:cubicBezTo>
                  <a:cubicBezTo>
                    <a:pt x="4294" y="34"/>
                    <a:pt x="3881" y="1"/>
                    <a:pt x="34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4716875" y="1810975"/>
              <a:ext cx="119275" cy="14975"/>
            </a:xfrm>
            <a:custGeom>
              <a:avLst/>
              <a:gdLst/>
              <a:ahLst/>
              <a:cxnLst/>
              <a:rect l="l" t="t" r="r" b="b"/>
              <a:pathLst>
                <a:path w="4771" h="599" extrusionOk="0">
                  <a:moveTo>
                    <a:pt x="3163" y="0"/>
                  </a:moveTo>
                  <a:cubicBezTo>
                    <a:pt x="2089" y="0"/>
                    <a:pt x="1014" y="193"/>
                    <a:pt x="0" y="598"/>
                  </a:cubicBezTo>
                  <a:cubicBezTo>
                    <a:pt x="1279" y="320"/>
                    <a:pt x="2604" y="181"/>
                    <a:pt x="3918" y="181"/>
                  </a:cubicBezTo>
                  <a:cubicBezTo>
                    <a:pt x="4180" y="181"/>
                    <a:pt x="4442" y="187"/>
                    <a:pt x="4704" y="198"/>
                  </a:cubicBezTo>
                  <a:cubicBezTo>
                    <a:pt x="4770" y="198"/>
                    <a:pt x="4737" y="131"/>
                    <a:pt x="4704" y="131"/>
                  </a:cubicBezTo>
                  <a:cubicBezTo>
                    <a:pt x="4195" y="45"/>
                    <a:pt x="3679" y="0"/>
                    <a:pt x="31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4957050" y="1842475"/>
              <a:ext cx="252575" cy="259500"/>
            </a:xfrm>
            <a:custGeom>
              <a:avLst/>
              <a:gdLst/>
              <a:ahLst/>
              <a:cxnLst/>
              <a:rect l="l" t="t" r="r" b="b"/>
              <a:pathLst>
                <a:path w="10103" h="10380" extrusionOk="0">
                  <a:moveTo>
                    <a:pt x="8787" y="0"/>
                  </a:moveTo>
                  <a:cubicBezTo>
                    <a:pt x="8080" y="0"/>
                    <a:pt x="7064" y="527"/>
                    <a:pt x="5871" y="1473"/>
                  </a:cubicBezTo>
                  <a:cubicBezTo>
                    <a:pt x="3136" y="3641"/>
                    <a:pt x="0" y="5910"/>
                    <a:pt x="0" y="5910"/>
                  </a:cubicBezTo>
                  <a:lnTo>
                    <a:pt x="6071" y="10379"/>
                  </a:lnTo>
                  <a:cubicBezTo>
                    <a:pt x="6071" y="10379"/>
                    <a:pt x="9007" y="6410"/>
                    <a:pt x="9707" y="2874"/>
                  </a:cubicBezTo>
                  <a:cubicBezTo>
                    <a:pt x="10102" y="881"/>
                    <a:pt x="9702" y="0"/>
                    <a:pt x="8787"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4989575" y="1973525"/>
              <a:ext cx="133200" cy="97925"/>
            </a:xfrm>
            <a:custGeom>
              <a:avLst/>
              <a:gdLst/>
              <a:ahLst/>
              <a:cxnLst/>
              <a:rect l="l" t="t" r="r" b="b"/>
              <a:pathLst>
                <a:path w="5328" h="3917" extrusionOk="0">
                  <a:moveTo>
                    <a:pt x="67" y="0"/>
                  </a:moveTo>
                  <a:cubicBezTo>
                    <a:pt x="34" y="0"/>
                    <a:pt x="0" y="34"/>
                    <a:pt x="34" y="67"/>
                  </a:cubicBezTo>
                  <a:cubicBezTo>
                    <a:pt x="1401" y="1201"/>
                    <a:pt x="4170" y="3303"/>
                    <a:pt x="5271" y="3903"/>
                  </a:cubicBezTo>
                  <a:cubicBezTo>
                    <a:pt x="5280" y="3913"/>
                    <a:pt x="5290" y="3917"/>
                    <a:pt x="5298" y="3917"/>
                  </a:cubicBezTo>
                  <a:cubicBezTo>
                    <a:pt x="5318" y="3917"/>
                    <a:pt x="5328" y="3893"/>
                    <a:pt x="5304" y="3870"/>
                  </a:cubicBezTo>
                  <a:cubicBezTo>
                    <a:pt x="3369" y="2302"/>
                    <a:pt x="400" y="167"/>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5007925" y="1841925"/>
              <a:ext cx="202075" cy="260050"/>
            </a:xfrm>
            <a:custGeom>
              <a:avLst/>
              <a:gdLst/>
              <a:ahLst/>
              <a:cxnLst/>
              <a:rect l="l" t="t" r="r" b="b"/>
              <a:pathLst>
                <a:path w="8083" h="10402" extrusionOk="0">
                  <a:moveTo>
                    <a:pt x="6761" y="1"/>
                  </a:moveTo>
                  <a:cubicBezTo>
                    <a:pt x="6564" y="1"/>
                    <a:pt x="6344" y="44"/>
                    <a:pt x="6104" y="127"/>
                  </a:cubicBezTo>
                  <a:lnTo>
                    <a:pt x="0" y="7399"/>
                  </a:lnTo>
                  <a:lnTo>
                    <a:pt x="4036" y="10401"/>
                  </a:lnTo>
                  <a:cubicBezTo>
                    <a:pt x="4036" y="10401"/>
                    <a:pt x="6972" y="6432"/>
                    <a:pt x="7672" y="2896"/>
                  </a:cubicBezTo>
                  <a:cubicBezTo>
                    <a:pt x="8083" y="898"/>
                    <a:pt x="7662" y="1"/>
                    <a:pt x="6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4992900" y="1822025"/>
              <a:ext cx="529575" cy="422550"/>
            </a:xfrm>
            <a:custGeom>
              <a:avLst/>
              <a:gdLst/>
              <a:ahLst/>
              <a:cxnLst/>
              <a:rect l="l" t="t" r="r" b="b"/>
              <a:pathLst>
                <a:path w="21183" h="16902" extrusionOk="0">
                  <a:moveTo>
                    <a:pt x="9489" y="0"/>
                  </a:moveTo>
                  <a:cubicBezTo>
                    <a:pt x="7939" y="0"/>
                    <a:pt x="6501" y="834"/>
                    <a:pt x="5438" y="1957"/>
                  </a:cubicBezTo>
                  <a:cubicBezTo>
                    <a:pt x="5004" y="2391"/>
                    <a:pt x="334" y="9963"/>
                    <a:pt x="134" y="12698"/>
                  </a:cubicBezTo>
                  <a:cubicBezTo>
                    <a:pt x="1" y="14400"/>
                    <a:pt x="901" y="16068"/>
                    <a:pt x="1435" y="16901"/>
                  </a:cubicBezTo>
                  <a:lnTo>
                    <a:pt x="21182" y="16901"/>
                  </a:lnTo>
                  <a:lnTo>
                    <a:pt x="21182" y="14667"/>
                  </a:lnTo>
                  <a:cubicBezTo>
                    <a:pt x="18781" y="9696"/>
                    <a:pt x="15812" y="4292"/>
                    <a:pt x="13110" y="1691"/>
                  </a:cubicBezTo>
                  <a:cubicBezTo>
                    <a:pt x="12977" y="1557"/>
                    <a:pt x="12843" y="1457"/>
                    <a:pt x="12710" y="1324"/>
                  </a:cubicBezTo>
                  <a:lnTo>
                    <a:pt x="12643" y="1257"/>
                  </a:lnTo>
                  <a:cubicBezTo>
                    <a:pt x="11593" y="366"/>
                    <a:pt x="10516" y="0"/>
                    <a:pt x="9489"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a:off x="5246350" y="1848600"/>
              <a:ext cx="276125" cy="395975"/>
            </a:xfrm>
            <a:custGeom>
              <a:avLst/>
              <a:gdLst/>
              <a:ahLst/>
              <a:cxnLst/>
              <a:rect l="l" t="t" r="r" b="b"/>
              <a:pathLst>
                <a:path w="11045" h="15839" extrusionOk="0">
                  <a:moveTo>
                    <a:pt x="1627" y="1"/>
                  </a:moveTo>
                  <a:cubicBezTo>
                    <a:pt x="489" y="1"/>
                    <a:pt x="0" y="951"/>
                    <a:pt x="2038" y="4130"/>
                  </a:cubicBezTo>
                  <a:cubicBezTo>
                    <a:pt x="3973" y="7166"/>
                    <a:pt x="7108" y="12736"/>
                    <a:pt x="8609" y="15838"/>
                  </a:cubicBezTo>
                  <a:lnTo>
                    <a:pt x="11011" y="15838"/>
                  </a:lnTo>
                  <a:lnTo>
                    <a:pt x="11044" y="6298"/>
                  </a:lnTo>
                  <a:cubicBezTo>
                    <a:pt x="8476" y="3930"/>
                    <a:pt x="5841" y="1862"/>
                    <a:pt x="4106" y="828"/>
                  </a:cubicBezTo>
                  <a:cubicBezTo>
                    <a:pt x="3340" y="386"/>
                    <a:pt x="2352" y="1"/>
                    <a:pt x="1627"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a:off x="5242675" y="1833850"/>
              <a:ext cx="254775" cy="263950"/>
            </a:xfrm>
            <a:custGeom>
              <a:avLst/>
              <a:gdLst/>
              <a:ahLst/>
              <a:cxnLst/>
              <a:rect l="l" t="t" r="r" b="b"/>
              <a:pathLst>
                <a:path w="10191" h="10558" extrusionOk="0">
                  <a:moveTo>
                    <a:pt x="1560" y="0"/>
                  </a:moveTo>
                  <a:cubicBezTo>
                    <a:pt x="1" y="0"/>
                    <a:pt x="93" y="1591"/>
                    <a:pt x="1351" y="3953"/>
                  </a:cubicBezTo>
                  <a:cubicBezTo>
                    <a:pt x="2986" y="7022"/>
                    <a:pt x="4687" y="10558"/>
                    <a:pt x="4687" y="10558"/>
                  </a:cubicBezTo>
                  <a:lnTo>
                    <a:pt x="10191" y="5387"/>
                  </a:lnTo>
                  <a:cubicBezTo>
                    <a:pt x="10191" y="5387"/>
                    <a:pt x="6788" y="1785"/>
                    <a:pt x="3419" y="450"/>
                  </a:cubicBezTo>
                  <a:cubicBezTo>
                    <a:pt x="2643" y="143"/>
                    <a:pt x="2027" y="0"/>
                    <a:pt x="1560"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5349825" y="1949350"/>
              <a:ext cx="119275" cy="112600"/>
            </a:xfrm>
            <a:custGeom>
              <a:avLst/>
              <a:gdLst/>
              <a:ahLst/>
              <a:cxnLst/>
              <a:rect l="l" t="t" r="r" b="b"/>
              <a:pathLst>
                <a:path w="4771" h="4504" extrusionOk="0">
                  <a:moveTo>
                    <a:pt x="4737" y="0"/>
                  </a:moveTo>
                  <a:cubicBezTo>
                    <a:pt x="2836" y="1668"/>
                    <a:pt x="201" y="4170"/>
                    <a:pt x="0" y="4470"/>
                  </a:cubicBezTo>
                  <a:cubicBezTo>
                    <a:pt x="0" y="4484"/>
                    <a:pt x="0" y="4495"/>
                    <a:pt x="0" y="4503"/>
                  </a:cubicBezTo>
                  <a:cubicBezTo>
                    <a:pt x="1401" y="3402"/>
                    <a:pt x="3970" y="1034"/>
                    <a:pt x="4771" y="67"/>
                  </a:cubicBezTo>
                  <a:cubicBezTo>
                    <a:pt x="4771" y="0"/>
                    <a:pt x="4737" y="0"/>
                    <a:pt x="47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1"/>
            <p:cNvSpPr/>
            <p:nvPr/>
          </p:nvSpPr>
          <p:spPr>
            <a:xfrm>
              <a:off x="5288175" y="1965675"/>
              <a:ext cx="88350" cy="136300"/>
            </a:xfrm>
            <a:custGeom>
              <a:avLst/>
              <a:gdLst/>
              <a:ahLst/>
              <a:cxnLst/>
              <a:rect l="l" t="t" r="r" b="b"/>
              <a:pathLst>
                <a:path w="3534" h="5452" extrusionOk="0">
                  <a:moveTo>
                    <a:pt x="52" y="0"/>
                  </a:moveTo>
                  <a:cubicBezTo>
                    <a:pt x="34" y="0"/>
                    <a:pt x="8" y="24"/>
                    <a:pt x="31" y="48"/>
                  </a:cubicBezTo>
                  <a:cubicBezTo>
                    <a:pt x="265" y="515"/>
                    <a:pt x="532" y="1048"/>
                    <a:pt x="765" y="1549"/>
                  </a:cubicBezTo>
                  <a:cubicBezTo>
                    <a:pt x="732" y="1515"/>
                    <a:pt x="165" y="1082"/>
                    <a:pt x="98" y="982"/>
                  </a:cubicBezTo>
                  <a:cubicBezTo>
                    <a:pt x="71" y="954"/>
                    <a:pt x="51" y="944"/>
                    <a:pt x="37" y="944"/>
                  </a:cubicBezTo>
                  <a:cubicBezTo>
                    <a:pt x="1" y="944"/>
                    <a:pt x="7" y="1015"/>
                    <a:pt x="31" y="1015"/>
                  </a:cubicBezTo>
                  <a:cubicBezTo>
                    <a:pt x="131" y="1115"/>
                    <a:pt x="865" y="1849"/>
                    <a:pt x="899" y="1849"/>
                  </a:cubicBezTo>
                  <a:lnTo>
                    <a:pt x="1366" y="2816"/>
                  </a:lnTo>
                  <a:cubicBezTo>
                    <a:pt x="1566" y="3283"/>
                    <a:pt x="1799" y="3750"/>
                    <a:pt x="2033" y="4184"/>
                  </a:cubicBezTo>
                  <a:cubicBezTo>
                    <a:pt x="2166" y="4417"/>
                    <a:pt x="2266" y="4617"/>
                    <a:pt x="2366" y="4818"/>
                  </a:cubicBezTo>
                  <a:cubicBezTo>
                    <a:pt x="2500" y="5051"/>
                    <a:pt x="2733" y="5418"/>
                    <a:pt x="2733" y="5451"/>
                  </a:cubicBezTo>
                  <a:cubicBezTo>
                    <a:pt x="3000" y="5218"/>
                    <a:pt x="3267" y="4951"/>
                    <a:pt x="3501" y="4718"/>
                  </a:cubicBezTo>
                  <a:cubicBezTo>
                    <a:pt x="3534" y="4684"/>
                    <a:pt x="3501" y="4651"/>
                    <a:pt x="3467" y="4651"/>
                  </a:cubicBezTo>
                  <a:cubicBezTo>
                    <a:pt x="3434" y="4651"/>
                    <a:pt x="2867" y="5018"/>
                    <a:pt x="2833" y="5051"/>
                  </a:cubicBezTo>
                  <a:cubicBezTo>
                    <a:pt x="2800" y="4951"/>
                    <a:pt x="2733" y="4851"/>
                    <a:pt x="2700" y="4751"/>
                  </a:cubicBezTo>
                  <a:lnTo>
                    <a:pt x="2366" y="4117"/>
                  </a:lnTo>
                  <a:cubicBezTo>
                    <a:pt x="2133" y="3650"/>
                    <a:pt x="1866" y="3183"/>
                    <a:pt x="1633" y="2716"/>
                  </a:cubicBezTo>
                  <a:cubicBezTo>
                    <a:pt x="1099" y="1815"/>
                    <a:pt x="532" y="915"/>
                    <a:pt x="65" y="14"/>
                  </a:cubicBezTo>
                  <a:cubicBezTo>
                    <a:pt x="65" y="4"/>
                    <a:pt x="59" y="0"/>
                    <a:pt x="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1"/>
            <p:cNvSpPr/>
            <p:nvPr/>
          </p:nvSpPr>
          <p:spPr>
            <a:xfrm>
              <a:off x="5083800" y="1808800"/>
              <a:ext cx="183050" cy="172375"/>
            </a:xfrm>
            <a:custGeom>
              <a:avLst/>
              <a:gdLst/>
              <a:ahLst/>
              <a:cxnLst/>
              <a:rect l="l" t="t" r="r" b="b"/>
              <a:pathLst>
                <a:path w="7322" h="6895" extrusionOk="0">
                  <a:moveTo>
                    <a:pt x="5448" y="1"/>
                  </a:moveTo>
                  <a:cubicBezTo>
                    <a:pt x="5350" y="1"/>
                    <a:pt x="5246" y="7"/>
                    <a:pt x="5138" y="18"/>
                  </a:cubicBezTo>
                  <a:cubicBezTo>
                    <a:pt x="4037" y="118"/>
                    <a:pt x="2736" y="919"/>
                    <a:pt x="1702" y="2286"/>
                  </a:cubicBezTo>
                  <a:cubicBezTo>
                    <a:pt x="801" y="3520"/>
                    <a:pt x="1" y="5255"/>
                    <a:pt x="601" y="5622"/>
                  </a:cubicBezTo>
                  <a:cubicBezTo>
                    <a:pt x="689" y="5674"/>
                    <a:pt x="786" y="5696"/>
                    <a:pt x="889" y="5696"/>
                  </a:cubicBezTo>
                  <a:cubicBezTo>
                    <a:pt x="1649" y="5696"/>
                    <a:pt x="2736" y="4455"/>
                    <a:pt x="2736" y="4454"/>
                  </a:cubicBezTo>
                  <a:lnTo>
                    <a:pt x="2736" y="4454"/>
                  </a:lnTo>
                  <a:cubicBezTo>
                    <a:pt x="2736" y="4455"/>
                    <a:pt x="2387" y="6895"/>
                    <a:pt x="3636" y="6895"/>
                  </a:cubicBezTo>
                  <a:cubicBezTo>
                    <a:pt x="3668" y="6895"/>
                    <a:pt x="3702" y="6893"/>
                    <a:pt x="3737" y="6890"/>
                  </a:cubicBezTo>
                  <a:cubicBezTo>
                    <a:pt x="5338" y="6756"/>
                    <a:pt x="6772" y="4521"/>
                    <a:pt x="7039" y="3053"/>
                  </a:cubicBezTo>
                  <a:cubicBezTo>
                    <a:pt x="7322" y="1512"/>
                    <a:pt x="7071" y="1"/>
                    <a:pt x="5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5133000" y="1680800"/>
              <a:ext cx="120125" cy="227075"/>
            </a:xfrm>
            <a:custGeom>
              <a:avLst/>
              <a:gdLst/>
              <a:ahLst/>
              <a:cxnLst/>
              <a:rect l="l" t="t" r="r" b="b"/>
              <a:pathLst>
                <a:path w="4805" h="9083" extrusionOk="0">
                  <a:moveTo>
                    <a:pt x="4437" y="1"/>
                  </a:moveTo>
                  <a:lnTo>
                    <a:pt x="3870" y="301"/>
                  </a:lnTo>
                  <a:lnTo>
                    <a:pt x="1" y="2469"/>
                  </a:lnTo>
                  <a:lnTo>
                    <a:pt x="534" y="5705"/>
                  </a:lnTo>
                  <a:lnTo>
                    <a:pt x="601" y="5939"/>
                  </a:lnTo>
                  <a:cubicBezTo>
                    <a:pt x="601" y="5939"/>
                    <a:pt x="401" y="9007"/>
                    <a:pt x="968" y="9074"/>
                  </a:cubicBezTo>
                  <a:cubicBezTo>
                    <a:pt x="1026" y="9080"/>
                    <a:pt x="1084" y="9083"/>
                    <a:pt x="1142" y="9083"/>
                  </a:cubicBezTo>
                  <a:cubicBezTo>
                    <a:pt x="2798" y="9083"/>
                    <a:pt x="4608" y="6860"/>
                    <a:pt x="4737" y="6506"/>
                  </a:cubicBezTo>
                  <a:cubicBezTo>
                    <a:pt x="4804" y="5538"/>
                    <a:pt x="4804" y="4604"/>
                    <a:pt x="4737" y="3637"/>
                  </a:cubicBezTo>
                  <a:lnTo>
                    <a:pt x="4704" y="3237"/>
                  </a:lnTo>
                  <a:cubicBezTo>
                    <a:pt x="4671" y="3103"/>
                    <a:pt x="4704" y="3003"/>
                    <a:pt x="4671" y="2836"/>
                  </a:cubicBezTo>
                  <a:cubicBezTo>
                    <a:pt x="4671" y="2670"/>
                    <a:pt x="4637" y="2503"/>
                    <a:pt x="4637" y="2336"/>
                  </a:cubicBezTo>
                  <a:cubicBezTo>
                    <a:pt x="4604" y="2269"/>
                    <a:pt x="4604" y="2203"/>
                    <a:pt x="4604" y="2169"/>
                  </a:cubicBezTo>
                  <a:lnTo>
                    <a:pt x="4604" y="2002"/>
                  </a:lnTo>
                  <a:cubicBezTo>
                    <a:pt x="4504" y="902"/>
                    <a:pt x="4437" y="1"/>
                    <a:pt x="4437"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1"/>
            <p:cNvSpPr/>
            <p:nvPr/>
          </p:nvSpPr>
          <p:spPr>
            <a:xfrm>
              <a:off x="5133000" y="1680800"/>
              <a:ext cx="115100" cy="142650"/>
            </a:xfrm>
            <a:custGeom>
              <a:avLst/>
              <a:gdLst/>
              <a:ahLst/>
              <a:cxnLst/>
              <a:rect l="l" t="t" r="r" b="b"/>
              <a:pathLst>
                <a:path w="4604" h="5706" extrusionOk="0">
                  <a:moveTo>
                    <a:pt x="4404" y="1"/>
                  </a:moveTo>
                  <a:lnTo>
                    <a:pt x="3837" y="268"/>
                  </a:lnTo>
                  <a:lnTo>
                    <a:pt x="1" y="2469"/>
                  </a:lnTo>
                  <a:lnTo>
                    <a:pt x="534" y="5705"/>
                  </a:lnTo>
                  <a:cubicBezTo>
                    <a:pt x="2369" y="5105"/>
                    <a:pt x="3870" y="3770"/>
                    <a:pt x="4604" y="2002"/>
                  </a:cubicBezTo>
                  <a:cubicBezTo>
                    <a:pt x="4504" y="868"/>
                    <a:pt x="4404" y="1"/>
                    <a:pt x="44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5006250" y="1455700"/>
              <a:ext cx="282725" cy="336375"/>
            </a:xfrm>
            <a:custGeom>
              <a:avLst/>
              <a:gdLst/>
              <a:ahLst/>
              <a:cxnLst/>
              <a:rect l="l" t="t" r="r" b="b"/>
              <a:pathLst>
                <a:path w="11309" h="13455" extrusionOk="0">
                  <a:moveTo>
                    <a:pt x="5613" y="1"/>
                  </a:moveTo>
                  <a:cubicBezTo>
                    <a:pt x="3215" y="1"/>
                    <a:pt x="578" y="1571"/>
                    <a:pt x="301" y="6837"/>
                  </a:cubicBezTo>
                  <a:cubicBezTo>
                    <a:pt x="0" y="12541"/>
                    <a:pt x="3403" y="13375"/>
                    <a:pt x="4637" y="13441"/>
                  </a:cubicBezTo>
                  <a:cubicBezTo>
                    <a:pt x="4750" y="13448"/>
                    <a:pt x="4893" y="13455"/>
                    <a:pt x="5058" y="13455"/>
                  </a:cubicBezTo>
                  <a:cubicBezTo>
                    <a:pt x="6497" y="13455"/>
                    <a:pt x="9663" y="12961"/>
                    <a:pt x="10441" y="7904"/>
                  </a:cubicBezTo>
                  <a:cubicBezTo>
                    <a:pt x="11308" y="2233"/>
                    <a:pt x="8740" y="299"/>
                    <a:pt x="6205" y="32"/>
                  </a:cubicBezTo>
                  <a:cubicBezTo>
                    <a:pt x="6010" y="11"/>
                    <a:pt x="5812" y="1"/>
                    <a:pt x="5613"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5033150" y="1590450"/>
              <a:ext cx="28150" cy="16250"/>
            </a:xfrm>
            <a:custGeom>
              <a:avLst/>
              <a:gdLst/>
              <a:ahLst/>
              <a:cxnLst/>
              <a:rect l="l" t="t" r="r" b="b"/>
              <a:pathLst>
                <a:path w="1126" h="650" extrusionOk="0">
                  <a:moveTo>
                    <a:pt x="715" y="0"/>
                  </a:moveTo>
                  <a:cubicBezTo>
                    <a:pt x="673" y="0"/>
                    <a:pt x="632" y="5"/>
                    <a:pt x="592" y="12"/>
                  </a:cubicBezTo>
                  <a:cubicBezTo>
                    <a:pt x="392" y="46"/>
                    <a:pt x="225" y="146"/>
                    <a:pt x="125" y="313"/>
                  </a:cubicBezTo>
                  <a:cubicBezTo>
                    <a:pt x="1" y="437"/>
                    <a:pt x="109" y="649"/>
                    <a:pt x="287" y="649"/>
                  </a:cubicBezTo>
                  <a:cubicBezTo>
                    <a:pt x="299" y="649"/>
                    <a:pt x="312" y="648"/>
                    <a:pt x="325" y="646"/>
                  </a:cubicBezTo>
                  <a:cubicBezTo>
                    <a:pt x="459" y="613"/>
                    <a:pt x="592" y="579"/>
                    <a:pt x="692" y="546"/>
                  </a:cubicBezTo>
                  <a:cubicBezTo>
                    <a:pt x="859" y="546"/>
                    <a:pt x="992" y="479"/>
                    <a:pt x="1093" y="379"/>
                  </a:cubicBezTo>
                  <a:cubicBezTo>
                    <a:pt x="1126" y="313"/>
                    <a:pt x="1126" y="213"/>
                    <a:pt x="1093" y="146"/>
                  </a:cubicBezTo>
                  <a:cubicBezTo>
                    <a:pt x="991" y="44"/>
                    <a:pt x="850" y="0"/>
                    <a:pt x="7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5119650" y="1592125"/>
              <a:ext cx="28175" cy="15400"/>
            </a:xfrm>
            <a:custGeom>
              <a:avLst/>
              <a:gdLst/>
              <a:ahLst/>
              <a:cxnLst/>
              <a:rect l="l" t="t" r="r" b="b"/>
              <a:pathLst>
                <a:path w="1127" h="616" extrusionOk="0">
                  <a:moveTo>
                    <a:pt x="413" y="0"/>
                  </a:moveTo>
                  <a:cubicBezTo>
                    <a:pt x="279" y="0"/>
                    <a:pt x="144" y="44"/>
                    <a:pt x="68" y="146"/>
                  </a:cubicBezTo>
                  <a:cubicBezTo>
                    <a:pt x="1" y="212"/>
                    <a:pt x="1" y="312"/>
                    <a:pt x="68" y="379"/>
                  </a:cubicBezTo>
                  <a:cubicBezTo>
                    <a:pt x="168" y="479"/>
                    <a:pt x="301" y="546"/>
                    <a:pt x="435" y="546"/>
                  </a:cubicBezTo>
                  <a:cubicBezTo>
                    <a:pt x="568" y="579"/>
                    <a:pt x="701" y="613"/>
                    <a:pt x="835" y="613"/>
                  </a:cubicBezTo>
                  <a:cubicBezTo>
                    <a:pt x="846" y="615"/>
                    <a:pt x="857" y="616"/>
                    <a:pt x="867" y="616"/>
                  </a:cubicBezTo>
                  <a:cubicBezTo>
                    <a:pt x="1018" y="616"/>
                    <a:pt x="1126" y="404"/>
                    <a:pt x="1002" y="279"/>
                  </a:cubicBezTo>
                  <a:cubicBezTo>
                    <a:pt x="902" y="146"/>
                    <a:pt x="735" y="45"/>
                    <a:pt x="535" y="12"/>
                  </a:cubicBezTo>
                  <a:cubicBezTo>
                    <a:pt x="495" y="4"/>
                    <a:pt x="454" y="0"/>
                    <a:pt x="4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5120500" y="1644125"/>
              <a:ext cx="11700" cy="25875"/>
            </a:xfrm>
            <a:custGeom>
              <a:avLst/>
              <a:gdLst/>
              <a:ahLst/>
              <a:cxnLst/>
              <a:rect l="l" t="t" r="r" b="b"/>
              <a:pathLst>
                <a:path w="468" h="1035" extrusionOk="0">
                  <a:moveTo>
                    <a:pt x="67" y="0"/>
                  </a:moveTo>
                  <a:lnTo>
                    <a:pt x="67" y="0"/>
                  </a:lnTo>
                  <a:cubicBezTo>
                    <a:pt x="0" y="367"/>
                    <a:pt x="34" y="968"/>
                    <a:pt x="467" y="1034"/>
                  </a:cubicBezTo>
                  <a:lnTo>
                    <a:pt x="467" y="1001"/>
                  </a:lnTo>
                  <a:cubicBezTo>
                    <a:pt x="134" y="868"/>
                    <a:pt x="100" y="434"/>
                    <a:pt x="100" y="34"/>
                  </a:cubicBezTo>
                  <a:cubicBezTo>
                    <a:pt x="100" y="0"/>
                    <a:pt x="67"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5117500" y="1634050"/>
              <a:ext cx="29350" cy="31000"/>
            </a:xfrm>
            <a:custGeom>
              <a:avLst/>
              <a:gdLst/>
              <a:ahLst/>
              <a:cxnLst/>
              <a:rect l="l" t="t" r="r" b="b"/>
              <a:pathLst>
                <a:path w="1174" h="1240" extrusionOk="0">
                  <a:moveTo>
                    <a:pt x="568" y="0"/>
                  </a:moveTo>
                  <a:cubicBezTo>
                    <a:pt x="553" y="0"/>
                    <a:pt x="537" y="1"/>
                    <a:pt x="521" y="3"/>
                  </a:cubicBezTo>
                  <a:cubicBezTo>
                    <a:pt x="1" y="35"/>
                    <a:pt x="19" y="1240"/>
                    <a:pt x="576" y="1240"/>
                  </a:cubicBezTo>
                  <a:cubicBezTo>
                    <a:pt x="590" y="1240"/>
                    <a:pt x="605" y="1239"/>
                    <a:pt x="621" y="1237"/>
                  </a:cubicBezTo>
                  <a:cubicBezTo>
                    <a:pt x="1173" y="1205"/>
                    <a:pt x="1156" y="0"/>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5134675" y="1633275"/>
              <a:ext cx="20875" cy="13650"/>
            </a:xfrm>
            <a:custGeom>
              <a:avLst/>
              <a:gdLst/>
              <a:ahLst/>
              <a:cxnLst/>
              <a:rect l="l" t="t" r="r" b="b"/>
              <a:pathLst>
                <a:path w="835" h="546" extrusionOk="0">
                  <a:moveTo>
                    <a:pt x="801" y="1"/>
                  </a:moveTo>
                  <a:cubicBezTo>
                    <a:pt x="701" y="134"/>
                    <a:pt x="567" y="267"/>
                    <a:pt x="434" y="267"/>
                  </a:cubicBezTo>
                  <a:cubicBezTo>
                    <a:pt x="301" y="267"/>
                    <a:pt x="200" y="134"/>
                    <a:pt x="100" y="67"/>
                  </a:cubicBezTo>
                  <a:cubicBezTo>
                    <a:pt x="34" y="67"/>
                    <a:pt x="0" y="134"/>
                    <a:pt x="34" y="134"/>
                  </a:cubicBezTo>
                  <a:cubicBezTo>
                    <a:pt x="63" y="340"/>
                    <a:pt x="196" y="546"/>
                    <a:pt x="410" y="546"/>
                  </a:cubicBezTo>
                  <a:cubicBezTo>
                    <a:pt x="439" y="546"/>
                    <a:pt x="469" y="542"/>
                    <a:pt x="501" y="534"/>
                  </a:cubicBezTo>
                  <a:cubicBezTo>
                    <a:pt x="768" y="501"/>
                    <a:pt x="834" y="234"/>
                    <a:pt x="8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5051275" y="1641625"/>
              <a:ext cx="11700" cy="25875"/>
            </a:xfrm>
            <a:custGeom>
              <a:avLst/>
              <a:gdLst/>
              <a:ahLst/>
              <a:cxnLst/>
              <a:rect l="l" t="t" r="r" b="b"/>
              <a:pathLst>
                <a:path w="468" h="1035" extrusionOk="0">
                  <a:moveTo>
                    <a:pt x="368" y="0"/>
                  </a:moveTo>
                  <a:cubicBezTo>
                    <a:pt x="368" y="0"/>
                    <a:pt x="334" y="0"/>
                    <a:pt x="334" y="34"/>
                  </a:cubicBezTo>
                  <a:cubicBezTo>
                    <a:pt x="368" y="434"/>
                    <a:pt x="334" y="867"/>
                    <a:pt x="1" y="1034"/>
                  </a:cubicBezTo>
                  <a:cubicBezTo>
                    <a:pt x="434" y="1001"/>
                    <a:pt x="468" y="367"/>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5036275" y="1631600"/>
              <a:ext cx="29200" cy="31725"/>
            </a:xfrm>
            <a:custGeom>
              <a:avLst/>
              <a:gdLst/>
              <a:ahLst/>
              <a:cxnLst/>
              <a:rect l="l" t="t" r="r" b="b"/>
              <a:pathLst>
                <a:path w="1168" h="1269" extrusionOk="0">
                  <a:moveTo>
                    <a:pt x="601" y="1"/>
                  </a:moveTo>
                  <a:cubicBezTo>
                    <a:pt x="0" y="1"/>
                    <a:pt x="0" y="1268"/>
                    <a:pt x="567" y="1268"/>
                  </a:cubicBezTo>
                  <a:cubicBezTo>
                    <a:pt x="1168" y="1268"/>
                    <a:pt x="1134" y="34"/>
                    <a:pt x="6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5028750" y="1632450"/>
              <a:ext cx="18225" cy="13650"/>
            </a:xfrm>
            <a:custGeom>
              <a:avLst/>
              <a:gdLst/>
              <a:ahLst/>
              <a:cxnLst/>
              <a:rect l="l" t="t" r="r" b="b"/>
              <a:pathLst>
                <a:path w="729" h="546" extrusionOk="0">
                  <a:moveTo>
                    <a:pt x="1" y="0"/>
                  </a:moveTo>
                  <a:cubicBezTo>
                    <a:pt x="1" y="234"/>
                    <a:pt x="68" y="501"/>
                    <a:pt x="301" y="534"/>
                  </a:cubicBezTo>
                  <a:cubicBezTo>
                    <a:pt x="329" y="542"/>
                    <a:pt x="355" y="546"/>
                    <a:pt x="380" y="546"/>
                  </a:cubicBezTo>
                  <a:cubicBezTo>
                    <a:pt x="565" y="546"/>
                    <a:pt x="672" y="340"/>
                    <a:pt x="701" y="134"/>
                  </a:cubicBezTo>
                  <a:cubicBezTo>
                    <a:pt x="728" y="107"/>
                    <a:pt x="712" y="58"/>
                    <a:pt x="687" y="58"/>
                  </a:cubicBezTo>
                  <a:cubicBezTo>
                    <a:pt x="681" y="58"/>
                    <a:pt x="675" y="61"/>
                    <a:pt x="668" y="67"/>
                  </a:cubicBezTo>
                  <a:cubicBezTo>
                    <a:pt x="568" y="134"/>
                    <a:pt x="468" y="234"/>
                    <a:pt x="335" y="267"/>
                  </a:cubicBezTo>
                  <a:cubicBezTo>
                    <a:pt x="201" y="267"/>
                    <a:pt x="101" y="1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5101325" y="1718550"/>
              <a:ext cx="20025" cy="10025"/>
            </a:xfrm>
            <a:custGeom>
              <a:avLst/>
              <a:gdLst/>
              <a:ahLst/>
              <a:cxnLst/>
              <a:rect l="l" t="t" r="r" b="b"/>
              <a:pathLst>
                <a:path w="801" h="401" extrusionOk="0">
                  <a:moveTo>
                    <a:pt x="771" y="0"/>
                  </a:moveTo>
                  <a:cubicBezTo>
                    <a:pt x="767" y="0"/>
                    <a:pt x="767" y="9"/>
                    <a:pt x="767" y="25"/>
                  </a:cubicBezTo>
                  <a:cubicBezTo>
                    <a:pt x="667" y="125"/>
                    <a:pt x="567" y="259"/>
                    <a:pt x="434" y="259"/>
                  </a:cubicBezTo>
                  <a:cubicBezTo>
                    <a:pt x="300" y="259"/>
                    <a:pt x="167" y="259"/>
                    <a:pt x="33" y="192"/>
                  </a:cubicBezTo>
                  <a:cubicBezTo>
                    <a:pt x="33" y="192"/>
                    <a:pt x="0" y="192"/>
                    <a:pt x="33" y="226"/>
                  </a:cubicBezTo>
                  <a:cubicBezTo>
                    <a:pt x="144" y="336"/>
                    <a:pt x="277" y="401"/>
                    <a:pt x="434" y="401"/>
                  </a:cubicBezTo>
                  <a:cubicBezTo>
                    <a:pt x="466" y="401"/>
                    <a:pt x="499" y="398"/>
                    <a:pt x="534" y="392"/>
                  </a:cubicBezTo>
                  <a:cubicBezTo>
                    <a:pt x="701" y="326"/>
                    <a:pt x="801" y="192"/>
                    <a:pt x="801" y="25"/>
                  </a:cubicBezTo>
                  <a:cubicBezTo>
                    <a:pt x="784" y="9"/>
                    <a:pt x="776" y="0"/>
                    <a:pt x="7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5061900" y="1589775"/>
              <a:ext cx="50875" cy="117550"/>
            </a:xfrm>
            <a:custGeom>
              <a:avLst/>
              <a:gdLst/>
              <a:ahLst/>
              <a:cxnLst/>
              <a:rect l="l" t="t" r="r" b="b"/>
              <a:pathLst>
                <a:path w="2035" h="4702" extrusionOk="0">
                  <a:moveTo>
                    <a:pt x="729" y="1"/>
                  </a:moveTo>
                  <a:cubicBezTo>
                    <a:pt x="711" y="1"/>
                    <a:pt x="691" y="11"/>
                    <a:pt x="676" y="39"/>
                  </a:cubicBezTo>
                  <a:cubicBezTo>
                    <a:pt x="343" y="1307"/>
                    <a:pt x="109" y="2608"/>
                    <a:pt x="9" y="3909"/>
                  </a:cubicBezTo>
                  <a:cubicBezTo>
                    <a:pt x="1" y="3952"/>
                    <a:pt x="32" y="3968"/>
                    <a:pt x="86" y="3968"/>
                  </a:cubicBezTo>
                  <a:cubicBezTo>
                    <a:pt x="240" y="3968"/>
                    <a:pt x="577" y="3834"/>
                    <a:pt x="676" y="3809"/>
                  </a:cubicBezTo>
                  <a:lnTo>
                    <a:pt x="676" y="3809"/>
                  </a:lnTo>
                  <a:cubicBezTo>
                    <a:pt x="676" y="3809"/>
                    <a:pt x="610" y="4376"/>
                    <a:pt x="610" y="4643"/>
                  </a:cubicBezTo>
                  <a:cubicBezTo>
                    <a:pt x="610" y="4676"/>
                    <a:pt x="676" y="4676"/>
                    <a:pt x="776" y="4676"/>
                  </a:cubicBezTo>
                  <a:cubicBezTo>
                    <a:pt x="857" y="4693"/>
                    <a:pt x="937" y="4702"/>
                    <a:pt x="1016" y="4702"/>
                  </a:cubicBezTo>
                  <a:cubicBezTo>
                    <a:pt x="1399" y="4702"/>
                    <a:pt x="1762" y="4507"/>
                    <a:pt x="2011" y="4176"/>
                  </a:cubicBezTo>
                  <a:cubicBezTo>
                    <a:pt x="2034" y="4152"/>
                    <a:pt x="2025" y="4129"/>
                    <a:pt x="2005" y="4129"/>
                  </a:cubicBezTo>
                  <a:cubicBezTo>
                    <a:pt x="1997" y="4129"/>
                    <a:pt x="1987" y="4133"/>
                    <a:pt x="1977" y="4142"/>
                  </a:cubicBezTo>
                  <a:cubicBezTo>
                    <a:pt x="1610" y="4376"/>
                    <a:pt x="1210" y="4509"/>
                    <a:pt x="776" y="4509"/>
                  </a:cubicBezTo>
                  <a:cubicBezTo>
                    <a:pt x="776" y="4443"/>
                    <a:pt x="943" y="3509"/>
                    <a:pt x="877" y="3509"/>
                  </a:cubicBezTo>
                  <a:lnTo>
                    <a:pt x="877" y="3509"/>
                  </a:lnTo>
                  <a:cubicBezTo>
                    <a:pt x="676" y="3542"/>
                    <a:pt x="476" y="3575"/>
                    <a:pt x="276" y="3675"/>
                  </a:cubicBezTo>
                  <a:cubicBezTo>
                    <a:pt x="376" y="2441"/>
                    <a:pt x="676" y="1240"/>
                    <a:pt x="776" y="39"/>
                  </a:cubicBezTo>
                  <a:cubicBezTo>
                    <a:pt x="776" y="20"/>
                    <a:pt x="754" y="1"/>
                    <a:pt x="7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5081300" y="1692475"/>
              <a:ext cx="35050" cy="25600"/>
            </a:xfrm>
            <a:custGeom>
              <a:avLst/>
              <a:gdLst/>
              <a:ahLst/>
              <a:cxnLst/>
              <a:rect l="l" t="t" r="r" b="b"/>
              <a:pathLst>
                <a:path w="1402" h="1024" extrusionOk="0">
                  <a:moveTo>
                    <a:pt x="1201" y="1"/>
                  </a:moveTo>
                  <a:cubicBezTo>
                    <a:pt x="868" y="301"/>
                    <a:pt x="434" y="468"/>
                    <a:pt x="0" y="468"/>
                  </a:cubicBezTo>
                  <a:cubicBezTo>
                    <a:pt x="167" y="701"/>
                    <a:pt x="401" y="868"/>
                    <a:pt x="634" y="968"/>
                  </a:cubicBezTo>
                  <a:cubicBezTo>
                    <a:pt x="712" y="1007"/>
                    <a:pt x="802" y="1024"/>
                    <a:pt x="890" y="1024"/>
                  </a:cubicBezTo>
                  <a:cubicBezTo>
                    <a:pt x="952" y="1024"/>
                    <a:pt x="1013" y="1016"/>
                    <a:pt x="1068" y="1002"/>
                  </a:cubicBezTo>
                  <a:cubicBezTo>
                    <a:pt x="1401" y="935"/>
                    <a:pt x="1401" y="635"/>
                    <a:pt x="1368" y="401"/>
                  </a:cubicBezTo>
                  <a:cubicBezTo>
                    <a:pt x="1335" y="268"/>
                    <a:pt x="1268" y="134"/>
                    <a:pt x="1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5097150" y="1702500"/>
              <a:ext cx="19200" cy="15575"/>
            </a:xfrm>
            <a:custGeom>
              <a:avLst/>
              <a:gdLst/>
              <a:ahLst/>
              <a:cxnLst/>
              <a:rect l="l" t="t" r="r" b="b"/>
              <a:pathLst>
                <a:path w="768" h="623" extrusionOk="0">
                  <a:moveTo>
                    <a:pt x="734" y="0"/>
                  </a:moveTo>
                  <a:cubicBezTo>
                    <a:pt x="367" y="0"/>
                    <a:pt x="67" y="234"/>
                    <a:pt x="0" y="567"/>
                  </a:cubicBezTo>
                  <a:cubicBezTo>
                    <a:pt x="78" y="606"/>
                    <a:pt x="168" y="623"/>
                    <a:pt x="256" y="623"/>
                  </a:cubicBezTo>
                  <a:cubicBezTo>
                    <a:pt x="318" y="623"/>
                    <a:pt x="379" y="615"/>
                    <a:pt x="434" y="601"/>
                  </a:cubicBezTo>
                  <a:cubicBezTo>
                    <a:pt x="767" y="534"/>
                    <a:pt x="767" y="234"/>
                    <a:pt x="734" y="0"/>
                  </a:cubicBezTo>
                  <a:close/>
                </a:path>
              </a:pathLst>
            </a:custGeom>
            <a:solidFill>
              <a:srgbClr val="FF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5012925" y="1447150"/>
              <a:ext cx="282725" cy="212850"/>
            </a:xfrm>
            <a:custGeom>
              <a:avLst/>
              <a:gdLst/>
              <a:ahLst/>
              <a:cxnLst/>
              <a:rect l="l" t="t" r="r" b="b"/>
              <a:pathLst>
                <a:path w="11309" h="8514" extrusionOk="0">
                  <a:moveTo>
                    <a:pt x="5391" y="1"/>
                  </a:moveTo>
                  <a:cubicBezTo>
                    <a:pt x="4003" y="1"/>
                    <a:pt x="2649" y="577"/>
                    <a:pt x="1768" y="1475"/>
                  </a:cubicBezTo>
                  <a:cubicBezTo>
                    <a:pt x="734" y="2509"/>
                    <a:pt x="134" y="3876"/>
                    <a:pt x="0" y="5344"/>
                  </a:cubicBezTo>
                  <a:cubicBezTo>
                    <a:pt x="12" y="5390"/>
                    <a:pt x="35" y="5408"/>
                    <a:pt x="82" y="5408"/>
                  </a:cubicBezTo>
                  <a:cubicBezTo>
                    <a:pt x="169" y="5408"/>
                    <a:pt x="340" y="5343"/>
                    <a:pt x="667" y="5277"/>
                  </a:cubicBezTo>
                  <a:cubicBezTo>
                    <a:pt x="767" y="4610"/>
                    <a:pt x="1001" y="3976"/>
                    <a:pt x="1334" y="3409"/>
                  </a:cubicBezTo>
                  <a:cubicBezTo>
                    <a:pt x="1341" y="3399"/>
                    <a:pt x="1346" y="3393"/>
                    <a:pt x="1349" y="3393"/>
                  </a:cubicBezTo>
                  <a:lnTo>
                    <a:pt x="1349" y="3393"/>
                  </a:lnTo>
                  <a:cubicBezTo>
                    <a:pt x="1397" y="3393"/>
                    <a:pt x="1139" y="4460"/>
                    <a:pt x="1201" y="5177"/>
                  </a:cubicBezTo>
                  <a:lnTo>
                    <a:pt x="1601" y="5111"/>
                  </a:lnTo>
                  <a:cubicBezTo>
                    <a:pt x="1635" y="4777"/>
                    <a:pt x="1701" y="4443"/>
                    <a:pt x="1801" y="4143"/>
                  </a:cubicBezTo>
                  <a:cubicBezTo>
                    <a:pt x="1801" y="4443"/>
                    <a:pt x="1801" y="4777"/>
                    <a:pt x="1801" y="5111"/>
                  </a:cubicBezTo>
                  <a:cubicBezTo>
                    <a:pt x="2068" y="5077"/>
                    <a:pt x="2369" y="5077"/>
                    <a:pt x="2702" y="5077"/>
                  </a:cubicBezTo>
                  <a:cubicBezTo>
                    <a:pt x="3970" y="5111"/>
                    <a:pt x="5204" y="5277"/>
                    <a:pt x="6405" y="5578"/>
                  </a:cubicBezTo>
                  <a:cubicBezTo>
                    <a:pt x="6526" y="5004"/>
                    <a:pt x="6564" y="4320"/>
                    <a:pt x="6595" y="4320"/>
                  </a:cubicBezTo>
                  <a:cubicBezTo>
                    <a:pt x="6599" y="4320"/>
                    <a:pt x="6602" y="4328"/>
                    <a:pt x="6605" y="4343"/>
                  </a:cubicBezTo>
                  <a:cubicBezTo>
                    <a:pt x="6738" y="4777"/>
                    <a:pt x="6805" y="5244"/>
                    <a:pt x="6805" y="5678"/>
                  </a:cubicBezTo>
                  <a:lnTo>
                    <a:pt x="7039" y="5744"/>
                  </a:lnTo>
                  <a:cubicBezTo>
                    <a:pt x="7097" y="5422"/>
                    <a:pt x="7130" y="5126"/>
                    <a:pt x="7137" y="5126"/>
                  </a:cubicBezTo>
                  <a:cubicBezTo>
                    <a:pt x="7138" y="5126"/>
                    <a:pt x="7139" y="5132"/>
                    <a:pt x="7139" y="5144"/>
                  </a:cubicBezTo>
                  <a:cubicBezTo>
                    <a:pt x="7172" y="5377"/>
                    <a:pt x="7205" y="5578"/>
                    <a:pt x="7205" y="5778"/>
                  </a:cubicBezTo>
                  <a:cubicBezTo>
                    <a:pt x="7339" y="5844"/>
                    <a:pt x="7506" y="5844"/>
                    <a:pt x="7639" y="5844"/>
                  </a:cubicBezTo>
                  <a:cubicBezTo>
                    <a:pt x="7772" y="5778"/>
                    <a:pt x="7672" y="4010"/>
                    <a:pt x="7639" y="3676"/>
                  </a:cubicBezTo>
                  <a:lnTo>
                    <a:pt x="7639" y="3676"/>
                  </a:lnTo>
                  <a:cubicBezTo>
                    <a:pt x="7706" y="4210"/>
                    <a:pt x="8273" y="8513"/>
                    <a:pt x="9674" y="8513"/>
                  </a:cubicBezTo>
                  <a:cubicBezTo>
                    <a:pt x="10474" y="8513"/>
                    <a:pt x="11308" y="6111"/>
                    <a:pt x="10975" y="4410"/>
                  </a:cubicBezTo>
                  <a:cubicBezTo>
                    <a:pt x="10674" y="2709"/>
                    <a:pt x="9007" y="1708"/>
                    <a:pt x="9007" y="1708"/>
                  </a:cubicBezTo>
                  <a:cubicBezTo>
                    <a:pt x="8009" y="501"/>
                    <a:pt x="6685" y="1"/>
                    <a:pt x="53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5232250" y="1622675"/>
              <a:ext cx="77575" cy="89775"/>
            </a:xfrm>
            <a:custGeom>
              <a:avLst/>
              <a:gdLst/>
              <a:ahLst/>
              <a:cxnLst/>
              <a:rect l="l" t="t" r="r" b="b"/>
              <a:pathLst>
                <a:path w="3103" h="3591" extrusionOk="0">
                  <a:moveTo>
                    <a:pt x="2022" y="1"/>
                  </a:moveTo>
                  <a:cubicBezTo>
                    <a:pt x="1243" y="1"/>
                    <a:pt x="267" y="1492"/>
                    <a:pt x="267" y="1492"/>
                  </a:cubicBezTo>
                  <a:lnTo>
                    <a:pt x="0" y="3026"/>
                  </a:lnTo>
                  <a:cubicBezTo>
                    <a:pt x="168" y="3386"/>
                    <a:pt x="525" y="3591"/>
                    <a:pt x="899" y="3591"/>
                  </a:cubicBezTo>
                  <a:cubicBezTo>
                    <a:pt x="1045" y="3591"/>
                    <a:pt x="1194" y="3559"/>
                    <a:pt x="1334" y="3493"/>
                  </a:cubicBezTo>
                  <a:cubicBezTo>
                    <a:pt x="2268" y="3093"/>
                    <a:pt x="3102" y="491"/>
                    <a:pt x="2268" y="58"/>
                  </a:cubicBezTo>
                  <a:cubicBezTo>
                    <a:pt x="2190" y="18"/>
                    <a:pt x="2107" y="1"/>
                    <a:pt x="2022" y="1"/>
                  </a:cubicBezTo>
                  <a:close/>
                </a:path>
              </a:pathLst>
            </a:custGeom>
            <a:solidFill>
              <a:srgbClr val="EB94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5244750" y="1643275"/>
              <a:ext cx="38375" cy="56825"/>
            </a:xfrm>
            <a:custGeom>
              <a:avLst/>
              <a:gdLst/>
              <a:ahLst/>
              <a:cxnLst/>
              <a:rect l="l" t="t" r="r" b="b"/>
              <a:pathLst>
                <a:path w="1535" h="2273" extrusionOk="0">
                  <a:moveTo>
                    <a:pt x="1535" y="1"/>
                  </a:moveTo>
                  <a:cubicBezTo>
                    <a:pt x="601" y="101"/>
                    <a:pt x="0" y="1335"/>
                    <a:pt x="34" y="2202"/>
                  </a:cubicBezTo>
                  <a:cubicBezTo>
                    <a:pt x="13" y="2244"/>
                    <a:pt x="56" y="2272"/>
                    <a:pt x="100" y="2272"/>
                  </a:cubicBezTo>
                  <a:cubicBezTo>
                    <a:pt x="127" y="2272"/>
                    <a:pt x="155" y="2261"/>
                    <a:pt x="167" y="2236"/>
                  </a:cubicBezTo>
                  <a:cubicBezTo>
                    <a:pt x="234" y="2036"/>
                    <a:pt x="334" y="1869"/>
                    <a:pt x="434" y="1702"/>
                  </a:cubicBezTo>
                  <a:cubicBezTo>
                    <a:pt x="560" y="1525"/>
                    <a:pt x="725" y="1444"/>
                    <a:pt x="913" y="1444"/>
                  </a:cubicBezTo>
                  <a:cubicBezTo>
                    <a:pt x="974" y="1444"/>
                    <a:pt x="1037" y="1452"/>
                    <a:pt x="1101" y="1469"/>
                  </a:cubicBezTo>
                  <a:cubicBezTo>
                    <a:pt x="1101" y="1469"/>
                    <a:pt x="1101" y="1402"/>
                    <a:pt x="1101" y="1402"/>
                  </a:cubicBezTo>
                  <a:cubicBezTo>
                    <a:pt x="1007" y="1331"/>
                    <a:pt x="900" y="1298"/>
                    <a:pt x="793" y="1298"/>
                  </a:cubicBezTo>
                  <a:cubicBezTo>
                    <a:pt x="600" y="1298"/>
                    <a:pt x="408" y="1408"/>
                    <a:pt x="301" y="1602"/>
                  </a:cubicBezTo>
                  <a:cubicBezTo>
                    <a:pt x="467" y="935"/>
                    <a:pt x="901" y="334"/>
                    <a:pt x="1535" y="34"/>
                  </a:cubicBezTo>
                  <a:lnTo>
                    <a:pt x="15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3275000" y="2460525"/>
              <a:ext cx="893175" cy="893175"/>
            </a:xfrm>
            <a:custGeom>
              <a:avLst/>
              <a:gdLst/>
              <a:ahLst/>
              <a:cxnLst/>
              <a:rect l="l" t="t" r="r" b="b"/>
              <a:pathLst>
                <a:path w="35727" h="35727" extrusionOk="0">
                  <a:moveTo>
                    <a:pt x="1" y="1"/>
                  </a:moveTo>
                  <a:lnTo>
                    <a:pt x="1" y="35727"/>
                  </a:lnTo>
                  <a:lnTo>
                    <a:pt x="35726" y="35727"/>
                  </a:lnTo>
                  <a:lnTo>
                    <a:pt x="357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3270000" y="2455525"/>
              <a:ext cx="903175" cy="903175"/>
            </a:xfrm>
            <a:custGeom>
              <a:avLst/>
              <a:gdLst/>
              <a:ahLst/>
              <a:cxnLst/>
              <a:rect l="l" t="t" r="r" b="b"/>
              <a:pathLst>
                <a:path w="36127" h="36127" extrusionOk="0">
                  <a:moveTo>
                    <a:pt x="35693" y="401"/>
                  </a:moveTo>
                  <a:lnTo>
                    <a:pt x="35693" y="35693"/>
                  </a:lnTo>
                  <a:lnTo>
                    <a:pt x="401" y="35693"/>
                  </a:lnTo>
                  <a:lnTo>
                    <a:pt x="401" y="401"/>
                  </a:lnTo>
                  <a:close/>
                  <a:moveTo>
                    <a:pt x="1" y="1"/>
                  </a:moveTo>
                  <a:lnTo>
                    <a:pt x="1" y="36127"/>
                  </a:lnTo>
                  <a:lnTo>
                    <a:pt x="36127" y="36127"/>
                  </a:lnTo>
                  <a:lnTo>
                    <a:pt x="3612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3311700" y="2487225"/>
              <a:ext cx="61750" cy="52900"/>
            </a:xfrm>
            <a:custGeom>
              <a:avLst/>
              <a:gdLst/>
              <a:ahLst/>
              <a:cxnLst/>
              <a:rect l="l" t="t" r="r" b="b"/>
              <a:pathLst>
                <a:path w="2470" h="2116" extrusionOk="0">
                  <a:moveTo>
                    <a:pt x="1402" y="0"/>
                  </a:moveTo>
                  <a:cubicBezTo>
                    <a:pt x="468" y="0"/>
                    <a:pt x="1" y="1135"/>
                    <a:pt x="668" y="1802"/>
                  </a:cubicBezTo>
                  <a:cubicBezTo>
                    <a:pt x="885" y="2019"/>
                    <a:pt x="1151" y="2116"/>
                    <a:pt x="1412" y="2116"/>
                  </a:cubicBezTo>
                  <a:cubicBezTo>
                    <a:pt x="1953" y="2116"/>
                    <a:pt x="2469" y="1698"/>
                    <a:pt x="2469" y="1068"/>
                  </a:cubicBezTo>
                  <a:cubicBezTo>
                    <a:pt x="2469" y="467"/>
                    <a:pt x="2002" y="0"/>
                    <a:pt x="1402"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3419275" y="2487225"/>
              <a:ext cx="60900" cy="52900"/>
            </a:xfrm>
            <a:custGeom>
              <a:avLst/>
              <a:gdLst/>
              <a:ahLst/>
              <a:cxnLst/>
              <a:rect l="l" t="t" r="r" b="b"/>
              <a:pathLst>
                <a:path w="2436" h="2116" extrusionOk="0">
                  <a:moveTo>
                    <a:pt x="1402" y="0"/>
                  </a:moveTo>
                  <a:cubicBezTo>
                    <a:pt x="468" y="0"/>
                    <a:pt x="1" y="1135"/>
                    <a:pt x="634" y="1802"/>
                  </a:cubicBezTo>
                  <a:cubicBezTo>
                    <a:pt x="851" y="2019"/>
                    <a:pt x="1118" y="2116"/>
                    <a:pt x="1378" y="2116"/>
                  </a:cubicBezTo>
                  <a:cubicBezTo>
                    <a:pt x="1919" y="2116"/>
                    <a:pt x="2436" y="1698"/>
                    <a:pt x="2436" y="1068"/>
                  </a:cubicBezTo>
                  <a:cubicBezTo>
                    <a:pt x="2436" y="467"/>
                    <a:pt x="1969" y="0"/>
                    <a:pt x="140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3535200" y="2487225"/>
              <a:ext cx="52550" cy="52550"/>
            </a:xfrm>
            <a:custGeom>
              <a:avLst/>
              <a:gdLst/>
              <a:ahLst/>
              <a:cxnLst/>
              <a:rect l="l" t="t" r="r" b="b"/>
              <a:pathLst>
                <a:path w="2102" h="2102" extrusionOk="0">
                  <a:moveTo>
                    <a:pt x="1034" y="0"/>
                  </a:moveTo>
                  <a:cubicBezTo>
                    <a:pt x="467" y="0"/>
                    <a:pt x="0" y="467"/>
                    <a:pt x="0" y="1068"/>
                  </a:cubicBezTo>
                  <a:cubicBezTo>
                    <a:pt x="0" y="1635"/>
                    <a:pt x="467" y="2102"/>
                    <a:pt x="1034" y="2102"/>
                  </a:cubicBezTo>
                  <a:cubicBezTo>
                    <a:pt x="1635" y="2102"/>
                    <a:pt x="2102" y="1635"/>
                    <a:pt x="2102" y="1068"/>
                  </a:cubicBezTo>
                  <a:cubicBezTo>
                    <a:pt x="2102" y="467"/>
                    <a:pt x="1635" y="0"/>
                    <a:pt x="1034"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3275000" y="2559775"/>
              <a:ext cx="893175" cy="10875"/>
            </a:xfrm>
            <a:custGeom>
              <a:avLst/>
              <a:gdLst/>
              <a:ahLst/>
              <a:cxnLst/>
              <a:rect l="l" t="t" r="r" b="b"/>
              <a:pathLst>
                <a:path w="35727" h="435" extrusionOk="0">
                  <a:moveTo>
                    <a:pt x="1" y="0"/>
                  </a:moveTo>
                  <a:lnTo>
                    <a:pt x="1" y="434"/>
                  </a:lnTo>
                  <a:lnTo>
                    <a:pt x="35726" y="434"/>
                  </a:lnTo>
                  <a:lnTo>
                    <a:pt x="3572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3662500" y="2724700"/>
              <a:ext cx="499825" cy="489025"/>
            </a:xfrm>
            <a:custGeom>
              <a:avLst/>
              <a:gdLst/>
              <a:ahLst/>
              <a:cxnLst/>
              <a:rect l="l" t="t" r="r" b="b"/>
              <a:pathLst>
                <a:path w="19993" h="19561" extrusionOk="0">
                  <a:moveTo>
                    <a:pt x="16896" y="1"/>
                  </a:moveTo>
                  <a:cubicBezTo>
                    <a:pt x="16881" y="1"/>
                    <a:pt x="16868" y="3"/>
                    <a:pt x="16857" y="8"/>
                  </a:cubicBezTo>
                  <a:cubicBezTo>
                    <a:pt x="16424" y="142"/>
                    <a:pt x="11787" y="10683"/>
                    <a:pt x="11287" y="11083"/>
                  </a:cubicBezTo>
                  <a:cubicBezTo>
                    <a:pt x="11218" y="11133"/>
                    <a:pt x="11114" y="11158"/>
                    <a:pt x="10976" y="11158"/>
                  </a:cubicBezTo>
                  <a:cubicBezTo>
                    <a:pt x="10112" y="11158"/>
                    <a:pt x="7886" y="10200"/>
                    <a:pt x="4148" y="8648"/>
                  </a:cubicBezTo>
                  <a:cubicBezTo>
                    <a:pt x="3290" y="8285"/>
                    <a:pt x="2610" y="8123"/>
                    <a:pt x="2093" y="8123"/>
                  </a:cubicBezTo>
                  <a:cubicBezTo>
                    <a:pt x="1" y="8123"/>
                    <a:pt x="606" y="10782"/>
                    <a:pt x="3014" y="13485"/>
                  </a:cubicBezTo>
                  <a:cubicBezTo>
                    <a:pt x="5774" y="16551"/>
                    <a:pt x="10140" y="19561"/>
                    <a:pt x="13755" y="19561"/>
                  </a:cubicBezTo>
                  <a:cubicBezTo>
                    <a:pt x="14073" y="19561"/>
                    <a:pt x="14385" y="19537"/>
                    <a:pt x="14689" y="19489"/>
                  </a:cubicBezTo>
                  <a:cubicBezTo>
                    <a:pt x="16924" y="19122"/>
                    <a:pt x="18825" y="15553"/>
                    <a:pt x="19993" y="12617"/>
                  </a:cubicBezTo>
                  <a:lnTo>
                    <a:pt x="19993" y="4111"/>
                  </a:lnTo>
                  <a:cubicBezTo>
                    <a:pt x="18868" y="1669"/>
                    <a:pt x="17279" y="1"/>
                    <a:pt x="168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p:nvPr/>
          </p:nvSpPr>
          <p:spPr>
            <a:xfrm>
              <a:off x="3661825" y="2927600"/>
              <a:ext cx="275350" cy="273500"/>
            </a:xfrm>
            <a:custGeom>
              <a:avLst/>
              <a:gdLst/>
              <a:ahLst/>
              <a:cxnLst/>
              <a:rect l="l" t="t" r="r" b="b"/>
              <a:pathLst>
                <a:path w="11014" h="10940" extrusionOk="0">
                  <a:moveTo>
                    <a:pt x="2117" y="1"/>
                  </a:moveTo>
                  <a:cubicBezTo>
                    <a:pt x="1" y="1"/>
                    <a:pt x="619" y="2668"/>
                    <a:pt x="3041" y="5335"/>
                  </a:cubicBezTo>
                  <a:cubicBezTo>
                    <a:pt x="5109" y="7670"/>
                    <a:pt x="8111" y="9938"/>
                    <a:pt x="11013" y="10939"/>
                  </a:cubicBezTo>
                  <a:lnTo>
                    <a:pt x="2741" y="65"/>
                  </a:lnTo>
                  <a:cubicBezTo>
                    <a:pt x="2511" y="22"/>
                    <a:pt x="2304" y="1"/>
                    <a:pt x="21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3590000" y="2795575"/>
              <a:ext cx="155375" cy="209800"/>
            </a:xfrm>
            <a:custGeom>
              <a:avLst/>
              <a:gdLst/>
              <a:ahLst/>
              <a:cxnLst/>
              <a:rect l="l" t="t" r="r" b="b"/>
              <a:pathLst>
                <a:path w="6215" h="8392" extrusionOk="0">
                  <a:moveTo>
                    <a:pt x="111" y="1"/>
                  </a:moveTo>
                  <a:cubicBezTo>
                    <a:pt x="44" y="1"/>
                    <a:pt x="1" y="21"/>
                    <a:pt x="10" y="75"/>
                  </a:cubicBezTo>
                  <a:cubicBezTo>
                    <a:pt x="110" y="943"/>
                    <a:pt x="143" y="1910"/>
                    <a:pt x="143" y="2811"/>
                  </a:cubicBezTo>
                  <a:cubicBezTo>
                    <a:pt x="177" y="4245"/>
                    <a:pt x="143" y="5412"/>
                    <a:pt x="210" y="5513"/>
                  </a:cubicBezTo>
                  <a:cubicBezTo>
                    <a:pt x="1157" y="6874"/>
                    <a:pt x="3206" y="8392"/>
                    <a:pt x="4541" y="8392"/>
                  </a:cubicBezTo>
                  <a:cubicBezTo>
                    <a:pt x="4712" y="8392"/>
                    <a:pt x="4870" y="8367"/>
                    <a:pt x="5013" y="8315"/>
                  </a:cubicBezTo>
                  <a:cubicBezTo>
                    <a:pt x="6214" y="7881"/>
                    <a:pt x="5847" y="5346"/>
                    <a:pt x="5647" y="4645"/>
                  </a:cubicBezTo>
                  <a:cubicBezTo>
                    <a:pt x="5647" y="4645"/>
                    <a:pt x="5647" y="4612"/>
                    <a:pt x="5647" y="4612"/>
                  </a:cubicBezTo>
                  <a:cubicBezTo>
                    <a:pt x="5581" y="4478"/>
                    <a:pt x="5581" y="4345"/>
                    <a:pt x="5547" y="4245"/>
                  </a:cubicBezTo>
                  <a:cubicBezTo>
                    <a:pt x="5447" y="3077"/>
                    <a:pt x="5514" y="1910"/>
                    <a:pt x="5714" y="776"/>
                  </a:cubicBezTo>
                  <a:lnTo>
                    <a:pt x="1811" y="275"/>
                  </a:lnTo>
                  <a:lnTo>
                    <a:pt x="644" y="142"/>
                  </a:lnTo>
                  <a:cubicBezTo>
                    <a:pt x="644" y="142"/>
                    <a:pt x="291" y="1"/>
                    <a:pt x="111"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3597750" y="2802450"/>
              <a:ext cx="134275" cy="112200"/>
            </a:xfrm>
            <a:custGeom>
              <a:avLst/>
              <a:gdLst/>
              <a:ahLst/>
              <a:cxnLst/>
              <a:rect l="l" t="t" r="r" b="b"/>
              <a:pathLst>
                <a:path w="5371" h="4488" extrusionOk="0">
                  <a:moveTo>
                    <a:pt x="1501" y="0"/>
                  </a:moveTo>
                  <a:lnTo>
                    <a:pt x="0" y="134"/>
                  </a:lnTo>
                  <a:cubicBezTo>
                    <a:pt x="0" y="134"/>
                    <a:pt x="933" y="4487"/>
                    <a:pt x="4390" y="4487"/>
                  </a:cubicBezTo>
                  <a:cubicBezTo>
                    <a:pt x="4514" y="4487"/>
                    <a:pt x="4640" y="4482"/>
                    <a:pt x="4770" y="4470"/>
                  </a:cubicBezTo>
                  <a:cubicBezTo>
                    <a:pt x="4937" y="4470"/>
                    <a:pt x="5137" y="4437"/>
                    <a:pt x="5337" y="4370"/>
                  </a:cubicBezTo>
                  <a:cubicBezTo>
                    <a:pt x="5337" y="4370"/>
                    <a:pt x="5337" y="4337"/>
                    <a:pt x="5337" y="4337"/>
                  </a:cubicBezTo>
                  <a:cubicBezTo>
                    <a:pt x="5271" y="4203"/>
                    <a:pt x="5237" y="4070"/>
                    <a:pt x="5237" y="3970"/>
                  </a:cubicBezTo>
                  <a:cubicBezTo>
                    <a:pt x="5137" y="2802"/>
                    <a:pt x="5204" y="1635"/>
                    <a:pt x="5371" y="501"/>
                  </a:cubicBezTo>
                  <a:lnTo>
                    <a:pt x="15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3545200" y="2541175"/>
              <a:ext cx="277725" cy="338675"/>
            </a:xfrm>
            <a:custGeom>
              <a:avLst/>
              <a:gdLst/>
              <a:ahLst/>
              <a:cxnLst/>
              <a:rect l="l" t="t" r="r" b="b"/>
              <a:pathLst>
                <a:path w="11109" h="13547" extrusionOk="0">
                  <a:moveTo>
                    <a:pt x="5313" y="0"/>
                  </a:moveTo>
                  <a:cubicBezTo>
                    <a:pt x="3242" y="0"/>
                    <a:pt x="1070" y="1302"/>
                    <a:pt x="501" y="3413"/>
                  </a:cubicBezTo>
                  <a:cubicBezTo>
                    <a:pt x="1" y="5414"/>
                    <a:pt x="1268" y="11085"/>
                    <a:pt x="2736" y="12286"/>
                  </a:cubicBezTo>
                  <a:cubicBezTo>
                    <a:pt x="3719" y="13100"/>
                    <a:pt x="4958" y="13547"/>
                    <a:pt x="6151" y="13547"/>
                  </a:cubicBezTo>
                  <a:cubicBezTo>
                    <a:pt x="7548" y="13547"/>
                    <a:pt x="8883" y="12935"/>
                    <a:pt x="9674" y="11586"/>
                  </a:cubicBezTo>
                  <a:cubicBezTo>
                    <a:pt x="11109" y="9150"/>
                    <a:pt x="9274" y="1779"/>
                    <a:pt x="7673" y="678"/>
                  </a:cubicBezTo>
                  <a:cubicBezTo>
                    <a:pt x="6979" y="215"/>
                    <a:pt x="6154" y="0"/>
                    <a:pt x="5313"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3610250" y="2847475"/>
              <a:ext cx="25" cy="25"/>
            </a:xfrm>
            <a:custGeom>
              <a:avLst/>
              <a:gdLst/>
              <a:ahLst/>
              <a:cxnLst/>
              <a:rect l="l" t="t" r="r" b="b"/>
              <a:pathLst>
                <a:path w="1" h="1" fill="none" extrusionOk="0">
                  <a:moveTo>
                    <a:pt x="0" y="1"/>
                  </a:move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3674450" y="2711550"/>
              <a:ext cx="10875" cy="26700"/>
            </a:xfrm>
            <a:custGeom>
              <a:avLst/>
              <a:gdLst/>
              <a:ahLst/>
              <a:cxnLst/>
              <a:rect l="l" t="t" r="r" b="b"/>
              <a:pathLst>
                <a:path w="435" h="1068" extrusionOk="0">
                  <a:moveTo>
                    <a:pt x="201" y="0"/>
                  </a:moveTo>
                  <a:lnTo>
                    <a:pt x="201" y="0"/>
                  </a:lnTo>
                  <a:cubicBezTo>
                    <a:pt x="201" y="0"/>
                    <a:pt x="168" y="1"/>
                    <a:pt x="201" y="34"/>
                  </a:cubicBezTo>
                  <a:cubicBezTo>
                    <a:pt x="268" y="401"/>
                    <a:pt x="335" y="868"/>
                    <a:pt x="1" y="1068"/>
                  </a:cubicBezTo>
                  <a:cubicBezTo>
                    <a:pt x="435" y="934"/>
                    <a:pt x="368" y="334"/>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3654200" y="2703150"/>
              <a:ext cx="34075" cy="31075"/>
            </a:xfrm>
            <a:custGeom>
              <a:avLst/>
              <a:gdLst/>
              <a:ahLst/>
              <a:cxnLst/>
              <a:rect l="l" t="t" r="r" b="b"/>
              <a:pathLst>
                <a:path w="1363" h="1243" extrusionOk="0">
                  <a:moveTo>
                    <a:pt x="619" y="0"/>
                  </a:moveTo>
                  <a:cubicBezTo>
                    <a:pt x="605" y="0"/>
                    <a:pt x="592" y="1"/>
                    <a:pt x="577" y="3"/>
                  </a:cubicBezTo>
                  <a:cubicBezTo>
                    <a:pt x="0" y="99"/>
                    <a:pt x="163" y="1243"/>
                    <a:pt x="709" y="1243"/>
                  </a:cubicBezTo>
                  <a:cubicBezTo>
                    <a:pt x="732" y="1243"/>
                    <a:pt x="754" y="1241"/>
                    <a:pt x="778" y="1237"/>
                  </a:cubicBezTo>
                  <a:cubicBezTo>
                    <a:pt x="1362" y="1172"/>
                    <a:pt x="1125" y="0"/>
                    <a:pt x="6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3737850" y="2699050"/>
              <a:ext cx="15025" cy="23375"/>
            </a:xfrm>
            <a:custGeom>
              <a:avLst/>
              <a:gdLst/>
              <a:ahLst/>
              <a:cxnLst/>
              <a:rect l="l" t="t" r="r" b="b"/>
              <a:pathLst>
                <a:path w="601" h="935" extrusionOk="0">
                  <a:moveTo>
                    <a:pt x="0" y="0"/>
                  </a:moveTo>
                  <a:cubicBezTo>
                    <a:pt x="0" y="400"/>
                    <a:pt x="167" y="934"/>
                    <a:pt x="601" y="934"/>
                  </a:cubicBezTo>
                  <a:lnTo>
                    <a:pt x="601" y="901"/>
                  </a:lnTo>
                  <a:cubicBezTo>
                    <a:pt x="234" y="867"/>
                    <a:pt x="100" y="400"/>
                    <a:pt x="33" y="33"/>
                  </a:cubicBezTo>
                  <a:cubicBezTo>
                    <a:pt x="33" y="0"/>
                    <a:pt x="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3732800" y="2686975"/>
              <a:ext cx="33350" cy="30825"/>
            </a:xfrm>
            <a:custGeom>
              <a:avLst/>
              <a:gdLst/>
              <a:ahLst/>
              <a:cxnLst/>
              <a:rect l="l" t="t" r="r" b="b"/>
              <a:pathLst>
                <a:path w="1334" h="1233" extrusionOk="0">
                  <a:moveTo>
                    <a:pt x="579" y="1"/>
                  </a:moveTo>
                  <a:cubicBezTo>
                    <a:pt x="544" y="1"/>
                    <a:pt x="507" y="6"/>
                    <a:pt x="469" y="16"/>
                  </a:cubicBezTo>
                  <a:cubicBezTo>
                    <a:pt x="0" y="141"/>
                    <a:pt x="205" y="1232"/>
                    <a:pt x="699" y="1232"/>
                  </a:cubicBezTo>
                  <a:cubicBezTo>
                    <a:pt x="732" y="1232"/>
                    <a:pt x="767" y="1228"/>
                    <a:pt x="803" y="1217"/>
                  </a:cubicBezTo>
                  <a:cubicBezTo>
                    <a:pt x="1334" y="1092"/>
                    <a:pt x="1104" y="1"/>
                    <a:pt x="5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3643075" y="2666400"/>
              <a:ext cx="33925" cy="24975"/>
            </a:xfrm>
            <a:custGeom>
              <a:avLst/>
              <a:gdLst/>
              <a:ahLst/>
              <a:cxnLst/>
              <a:rect l="l" t="t" r="r" b="b"/>
              <a:pathLst>
                <a:path w="1357" h="999" extrusionOk="0">
                  <a:moveTo>
                    <a:pt x="881" y="1"/>
                  </a:moveTo>
                  <a:cubicBezTo>
                    <a:pt x="756" y="1"/>
                    <a:pt x="629" y="34"/>
                    <a:pt x="522" y="105"/>
                  </a:cubicBezTo>
                  <a:cubicBezTo>
                    <a:pt x="322" y="239"/>
                    <a:pt x="155" y="405"/>
                    <a:pt x="55" y="639"/>
                  </a:cubicBezTo>
                  <a:cubicBezTo>
                    <a:pt x="0" y="830"/>
                    <a:pt x="147" y="999"/>
                    <a:pt x="312" y="999"/>
                  </a:cubicBezTo>
                  <a:cubicBezTo>
                    <a:pt x="348" y="999"/>
                    <a:pt x="386" y="991"/>
                    <a:pt x="422" y="973"/>
                  </a:cubicBezTo>
                  <a:cubicBezTo>
                    <a:pt x="589" y="906"/>
                    <a:pt x="756" y="806"/>
                    <a:pt x="889" y="739"/>
                  </a:cubicBezTo>
                  <a:cubicBezTo>
                    <a:pt x="1056" y="672"/>
                    <a:pt x="1223" y="539"/>
                    <a:pt x="1289" y="372"/>
                  </a:cubicBezTo>
                  <a:cubicBezTo>
                    <a:pt x="1356" y="272"/>
                    <a:pt x="1289" y="139"/>
                    <a:pt x="1189" y="72"/>
                  </a:cubicBezTo>
                  <a:cubicBezTo>
                    <a:pt x="1096" y="25"/>
                    <a:pt x="989" y="1"/>
                    <a:pt x="8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3725325" y="2650525"/>
              <a:ext cx="37550" cy="18525"/>
            </a:xfrm>
            <a:custGeom>
              <a:avLst/>
              <a:gdLst/>
              <a:ahLst/>
              <a:cxnLst/>
              <a:rect l="l" t="t" r="r" b="b"/>
              <a:pathLst>
                <a:path w="1502" h="741" extrusionOk="0">
                  <a:moveTo>
                    <a:pt x="578" y="0"/>
                  </a:moveTo>
                  <a:cubicBezTo>
                    <a:pt x="376" y="0"/>
                    <a:pt x="184" y="95"/>
                    <a:pt x="67" y="240"/>
                  </a:cubicBezTo>
                  <a:cubicBezTo>
                    <a:pt x="1" y="340"/>
                    <a:pt x="1" y="473"/>
                    <a:pt x="101" y="573"/>
                  </a:cubicBezTo>
                  <a:cubicBezTo>
                    <a:pt x="238" y="656"/>
                    <a:pt x="375" y="716"/>
                    <a:pt x="531" y="716"/>
                  </a:cubicBezTo>
                  <a:cubicBezTo>
                    <a:pt x="565" y="716"/>
                    <a:pt x="599" y="713"/>
                    <a:pt x="635" y="707"/>
                  </a:cubicBezTo>
                  <a:cubicBezTo>
                    <a:pt x="801" y="740"/>
                    <a:pt x="968" y="740"/>
                    <a:pt x="1135" y="740"/>
                  </a:cubicBezTo>
                  <a:cubicBezTo>
                    <a:pt x="1402" y="740"/>
                    <a:pt x="1502" y="440"/>
                    <a:pt x="1335" y="273"/>
                  </a:cubicBezTo>
                  <a:cubicBezTo>
                    <a:pt x="1168" y="106"/>
                    <a:pt x="935" y="6"/>
                    <a:pt x="668" y="6"/>
                  </a:cubicBezTo>
                  <a:cubicBezTo>
                    <a:pt x="638" y="2"/>
                    <a:pt x="608" y="0"/>
                    <a:pt x="5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3688650" y="2800400"/>
              <a:ext cx="20850" cy="7075"/>
            </a:xfrm>
            <a:custGeom>
              <a:avLst/>
              <a:gdLst/>
              <a:ahLst/>
              <a:cxnLst/>
              <a:rect l="l" t="t" r="r" b="b"/>
              <a:pathLst>
                <a:path w="834" h="283" extrusionOk="0">
                  <a:moveTo>
                    <a:pt x="25" y="1"/>
                  </a:moveTo>
                  <a:cubicBezTo>
                    <a:pt x="15" y="1"/>
                    <a:pt x="0" y="16"/>
                    <a:pt x="0" y="16"/>
                  </a:cubicBezTo>
                  <a:cubicBezTo>
                    <a:pt x="67" y="182"/>
                    <a:pt x="200" y="283"/>
                    <a:pt x="367" y="283"/>
                  </a:cubicBezTo>
                  <a:cubicBezTo>
                    <a:pt x="567" y="283"/>
                    <a:pt x="734" y="182"/>
                    <a:pt x="834" y="16"/>
                  </a:cubicBezTo>
                  <a:lnTo>
                    <a:pt x="834" y="16"/>
                  </a:lnTo>
                  <a:cubicBezTo>
                    <a:pt x="701" y="82"/>
                    <a:pt x="534" y="149"/>
                    <a:pt x="400" y="182"/>
                  </a:cubicBezTo>
                  <a:cubicBezTo>
                    <a:pt x="267" y="182"/>
                    <a:pt x="133" y="82"/>
                    <a:pt x="33" y="16"/>
                  </a:cubicBezTo>
                  <a:cubicBezTo>
                    <a:pt x="33" y="5"/>
                    <a:pt x="30"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3693650" y="2657825"/>
              <a:ext cx="56150" cy="122125"/>
            </a:xfrm>
            <a:custGeom>
              <a:avLst/>
              <a:gdLst/>
              <a:ahLst/>
              <a:cxnLst/>
              <a:rect l="l" t="t" r="r" b="b"/>
              <a:pathLst>
                <a:path w="2246" h="4885" extrusionOk="0">
                  <a:moveTo>
                    <a:pt x="1014" y="1"/>
                  </a:moveTo>
                  <a:cubicBezTo>
                    <a:pt x="984" y="1"/>
                    <a:pt x="934" y="24"/>
                    <a:pt x="934" y="48"/>
                  </a:cubicBezTo>
                  <a:cubicBezTo>
                    <a:pt x="1201" y="1282"/>
                    <a:pt x="1668" y="2450"/>
                    <a:pt x="1935" y="3684"/>
                  </a:cubicBezTo>
                  <a:cubicBezTo>
                    <a:pt x="1764" y="3635"/>
                    <a:pt x="1611" y="3604"/>
                    <a:pt x="1450" y="3604"/>
                  </a:cubicBezTo>
                  <a:cubicBezTo>
                    <a:pt x="1390" y="3604"/>
                    <a:pt x="1330" y="3608"/>
                    <a:pt x="1268" y="3617"/>
                  </a:cubicBezTo>
                  <a:cubicBezTo>
                    <a:pt x="1234" y="3617"/>
                    <a:pt x="1501" y="4451"/>
                    <a:pt x="1501" y="4585"/>
                  </a:cubicBezTo>
                  <a:cubicBezTo>
                    <a:pt x="1330" y="4646"/>
                    <a:pt x="1150" y="4675"/>
                    <a:pt x="969" y="4675"/>
                  </a:cubicBezTo>
                  <a:cubicBezTo>
                    <a:pt x="656" y="4675"/>
                    <a:pt x="342" y="4587"/>
                    <a:pt x="67" y="4418"/>
                  </a:cubicBezTo>
                  <a:cubicBezTo>
                    <a:pt x="34" y="4418"/>
                    <a:pt x="0" y="4451"/>
                    <a:pt x="34" y="4484"/>
                  </a:cubicBezTo>
                  <a:cubicBezTo>
                    <a:pt x="300" y="4751"/>
                    <a:pt x="634" y="4885"/>
                    <a:pt x="1001" y="4885"/>
                  </a:cubicBezTo>
                  <a:cubicBezTo>
                    <a:pt x="1168" y="4885"/>
                    <a:pt x="1334" y="4885"/>
                    <a:pt x="1501" y="4818"/>
                  </a:cubicBezTo>
                  <a:lnTo>
                    <a:pt x="1568" y="4818"/>
                  </a:lnTo>
                  <a:lnTo>
                    <a:pt x="1668" y="4785"/>
                  </a:lnTo>
                  <a:cubicBezTo>
                    <a:pt x="1701" y="4751"/>
                    <a:pt x="1735" y="4718"/>
                    <a:pt x="1735" y="4685"/>
                  </a:cubicBezTo>
                  <a:cubicBezTo>
                    <a:pt x="1735" y="4651"/>
                    <a:pt x="1735" y="4651"/>
                    <a:pt x="1735" y="4651"/>
                  </a:cubicBezTo>
                  <a:lnTo>
                    <a:pt x="1735" y="4618"/>
                  </a:lnTo>
                  <a:cubicBezTo>
                    <a:pt x="1668" y="4318"/>
                    <a:pt x="1568" y="3851"/>
                    <a:pt x="1568" y="3851"/>
                  </a:cubicBezTo>
                  <a:lnTo>
                    <a:pt x="1568" y="3851"/>
                  </a:lnTo>
                  <a:cubicBezTo>
                    <a:pt x="1658" y="3873"/>
                    <a:pt x="1947" y="3957"/>
                    <a:pt x="2114" y="3957"/>
                  </a:cubicBezTo>
                  <a:cubicBezTo>
                    <a:pt x="2194" y="3957"/>
                    <a:pt x="2246" y="3938"/>
                    <a:pt x="2235" y="3884"/>
                  </a:cubicBezTo>
                  <a:cubicBezTo>
                    <a:pt x="1968" y="2550"/>
                    <a:pt x="1568" y="1249"/>
                    <a:pt x="1034" y="15"/>
                  </a:cubicBezTo>
                  <a:cubicBezTo>
                    <a:pt x="1034" y="5"/>
                    <a:pt x="1026" y="1"/>
                    <a:pt x="10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3691975" y="2769100"/>
              <a:ext cx="34225" cy="24525"/>
            </a:xfrm>
            <a:custGeom>
              <a:avLst/>
              <a:gdLst/>
              <a:ahLst/>
              <a:cxnLst/>
              <a:rect l="l" t="t" r="r" b="b"/>
              <a:pathLst>
                <a:path w="1369" h="981" extrusionOk="0">
                  <a:moveTo>
                    <a:pt x="134" y="0"/>
                  </a:moveTo>
                  <a:cubicBezTo>
                    <a:pt x="67" y="134"/>
                    <a:pt x="34" y="267"/>
                    <a:pt x="34" y="400"/>
                  </a:cubicBezTo>
                  <a:cubicBezTo>
                    <a:pt x="0" y="667"/>
                    <a:pt x="67" y="934"/>
                    <a:pt x="367" y="967"/>
                  </a:cubicBezTo>
                  <a:cubicBezTo>
                    <a:pt x="403" y="976"/>
                    <a:pt x="441" y="981"/>
                    <a:pt x="481" y="981"/>
                  </a:cubicBezTo>
                  <a:cubicBezTo>
                    <a:pt x="588" y="981"/>
                    <a:pt x="703" y="950"/>
                    <a:pt x="801" y="901"/>
                  </a:cubicBezTo>
                  <a:cubicBezTo>
                    <a:pt x="1035" y="734"/>
                    <a:pt x="1201" y="567"/>
                    <a:pt x="1368" y="334"/>
                  </a:cubicBezTo>
                  <a:cubicBezTo>
                    <a:pt x="901" y="334"/>
                    <a:pt x="501" y="234"/>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3691975" y="2779000"/>
              <a:ext cx="20050" cy="14625"/>
            </a:xfrm>
            <a:custGeom>
              <a:avLst/>
              <a:gdLst/>
              <a:ahLst/>
              <a:cxnLst/>
              <a:rect l="l" t="t" r="r" b="b"/>
              <a:pathLst>
                <a:path w="802" h="585" extrusionOk="0">
                  <a:moveTo>
                    <a:pt x="106" y="1"/>
                  </a:moveTo>
                  <a:cubicBezTo>
                    <a:pt x="82" y="1"/>
                    <a:pt x="58" y="2"/>
                    <a:pt x="34" y="4"/>
                  </a:cubicBezTo>
                  <a:cubicBezTo>
                    <a:pt x="0" y="271"/>
                    <a:pt x="34" y="538"/>
                    <a:pt x="367" y="571"/>
                  </a:cubicBezTo>
                  <a:cubicBezTo>
                    <a:pt x="403" y="580"/>
                    <a:pt x="441" y="585"/>
                    <a:pt x="481" y="585"/>
                  </a:cubicBezTo>
                  <a:cubicBezTo>
                    <a:pt x="588" y="585"/>
                    <a:pt x="703" y="554"/>
                    <a:pt x="801" y="505"/>
                  </a:cubicBezTo>
                  <a:cubicBezTo>
                    <a:pt x="677" y="195"/>
                    <a:pt x="410" y="1"/>
                    <a:pt x="106" y="1"/>
                  </a:cubicBezTo>
                  <a:close/>
                </a:path>
              </a:pathLst>
            </a:custGeom>
            <a:solidFill>
              <a:srgbClr val="FF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3507800" y="2514075"/>
              <a:ext cx="283425" cy="220150"/>
            </a:xfrm>
            <a:custGeom>
              <a:avLst/>
              <a:gdLst/>
              <a:ahLst/>
              <a:cxnLst/>
              <a:rect l="l" t="t" r="r" b="b"/>
              <a:pathLst>
                <a:path w="11337" h="8806" extrusionOk="0">
                  <a:moveTo>
                    <a:pt x="9964" y="0"/>
                  </a:moveTo>
                  <a:cubicBezTo>
                    <a:pt x="9369" y="0"/>
                    <a:pt x="8668" y="861"/>
                    <a:pt x="8668" y="861"/>
                  </a:cubicBezTo>
                  <a:cubicBezTo>
                    <a:pt x="7802" y="579"/>
                    <a:pt x="6904" y="434"/>
                    <a:pt x="6003" y="434"/>
                  </a:cubicBezTo>
                  <a:cubicBezTo>
                    <a:pt x="5309" y="434"/>
                    <a:pt x="4614" y="520"/>
                    <a:pt x="3932" y="694"/>
                  </a:cubicBezTo>
                  <a:cubicBezTo>
                    <a:pt x="2030" y="1261"/>
                    <a:pt x="1397" y="3296"/>
                    <a:pt x="1397" y="3296"/>
                  </a:cubicBezTo>
                  <a:cubicBezTo>
                    <a:pt x="1397" y="3296"/>
                    <a:pt x="396" y="3696"/>
                    <a:pt x="196" y="4530"/>
                  </a:cubicBezTo>
                  <a:cubicBezTo>
                    <a:pt x="0" y="5313"/>
                    <a:pt x="1622" y="8806"/>
                    <a:pt x="2473" y="8806"/>
                  </a:cubicBezTo>
                  <a:cubicBezTo>
                    <a:pt x="2493" y="8806"/>
                    <a:pt x="2512" y="8804"/>
                    <a:pt x="2531" y="8800"/>
                  </a:cubicBezTo>
                  <a:cubicBezTo>
                    <a:pt x="3832" y="8567"/>
                    <a:pt x="3631" y="6132"/>
                    <a:pt x="3631" y="6132"/>
                  </a:cubicBezTo>
                  <a:cubicBezTo>
                    <a:pt x="3631" y="6132"/>
                    <a:pt x="5833" y="5331"/>
                    <a:pt x="5833" y="3563"/>
                  </a:cubicBezTo>
                  <a:cubicBezTo>
                    <a:pt x="5833" y="3563"/>
                    <a:pt x="6925" y="4003"/>
                    <a:pt x="8118" y="4003"/>
                  </a:cubicBezTo>
                  <a:cubicBezTo>
                    <a:pt x="8693" y="4003"/>
                    <a:pt x="9292" y="3901"/>
                    <a:pt x="9803" y="3596"/>
                  </a:cubicBezTo>
                  <a:cubicBezTo>
                    <a:pt x="11337" y="2662"/>
                    <a:pt x="10737" y="628"/>
                    <a:pt x="10436" y="261"/>
                  </a:cubicBezTo>
                  <a:cubicBezTo>
                    <a:pt x="10301" y="73"/>
                    <a:pt x="10137" y="0"/>
                    <a:pt x="99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3584400" y="2589800"/>
              <a:ext cx="73850" cy="83325"/>
            </a:xfrm>
            <a:custGeom>
              <a:avLst/>
              <a:gdLst/>
              <a:ahLst/>
              <a:cxnLst/>
              <a:rect l="l" t="t" r="r" b="b"/>
              <a:pathLst>
                <a:path w="2954" h="3333" extrusionOk="0">
                  <a:moveTo>
                    <a:pt x="2702" y="0"/>
                  </a:moveTo>
                  <a:cubicBezTo>
                    <a:pt x="2769" y="1735"/>
                    <a:pt x="1835" y="3103"/>
                    <a:pt x="34" y="3203"/>
                  </a:cubicBezTo>
                  <a:cubicBezTo>
                    <a:pt x="0" y="3203"/>
                    <a:pt x="0" y="3303"/>
                    <a:pt x="34" y="3303"/>
                  </a:cubicBezTo>
                  <a:cubicBezTo>
                    <a:pt x="157" y="3323"/>
                    <a:pt x="276" y="3332"/>
                    <a:pt x="392" y="3332"/>
                  </a:cubicBezTo>
                  <a:cubicBezTo>
                    <a:pt x="2010" y="3332"/>
                    <a:pt x="2954" y="1463"/>
                    <a:pt x="27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3500175" y="2594800"/>
              <a:ext cx="70675" cy="138625"/>
            </a:xfrm>
            <a:custGeom>
              <a:avLst/>
              <a:gdLst/>
              <a:ahLst/>
              <a:cxnLst/>
              <a:rect l="l" t="t" r="r" b="b"/>
              <a:pathLst>
                <a:path w="2827" h="5545" extrusionOk="0">
                  <a:moveTo>
                    <a:pt x="1735" y="0"/>
                  </a:moveTo>
                  <a:cubicBezTo>
                    <a:pt x="634" y="501"/>
                    <a:pt x="0" y="1368"/>
                    <a:pt x="367" y="2569"/>
                  </a:cubicBezTo>
                  <a:cubicBezTo>
                    <a:pt x="734" y="3670"/>
                    <a:pt x="1601" y="5137"/>
                    <a:pt x="2736" y="5538"/>
                  </a:cubicBezTo>
                  <a:cubicBezTo>
                    <a:pt x="2745" y="5543"/>
                    <a:pt x="2754" y="5545"/>
                    <a:pt x="2762" y="5545"/>
                  </a:cubicBezTo>
                  <a:cubicBezTo>
                    <a:pt x="2810" y="5545"/>
                    <a:pt x="2826" y="5471"/>
                    <a:pt x="2769" y="5471"/>
                  </a:cubicBezTo>
                  <a:cubicBezTo>
                    <a:pt x="1835" y="5071"/>
                    <a:pt x="1101" y="3937"/>
                    <a:pt x="701" y="3036"/>
                  </a:cubicBezTo>
                  <a:cubicBezTo>
                    <a:pt x="434" y="2469"/>
                    <a:pt x="200" y="1768"/>
                    <a:pt x="501" y="1135"/>
                  </a:cubicBezTo>
                  <a:cubicBezTo>
                    <a:pt x="768" y="634"/>
                    <a:pt x="1301" y="367"/>
                    <a:pt x="1735" y="34"/>
                  </a:cubicBezTo>
                  <a:cubicBezTo>
                    <a:pt x="1768" y="34"/>
                    <a:pt x="1735" y="0"/>
                    <a:pt x="1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3700600" y="2517025"/>
              <a:ext cx="89800" cy="96050"/>
            </a:xfrm>
            <a:custGeom>
              <a:avLst/>
              <a:gdLst/>
              <a:ahLst/>
              <a:cxnLst/>
              <a:rect l="l" t="t" r="r" b="b"/>
              <a:pathLst>
                <a:path w="3592" h="3842" extrusionOk="0">
                  <a:moveTo>
                    <a:pt x="2602" y="0"/>
                  </a:moveTo>
                  <a:cubicBezTo>
                    <a:pt x="2569" y="0"/>
                    <a:pt x="2531" y="49"/>
                    <a:pt x="2558" y="76"/>
                  </a:cubicBezTo>
                  <a:cubicBezTo>
                    <a:pt x="3125" y="977"/>
                    <a:pt x="3558" y="2077"/>
                    <a:pt x="2758" y="2978"/>
                  </a:cubicBezTo>
                  <a:cubicBezTo>
                    <a:pt x="2279" y="3457"/>
                    <a:pt x="1645" y="3717"/>
                    <a:pt x="1003" y="3717"/>
                  </a:cubicBezTo>
                  <a:cubicBezTo>
                    <a:pt x="706" y="3717"/>
                    <a:pt x="408" y="3661"/>
                    <a:pt x="122" y="3545"/>
                  </a:cubicBezTo>
                  <a:cubicBezTo>
                    <a:pt x="111" y="3541"/>
                    <a:pt x="101" y="3540"/>
                    <a:pt x="92" y="3540"/>
                  </a:cubicBezTo>
                  <a:cubicBezTo>
                    <a:pt x="17" y="3540"/>
                    <a:pt x="0" y="3645"/>
                    <a:pt x="89" y="3645"/>
                  </a:cubicBezTo>
                  <a:cubicBezTo>
                    <a:pt x="406" y="3778"/>
                    <a:pt x="735" y="3842"/>
                    <a:pt x="1059" y="3842"/>
                  </a:cubicBezTo>
                  <a:cubicBezTo>
                    <a:pt x="1794" y="3842"/>
                    <a:pt x="2505" y="3513"/>
                    <a:pt x="2991" y="2911"/>
                  </a:cubicBezTo>
                  <a:cubicBezTo>
                    <a:pt x="3592" y="2044"/>
                    <a:pt x="3325" y="743"/>
                    <a:pt x="2624" y="9"/>
                  </a:cubicBezTo>
                  <a:cubicBezTo>
                    <a:pt x="2618" y="3"/>
                    <a:pt x="2610" y="0"/>
                    <a:pt x="2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3617025" y="2678000"/>
              <a:ext cx="105900" cy="85575"/>
            </a:xfrm>
            <a:custGeom>
              <a:avLst/>
              <a:gdLst/>
              <a:ahLst/>
              <a:cxnLst/>
              <a:rect l="l" t="t" r="r" b="b"/>
              <a:pathLst>
                <a:path w="4236" h="3423" extrusionOk="0">
                  <a:moveTo>
                    <a:pt x="2222" y="231"/>
                  </a:moveTo>
                  <a:cubicBezTo>
                    <a:pt x="3894" y="231"/>
                    <a:pt x="4235" y="2759"/>
                    <a:pt x="2498" y="3177"/>
                  </a:cubicBezTo>
                  <a:cubicBezTo>
                    <a:pt x="2371" y="3205"/>
                    <a:pt x="2248" y="3219"/>
                    <a:pt x="2131" y="3219"/>
                  </a:cubicBezTo>
                  <a:cubicBezTo>
                    <a:pt x="596" y="3219"/>
                    <a:pt x="21" y="931"/>
                    <a:pt x="1664" y="342"/>
                  </a:cubicBezTo>
                  <a:cubicBezTo>
                    <a:pt x="1764" y="275"/>
                    <a:pt x="1898" y="242"/>
                    <a:pt x="2031" y="242"/>
                  </a:cubicBezTo>
                  <a:cubicBezTo>
                    <a:pt x="2096" y="235"/>
                    <a:pt x="2160" y="231"/>
                    <a:pt x="2222" y="231"/>
                  </a:cubicBezTo>
                  <a:close/>
                  <a:moveTo>
                    <a:pt x="2183" y="0"/>
                  </a:moveTo>
                  <a:cubicBezTo>
                    <a:pt x="1624" y="0"/>
                    <a:pt x="1063" y="263"/>
                    <a:pt x="730" y="809"/>
                  </a:cubicBezTo>
                  <a:cubicBezTo>
                    <a:pt x="1" y="1950"/>
                    <a:pt x="839" y="3423"/>
                    <a:pt x="2155" y="3423"/>
                  </a:cubicBezTo>
                  <a:cubicBezTo>
                    <a:pt x="2224" y="3423"/>
                    <a:pt x="2294" y="3419"/>
                    <a:pt x="2365" y="3411"/>
                  </a:cubicBezTo>
                  <a:cubicBezTo>
                    <a:pt x="2498" y="3411"/>
                    <a:pt x="2632" y="3377"/>
                    <a:pt x="2765" y="3311"/>
                  </a:cubicBezTo>
                  <a:cubicBezTo>
                    <a:pt x="3666" y="2977"/>
                    <a:pt x="4099" y="2010"/>
                    <a:pt x="3799" y="1109"/>
                  </a:cubicBezTo>
                  <a:cubicBezTo>
                    <a:pt x="3526" y="381"/>
                    <a:pt x="2855" y="0"/>
                    <a:pt x="2183"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3731175" y="2656850"/>
              <a:ext cx="70075" cy="84875"/>
            </a:xfrm>
            <a:custGeom>
              <a:avLst/>
              <a:gdLst/>
              <a:ahLst/>
              <a:cxnLst/>
              <a:rect l="l" t="t" r="r" b="b"/>
              <a:pathLst>
                <a:path w="2803" h="3395" extrusionOk="0">
                  <a:moveTo>
                    <a:pt x="1101" y="220"/>
                  </a:moveTo>
                  <a:cubicBezTo>
                    <a:pt x="1368" y="220"/>
                    <a:pt x="1635" y="320"/>
                    <a:pt x="1835" y="487"/>
                  </a:cubicBezTo>
                  <a:cubicBezTo>
                    <a:pt x="2102" y="754"/>
                    <a:pt x="2302" y="1088"/>
                    <a:pt x="2369" y="1455"/>
                  </a:cubicBezTo>
                  <a:cubicBezTo>
                    <a:pt x="2535" y="2255"/>
                    <a:pt x="2235" y="2989"/>
                    <a:pt x="1668" y="3122"/>
                  </a:cubicBezTo>
                  <a:cubicBezTo>
                    <a:pt x="1612" y="3136"/>
                    <a:pt x="1556" y="3142"/>
                    <a:pt x="1500" y="3142"/>
                  </a:cubicBezTo>
                  <a:cubicBezTo>
                    <a:pt x="987" y="3142"/>
                    <a:pt x="484" y="2613"/>
                    <a:pt x="334" y="1922"/>
                  </a:cubicBezTo>
                  <a:cubicBezTo>
                    <a:pt x="234" y="1555"/>
                    <a:pt x="267" y="1154"/>
                    <a:pt x="401" y="821"/>
                  </a:cubicBezTo>
                  <a:cubicBezTo>
                    <a:pt x="501" y="521"/>
                    <a:pt x="734" y="320"/>
                    <a:pt x="1034" y="220"/>
                  </a:cubicBezTo>
                  <a:close/>
                  <a:moveTo>
                    <a:pt x="1187" y="0"/>
                  </a:moveTo>
                  <a:cubicBezTo>
                    <a:pt x="1114" y="0"/>
                    <a:pt x="1041" y="7"/>
                    <a:pt x="968" y="20"/>
                  </a:cubicBezTo>
                  <a:cubicBezTo>
                    <a:pt x="601" y="120"/>
                    <a:pt x="334" y="387"/>
                    <a:pt x="200" y="721"/>
                  </a:cubicBezTo>
                  <a:cubicBezTo>
                    <a:pt x="34" y="1121"/>
                    <a:pt x="0" y="1555"/>
                    <a:pt x="100" y="1988"/>
                  </a:cubicBezTo>
                  <a:cubicBezTo>
                    <a:pt x="290" y="2812"/>
                    <a:pt x="901" y="3394"/>
                    <a:pt x="1505" y="3394"/>
                  </a:cubicBezTo>
                  <a:cubicBezTo>
                    <a:pt x="1537" y="3394"/>
                    <a:pt x="1569" y="3393"/>
                    <a:pt x="1601" y="3389"/>
                  </a:cubicBezTo>
                  <a:lnTo>
                    <a:pt x="1735" y="3356"/>
                  </a:lnTo>
                  <a:cubicBezTo>
                    <a:pt x="2402" y="3189"/>
                    <a:pt x="2802" y="2322"/>
                    <a:pt x="2602" y="1388"/>
                  </a:cubicBezTo>
                  <a:cubicBezTo>
                    <a:pt x="2502" y="988"/>
                    <a:pt x="2269" y="621"/>
                    <a:pt x="1968" y="320"/>
                  </a:cubicBezTo>
                  <a:cubicBezTo>
                    <a:pt x="1755" y="107"/>
                    <a:pt x="1477" y="0"/>
                    <a:pt x="1187"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3706975" y="2695875"/>
              <a:ext cx="30900" cy="15700"/>
            </a:xfrm>
            <a:custGeom>
              <a:avLst/>
              <a:gdLst/>
              <a:ahLst/>
              <a:cxnLst/>
              <a:rect l="l" t="t" r="r" b="b"/>
              <a:pathLst>
                <a:path w="1236" h="628" extrusionOk="0">
                  <a:moveTo>
                    <a:pt x="815" y="0"/>
                  </a:moveTo>
                  <a:cubicBezTo>
                    <a:pt x="453" y="0"/>
                    <a:pt x="147" y="266"/>
                    <a:pt x="1" y="461"/>
                  </a:cubicBezTo>
                  <a:lnTo>
                    <a:pt x="168" y="627"/>
                  </a:lnTo>
                  <a:cubicBezTo>
                    <a:pt x="194" y="601"/>
                    <a:pt x="493" y="240"/>
                    <a:pt x="831" y="240"/>
                  </a:cubicBezTo>
                  <a:cubicBezTo>
                    <a:pt x="920" y="240"/>
                    <a:pt x="1011" y="265"/>
                    <a:pt x="1102" y="327"/>
                  </a:cubicBezTo>
                  <a:lnTo>
                    <a:pt x="1235" y="127"/>
                  </a:lnTo>
                  <a:cubicBezTo>
                    <a:pt x="1091" y="37"/>
                    <a:pt x="949" y="0"/>
                    <a:pt x="815"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3531025" y="2717375"/>
              <a:ext cx="101775" cy="45900"/>
            </a:xfrm>
            <a:custGeom>
              <a:avLst/>
              <a:gdLst/>
              <a:ahLst/>
              <a:cxnLst/>
              <a:rect l="l" t="t" r="r" b="b"/>
              <a:pathLst>
                <a:path w="4071" h="1836" extrusionOk="0">
                  <a:moveTo>
                    <a:pt x="4037" y="1"/>
                  </a:moveTo>
                  <a:cubicBezTo>
                    <a:pt x="3903" y="34"/>
                    <a:pt x="1235" y="401"/>
                    <a:pt x="768" y="601"/>
                  </a:cubicBezTo>
                  <a:cubicBezTo>
                    <a:pt x="301" y="768"/>
                    <a:pt x="34" y="1702"/>
                    <a:pt x="1" y="1802"/>
                  </a:cubicBezTo>
                  <a:lnTo>
                    <a:pt x="234" y="1836"/>
                  </a:lnTo>
                  <a:cubicBezTo>
                    <a:pt x="301" y="1602"/>
                    <a:pt x="534" y="935"/>
                    <a:pt x="834" y="802"/>
                  </a:cubicBezTo>
                  <a:cubicBezTo>
                    <a:pt x="1902" y="535"/>
                    <a:pt x="3003" y="368"/>
                    <a:pt x="4070" y="234"/>
                  </a:cubicBezTo>
                  <a:lnTo>
                    <a:pt x="4037"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3517675" y="2707650"/>
              <a:ext cx="86750" cy="89825"/>
            </a:xfrm>
            <a:custGeom>
              <a:avLst/>
              <a:gdLst/>
              <a:ahLst/>
              <a:cxnLst/>
              <a:rect l="l" t="t" r="r" b="b"/>
              <a:pathLst>
                <a:path w="3470" h="3593" extrusionOk="0">
                  <a:moveTo>
                    <a:pt x="1134" y="1"/>
                  </a:moveTo>
                  <a:cubicBezTo>
                    <a:pt x="1017" y="1"/>
                    <a:pt x="905" y="28"/>
                    <a:pt x="801" y="90"/>
                  </a:cubicBezTo>
                  <a:cubicBezTo>
                    <a:pt x="1" y="623"/>
                    <a:pt x="1135" y="3225"/>
                    <a:pt x="2136" y="3526"/>
                  </a:cubicBezTo>
                  <a:cubicBezTo>
                    <a:pt x="2256" y="3571"/>
                    <a:pt x="2379" y="3592"/>
                    <a:pt x="2501" y="3592"/>
                  </a:cubicBezTo>
                  <a:cubicBezTo>
                    <a:pt x="2919" y="3592"/>
                    <a:pt x="3315" y="3339"/>
                    <a:pt x="3470" y="2925"/>
                  </a:cubicBezTo>
                  <a:lnTo>
                    <a:pt x="3036" y="1357"/>
                  </a:lnTo>
                  <a:cubicBezTo>
                    <a:pt x="3036" y="1357"/>
                    <a:pt x="1961" y="1"/>
                    <a:pt x="1134"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3546875" y="2729050"/>
              <a:ext cx="44000" cy="54575"/>
            </a:xfrm>
            <a:custGeom>
              <a:avLst/>
              <a:gdLst/>
              <a:ahLst/>
              <a:cxnLst/>
              <a:rect l="l" t="t" r="r" b="b"/>
              <a:pathLst>
                <a:path w="1760" h="2183" extrusionOk="0">
                  <a:moveTo>
                    <a:pt x="0" y="1"/>
                  </a:moveTo>
                  <a:lnTo>
                    <a:pt x="0" y="1"/>
                  </a:lnTo>
                  <a:cubicBezTo>
                    <a:pt x="634" y="301"/>
                    <a:pt x="1168" y="835"/>
                    <a:pt x="1401" y="1502"/>
                  </a:cubicBezTo>
                  <a:cubicBezTo>
                    <a:pt x="1287" y="1350"/>
                    <a:pt x="1107" y="1273"/>
                    <a:pt x="931" y="1273"/>
                  </a:cubicBezTo>
                  <a:cubicBezTo>
                    <a:pt x="798" y="1273"/>
                    <a:pt x="667" y="1316"/>
                    <a:pt x="567" y="1402"/>
                  </a:cubicBezTo>
                  <a:cubicBezTo>
                    <a:pt x="534" y="1435"/>
                    <a:pt x="567" y="1469"/>
                    <a:pt x="567" y="1469"/>
                  </a:cubicBezTo>
                  <a:cubicBezTo>
                    <a:pt x="650" y="1438"/>
                    <a:pt x="733" y="1423"/>
                    <a:pt x="812" y="1423"/>
                  </a:cubicBezTo>
                  <a:cubicBezTo>
                    <a:pt x="990" y="1423"/>
                    <a:pt x="1153" y="1497"/>
                    <a:pt x="1268" y="1635"/>
                  </a:cubicBezTo>
                  <a:cubicBezTo>
                    <a:pt x="1401" y="1802"/>
                    <a:pt x="1535" y="1969"/>
                    <a:pt x="1635" y="2169"/>
                  </a:cubicBezTo>
                  <a:cubicBezTo>
                    <a:pt x="1644" y="2178"/>
                    <a:pt x="1657" y="2182"/>
                    <a:pt x="1672" y="2182"/>
                  </a:cubicBezTo>
                  <a:cubicBezTo>
                    <a:pt x="1712" y="2182"/>
                    <a:pt x="1759" y="2151"/>
                    <a:pt x="1735" y="2102"/>
                  </a:cubicBezTo>
                  <a:cubicBezTo>
                    <a:pt x="1702" y="1202"/>
                    <a:pt x="934"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3393425" y="2886900"/>
              <a:ext cx="494550" cy="460975"/>
            </a:xfrm>
            <a:custGeom>
              <a:avLst/>
              <a:gdLst/>
              <a:ahLst/>
              <a:cxnLst/>
              <a:rect l="l" t="t" r="r" b="b"/>
              <a:pathLst>
                <a:path w="19782" h="18439" extrusionOk="0">
                  <a:moveTo>
                    <a:pt x="8639" y="1"/>
                  </a:moveTo>
                  <a:cubicBezTo>
                    <a:pt x="8090" y="1"/>
                    <a:pt x="7713" y="18"/>
                    <a:pt x="7673" y="58"/>
                  </a:cubicBezTo>
                  <a:cubicBezTo>
                    <a:pt x="7506" y="192"/>
                    <a:pt x="7840" y="1626"/>
                    <a:pt x="7573" y="1993"/>
                  </a:cubicBezTo>
                  <a:cubicBezTo>
                    <a:pt x="4871" y="4161"/>
                    <a:pt x="2069" y="11566"/>
                    <a:pt x="1" y="18438"/>
                  </a:cubicBezTo>
                  <a:lnTo>
                    <a:pt x="19781" y="18438"/>
                  </a:lnTo>
                  <a:cubicBezTo>
                    <a:pt x="19014" y="14102"/>
                    <a:pt x="18080" y="9799"/>
                    <a:pt x="17246" y="7664"/>
                  </a:cubicBezTo>
                  <a:cubicBezTo>
                    <a:pt x="16346" y="5529"/>
                    <a:pt x="15278" y="3494"/>
                    <a:pt x="14077" y="1526"/>
                  </a:cubicBezTo>
                  <a:cubicBezTo>
                    <a:pt x="13911" y="1292"/>
                    <a:pt x="14044" y="425"/>
                    <a:pt x="13877" y="292"/>
                  </a:cubicBezTo>
                  <a:cubicBezTo>
                    <a:pt x="13751" y="165"/>
                    <a:pt x="10353" y="1"/>
                    <a:pt x="86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3597750" y="2897525"/>
              <a:ext cx="3350" cy="33375"/>
            </a:xfrm>
            <a:custGeom>
              <a:avLst/>
              <a:gdLst/>
              <a:ahLst/>
              <a:cxnLst/>
              <a:rect l="l" t="t" r="r" b="b"/>
              <a:pathLst>
                <a:path w="134" h="1335" extrusionOk="0">
                  <a:moveTo>
                    <a:pt x="67" y="0"/>
                  </a:moveTo>
                  <a:cubicBezTo>
                    <a:pt x="0" y="467"/>
                    <a:pt x="0" y="901"/>
                    <a:pt x="67" y="1334"/>
                  </a:cubicBezTo>
                  <a:cubicBezTo>
                    <a:pt x="134" y="901"/>
                    <a:pt x="134" y="467"/>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3616075" y="2897525"/>
              <a:ext cx="3375" cy="33375"/>
            </a:xfrm>
            <a:custGeom>
              <a:avLst/>
              <a:gdLst/>
              <a:ahLst/>
              <a:cxnLst/>
              <a:rect l="l" t="t" r="r" b="b"/>
              <a:pathLst>
                <a:path w="135" h="1335" extrusionOk="0">
                  <a:moveTo>
                    <a:pt x="68" y="0"/>
                  </a:moveTo>
                  <a:cubicBezTo>
                    <a:pt x="1" y="467"/>
                    <a:pt x="1" y="901"/>
                    <a:pt x="68" y="1334"/>
                  </a:cubicBezTo>
                  <a:cubicBezTo>
                    <a:pt x="134" y="901"/>
                    <a:pt x="134" y="467"/>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3634425" y="2897525"/>
              <a:ext cx="3375" cy="33375"/>
            </a:xfrm>
            <a:custGeom>
              <a:avLst/>
              <a:gdLst/>
              <a:ahLst/>
              <a:cxnLst/>
              <a:rect l="l" t="t" r="r" b="b"/>
              <a:pathLst>
                <a:path w="135" h="1335" extrusionOk="0">
                  <a:moveTo>
                    <a:pt x="68" y="0"/>
                  </a:moveTo>
                  <a:cubicBezTo>
                    <a:pt x="1" y="467"/>
                    <a:pt x="1" y="901"/>
                    <a:pt x="68" y="1334"/>
                  </a:cubicBezTo>
                  <a:cubicBezTo>
                    <a:pt x="134" y="901"/>
                    <a:pt x="134" y="467"/>
                    <a:pt x="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3652775" y="2897525"/>
              <a:ext cx="3375" cy="33375"/>
            </a:xfrm>
            <a:custGeom>
              <a:avLst/>
              <a:gdLst/>
              <a:ahLst/>
              <a:cxnLst/>
              <a:rect l="l" t="t" r="r" b="b"/>
              <a:pathLst>
                <a:path w="135" h="1335" extrusionOk="0">
                  <a:moveTo>
                    <a:pt x="67" y="0"/>
                  </a:moveTo>
                  <a:cubicBezTo>
                    <a:pt x="1" y="467"/>
                    <a:pt x="1" y="901"/>
                    <a:pt x="67" y="1334"/>
                  </a:cubicBezTo>
                  <a:cubicBezTo>
                    <a:pt x="134" y="901"/>
                    <a:pt x="134" y="467"/>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3671125" y="2897525"/>
              <a:ext cx="3350" cy="33375"/>
            </a:xfrm>
            <a:custGeom>
              <a:avLst/>
              <a:gdLst/>
              <a:ahLst/>
              <a:cxnLst/>
              <a:rect l="l" t="t" r="r" b="b"/>
              <a:pathLst>
                <a:path w="134" h="1335" extrusionOk="0">
                  <a:moveTo>
                    <a:pt x="67" y="0"/>
                  </a:moveTo>
                  <a:cubicBezTo>
                    <a:pt x="1" y="467"/>
                    <a:pt x="1" y="901"/>
                    <a:pt x="67" y="1334"/>
                  </a:cubicBezTo>
                  <a:cubicBezTo>
                    <a:pt x="134" y="901"/>
                    <a:pt x="134" y="467"/>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3689475" y="2897525"/>
              <a:ext cx="3350" cy="33375"/>
            </a:xfrm>
            <a:custGeom>
              <a:avLst/>
              <a:gdLst/>
              <a:ahLst/>
              <a:cxnLst/>
              <a:rect l="l" t="t" r="r" b="b"/>
              <a:pathLst>
                <a:path w="134" h="1335" extrusionOk="0">
                  <a:moveTo>
                    <a:pt x="67" y="0"/>
                  </a:moveTo>
                  <a:cubicBezTo>
                    <a:pt x="0" y="467"/>
                    <a:pt x="0" y="901"/>
                    <a:pt x="67" y="1334"/>
                  </a:cubicBezTo>
                  <a:cubicBezTo>
                    <a:pt x="134" y="901"/>
                    <a:pt x="134" y="467"/>
                    <a:pt x="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3708650" y="2897525"/>
              <a:ext cx="2525" cy="33375"/>
            </a:xfrm>
            <a:custGeom>
              <a:avLst/>
              <a:gdLst/>
              <a:ahLst/>
              <a:cxnLst/>
              <a:rect l="l" t="t" r="r" b="b"/>
              <a:pathLst>
                <a:path w="101" h="1335" extrusionOk="0">
                  <a:moveTo>
                    <a:pt x="34" y="0"/>
                  </a:moveTo>
                  <a:cubicBezTo>
                    <a:pt x="1" y="234"/>
                    <a:pt x="1" y="467"/>
                    <a:pt x="1" y="667"/>
                  </a:cubicBezTo>
                  <a:cubicBezTo>
                    <a:pt x="1" y="901"/>
                    <a:pt x="1" y="1134"/>
                    <a:pt x="34" y="1334"/>
                  </a:cubicBezTo>
                  <a:cubicBezTo>
                    <a:pt x="101" y="901"/>
                    <a:pt x="101" y="467"/>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3727000" y="2897525"/>
              <a:ext cx="2525" cy="33375"/>
            </a:xfrm>
            <a:custGeom>
              <a:avLst/>
              <a:gdLst/>
              <a:ahLst/>
              <a:cxnLst/>
              <a:rect l="l" t="t" r="r" b="b"/>
              <a:pathLst>
                <a:path w="101" h="1335" extrusionOk="0">
                  <a:moveTo>
                    <a:pt x="34" y="0"/>
                  </a:moveTo>
                  <a:cubicBezTo>
                    <a:pt x="0" y="234"/>
                    <a:pt x="0" y="467"/>
                    <a:pt x="0" y="667"/>
                  </a:cubicBezTo>
                  <a:cubicBezTo>
                    <a:pt x="0" y="901"/>
                    <a:pt x="0" y="1134"/>
                    <a:pt x="34" y="1334"/>
                  </a:cubicBezTo>
                  <a:cubicBezTo>
                    <a:pt x="101" y="901"/>
                    <a:pt x="101" y="467"/>
                    <a:pt x="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3280025" y="2942150"/>
              <a:ext cx="335225" cy="405725"/>
            </a:xfrm>
            <a:custGeom>
              <a:avLst/>
              <a:gdLst/>
              <a:ahLst/>
              <a:cxnLst/>
              <a:rect l="l" t="t" r="r" b="b"/>
              <a:pathLst>
                <a:path w="13409" h="16229" extrusionOk="0">
                  <a:moveTo>
                    <a:pt x="12345" y="0"/>
                  </a:moveTo>
                  <a:cubicBezTo>
                    <a:pt x="11610" y="0"/>
                    <a:pt x="10370" y="785"/>
                    <a:pt x="8873" y="2085"/>
                  </a:cubicBezTo>
                  <a:cubicBezTo>
                    <a:pt x="5671" y="5020"/>
                    <a:pt x="2702" y="8256"/>
                    <a:pt x="0" y="11691"/>
                  </a:cubicBezTo>
                  <a:lnTo>
                    <a:pt x="0" y="16228"/>
                  </a:lnTo>
                  <a:lnTo>
                    <a:pt x="10674" y="16228"/>
                  </a:lnTo>
                  <a:cubicBezTo>
                    <a:pt x="8506" y="15728"/>
                    <a:pt x="5671" y="15194"/>
                    <a:pt x="5671" y="15194"/>
                  </a:cubicBezTo>
                  <a:cubicBezTo>
                    <a:pt x="8273" y="12158"/>
                    <a:pt x="10374" y="8756"/>
                    <a:pt x="11909" y="5053"/>
                  </a:cubicBezTo>
                  <a:cubicBezTo>
                    <a:pt x="13409" y="1457"/>
                    <a:pt x="13345" y="0"/>
                    <a:pt x="123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3398675" y="3065050"/>
              <a:ext cx="191575" cy="288150"/>
            </a:xfrm>
            <a:custGeom>
              <a:avLst/>
              <a:gdLst/>
              <a:ahLst/>
              <a:cxnLst/>
              <a:rect l="l" t="t" r="r" b="b"/>
              <a:pathLst>
                <a:path w="7663" h="11526" extrusionOk="0">
                  <a:moveTo>
                    <a:pt x="7542" y="1"/>
                  </a:moveTo>
                  <a:cubicBezTo>
                    <a:pt x="7526" y="1"/>
                    <a:pt x="7509" y="12"/>
                    <a:pt x="7496" y="37"/>
                  </a:cubicBezTo>
                  <a:cubicBezTo>
                    <a:pt x="6562" y="1538"/>
                    <a:pt x="5628" y="3073"/>
                    <a:pt x="4627" y="4574"/>
                  </a:cubicBezTo>
                  <a:cubicBezTo>
                    <a:pt x="3660" y="6075"/>
                    <a:pt x="2693" y="7509"/>
                    <a:pt x="1692" y="8977"/>
                  </a:cubicBezTo>
                  <a:cubicBezTo>
                    <a:pt x="1125" y="9811"/>
                    <a:pt x="591" y="10645"/>
                    <a:pt x="24" y="11479"/>
                  </a:cubicBezTo>
                  <a:cubicBezTo>
                    <a:pt x="1" y="11502"/>
                    <a:pt x="27" y="11526"/>
                    <a:pt x="44" y="11526"/>
                  </a:cubicBezTo>
                  <a:cubicBezTo>
                    <a:pt x="52" y="11526"/>
                    <a:pt x="57" y="11522"/>
                    <a:pt x="57" y="11512"/>
                  </a:cubicBezTo>
                  <a:cubicBezTo>
                    <a:pt x="625" y="10812"/>
                    <a:pt x="1192" y="10111"/>
                    <a:pt x="1692" y="9411"/>
                  </a:cubicBezTo>
                  <a:cubicBezTo>
                    <a:pt x="2226" y="8677"/>
                    <a:pt x="2726" y="7976"/>
                    <a:pt x="3193" y="7242"/>
                  </a:cubicBezTo>
                  <a:cubicBezTo>
                    <a:pt x="4194" y="5775"/>
                    <a:pt x="5161" y="4274"/>
                    <a:pt x="6062" y="2706"/>
                  </a:cubicBezTo>
                  <a:lnTo>
                    <a:pt x="6329" y="2272"/>
                  </a:lnTo>
                  <a:lnTo>
                    <a:pt x="6562" y="2072"/>
                  </a:lnTo>
                  <a:cubicBezTo>
                    <a:pt x="6696" y="1939"/>
                    <a:pt x="6829" y="1839"/>
                    <a:pt x="6929" y="1705"/>
                  </a:cubicBezTo>
                  <a:cubicBezTo>
                    <a:pt x="7196" y="1472"/>
                    <a:pt x="7429" y="1205"/>
                    <a:pt x="7630" y="938"/>
                  </a:cubicBezTo>
                  <a:cubicBezTo>
                    <a:pt x="7630" y="938"/>
                    <a:pt x="7663" y="905"/>
                    <a:pt x="7630" y="905"/>
                  </a:cubicBezTo>
                  <a:cubicBezTo>
                    <a:pt x="7329" y="1138"/>
                    <a:pt x="7062" y="1372"/>
                    <a:pt x="6796" y="1605"/>
                  </a:cubicBezTo>
                  <a:cubicBezTo>
                    <a:pt x="6729" y="1672"/>
                    <a:pt x="6662" y="1739"/>
                    <a:pt x="6595" y="1839"/>
                  </a:cubicBezTo>
                  <a:cubicBezTo>
                    <a:pt x="6929" y="1238"/>
                    <a:pt x="7263" y="671"/>
                    <a:pt x="7563" y="71"/>
                  </a:cubicBezTo>
                  <a:cubicBezTo>
                    <a:pt x="7583" y="29"/>
                    <a:pt x="7566" y="1"/>
                    <a:pt x="75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4066400" y="2558050"/>
              <a:ext cx="254375" cy="332825"/>
            </a:xfrm>
            <a:custGeom>
              <a:avLst/>
              <a:gdLst/>
              <a:ahLst/>
              <a:cxnLst/>
              <a:rect l="l" t="t" r="r" b="b"/>
              <a:pathLst>
                <a:path w="10175" h="13313" extrusionOk="0">
                  <a:moveTo>
                    <a:pt x="3940" y="0"/>
                  </a:moveTo>
                  <a:cubicBezTo>
                    <a:pt x="2533" y="0"/>
                    <a:pt x="1318" y="310"/>
                    <a:pt x="1035" y="903"/>
                  </a:cubicBezTo>
                  <a:cubicBezTo>
                    <a:pt x="668" y="1604"/>
                    <a:pt x="1268" y="2505"/>
                    <a:pt x="1268" y="2505"/>
                  </a:cubicBezTo>
                  <a:cubicBezTo>
                    <a:pt x="1268" y="2505"/>
                    <a:pt x="401" y="2805"/>
                    <a:pt x="301" y="3539"/>
                  </a:cubicBezTo>
                  <a:cubicBezTo>
                    <a:pt x="234" y="4139"/>
                    <a:pt x="535" y="4673"/>
                    <a:pt x="1035" y="5006"/>
                  </a:cubicBezTo>
                  <a:cubicBezTo>
                    <a:pt x="1035" y="5006"/>
                    <a:pt x="134" y="5407"/>
                    <a:pt x="68" y="5940"/>
                  </a:cubicBezTo>
                  <a:cubicBezTo>
                    <a:pt x="1" y="7008"/>
                    <a:pt x="1102" y="7608"/>
                    <a:pt x="1102" y="7608"/>
                  </a:cubicBezTo>
                  <a:cubicBezTo>
                    <a:pt x="568" y="7842"/>
                    <a:pt x="234" y="8375"/>
                    <a:pt x="301" y="8976"/>
                  </a:cubicBezTo>
                  <a:cubicBezTo>
                    <a:pt x="368" y="9576"/>
                    <a:pt x="868" y="10410"/>
                    <a:pt x="1402" y="11244"/>
                  </a:cubicBezTo>
                  <a:cubicBezTo>
                    <a:pt x="1869" y="11911"/>
                    <a:pt x="2269" y="12612"/>
                    <a:pt x="2603" y="13312"/>
                  </a:cubicBezTo>
                  <a:lnTo>
                    <a:pt x="3670" y="13179"/>
                  </a:lnTo>
                  <a:cubicBezTo>
                    <a:pt x="3703" y="13112"/>
                    <a:pt x="3703" y="12979"/>
                    <a:pt x="3703" y="12912"/>
                  </a:cubicBezTo>
                  <a:lnTo>
                    <a:pt x="3603" y="10644"/>
                  </a:lnTo>
                  <a:cubicBezTo>
                    <a:pt x="3686" y="10626"/>
                    <a:pt x="3776" y="10618"/>
                    <a:pt x="3872" y="10618"/>
                  </a:cubicBezTo>
                  <a:cubicBezTo>
                    <a:pt x="4972" y="10618"/>
                    <a:pt x="6840" y="11700"/>
                    <a:pt x="7990" y="11700"/>
                  </a:cubicBezTo>
                  <a:cubicBezTo>
                    <a:pt x="8427" y="11700"/>
                    <a:pt x="8760" y="11543"/>
                    <a:pt x="8907" y="11111"/>
                  </a:cubicBezTo>
                  <a:cubicBezTo>
                    <a:pt x="9274" y="10110"/>
                    <a:pt x="8007" y="9109"/>
                    <a:pt x="7906" y="9043"/>
                  </a:cubicBezTo>
                  <a:lnTo>
                    <a:pt x="7906" y="9043"/>
                  </a:lnTo>
                  <a:cubicBezTo>
                    <a:pt x="7952" y="9058"/>
                    <a:pt x="8361" y="9176"/>
                    <a:pt x="8807" y="9176"/>
                  </a:cubicBezTo>
                  <a:cubicBezTo>
                    <a:pt x="9344" y="9176"/>
                    <a:pt x="9935" y="9004"/>
                    <a:pt x="10008" y="8275"/>
                  </a:cubicBezTo>
                  <a:cubicBezTo>
                    <a:pt x="10175" y="6941"/>
                    <a:pt x="8173" y="6207"/>
                    <a:pt x="8073" y="6174"/>
                  </a:cubicBezTo>
                  <a:cubicBezTo>
                    <a:pt x="8115" y="6174"/>
                    <a:pt x="8323" y="6203"/>
                    <a:pt x="8592" y="6203"/>
                  </a:cubicBezTo>
                  <a:cubicBezTo>
                    <a:pt x="9189" y="6203"/>
                    <a:pt x="10085" y="6060"/>
                    <a:pt x="10108" y="5140"/>
                  </a:cubicBezTo>
                  <a:cubicBezTo>
                    <a:pt x="10108" y="3839"/>
                    <a:pt x="7907" y="3072"/>
                    <a:pt x="7906" y="3072"/>
                  </a:cubicBezTo>
                  <a:lnTo>
                    <a:pt x="7906" y="3072"/>
                  </a:lnTo>
                  <a:cubicBezTo>
                    <a:pt x="7907" y="3072"/>
                    <a:pt x="7966" y="3077"/>
                    <a:pt x="8059" y="3077"/>
                  </a:cubicBezTo>
                  <a:cubicBezTo>
                    <a:pt x="8442" y="3077"/>
                    <a:pt x="9390" y="2990"/>
                    <a:pt x="9041" y="2104"/>
                  </a:cubicBezTo>
                  <a:cubicBezTo>
                    <a:pt x="8504" y="673"/>
                    <a:pt x="6014" y="0"/>
                    <a:pt x="3940"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4068900" y="2830800"/>
              <a:ext cx="90925" cy="137500"/>
            </a:xfrm>
            <a:custGeom>
              <a:avLst/>
              <a:gdLst/>
              <a:ahLst/>
              <a:cxnLst/>
              <a:rect l="l" t="t" r="r" b="b"/>
              <a:pathLst>
                <a:path w="3637" h="5500" extrusionOk="0">
                  <a:moveTo>
                    <a:pt x="3403" y="1"/>
                  </a:moveTo>
                  <a:lnTo>
                    <a:pt x="1302" y="334"/>
                  </a:lnTo>
                  <a:cubicBezTo>
                    <a:pt x="1769" y="1735"/>
                    <a:pt x="1" y="3370"/>
                    <a:pt x="234" y="4737"/>
                  </a:cubicBezTo>
                  <a:cubicBezTo>
                    <a:pt x="331" y="5268"/>
                    <a:pt x="628" y="5500"/>
                    <a:pt x="1009" y="5500"/>
                  </a:cubicBezTo>
                  <a:cubicBezTo>
                    <a:pt x="1946" y="5500"/>
                    <a:pt x="3390" y="4095"/>
                    <a:pt x="3603" y="2269"/>
                  </a:cubicBezTo>
                  <a:cubicBezTo>
                    <a:pt x="3637" y="2202"/>
                    <a:pt x="3637" y="2035"/>
                    <a:pt x="3637" y="1935"/>
                  </a:cubicBezTo>
                  <a:lnTo>
                    <a:pt x="3403" y="1"/>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4101425" y="2612650"/>
              <a:ext cx="166825" cy="25550"/>
            </a:xfrm>
            <a:custGeom>
              <a:avLst/>
              <a:gdLst/>
              <a:ahLst/>
              <a:cxnLst/>
              <a:rect l="l" t="t" r="r" b="b"/>
              <a:pathLst>
                <a:path w="6673" h="1022" extrusionOk="0">
                  <a:moveTo>
                    <a:pt x="2258" y="1"/>
                  </a:moveTo>
                  <a:cubicBezTo>
                    <a:pt x="1507" y="1"/>
                    <a:pt x="752" y="75"/>
                    <a:pt x="1" y="220"/>
                  </a:cubicBezTo>
                  <a:cubicBezTo>
                    <a:pt x="1" y="254"/>
                    <a:pt x="1" y="254"/>
                    <a:pt x="1" y="254"/>
                  </a:cubicBezTo>
                  <a:cubicBezTo>
                    <a:pt x="225" y="247"/>
                    <a:pt x="450" y="244"/>
                    <a:pt x="674" y="244"/>
                  </a:cubicBezTo>
                  <a:cubicBezTo>
                    <a:pt x="2678" y="244"/>
                    <a:pt x="4652" y="511"/>
                    <a:pt x="6572" y="1021"/>
                  </a:cubicBezTo>
                  <a:cubicBezTo>
                    <a:pt x="6639" y="1021"/>
                    <a:pt x="6672" y="921"/>
                    <a:pt x="6606" y="888"/>
                  </a:cubicBezTo>
                  <a:cubicBezTo>
                    <a:pt x="5210" y="290"/>
                    <a:pt x="3742" y="1"/>
                    <a:pt x="22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4090600" y="2676800"/>
              <a:ext cx="181450" cy="36900"/>
            </a:xfrm>
            <a:custGeom>
              <a:avLst/>
              <a:gdLst/>
              <a:ahLst/>
              <a:cxnLst/>
              <a:rect l="l" t="t" r="r" b="b"/>
              <a:pathLst>
                <a:path w="7258" h="1476" extrusionOk="0">
                  <a:moveTo>
                    <a:pt x="2010" y="0"/>
                  </a:moveTo>
                  <a:cubicBezTo>
                    <a:pt x="1341" y="0"/>
                    <a:pt x="668" y="63"/>
                    <a:pt x="0" y="190"/>
                  </a:cubicBezTo>
                  <a:cubicBezTo>
                    <a:pt x="0" y="190"/>
                    <a:pt x="0" y="256"/>
                    <a:pt x="0" y="256"/>
                  </a:cubicBezTo>
                  <a:cubicBezTo>
                    <a:pt x="170" y="248"/>
                    <a:pt x="350" y="244"/>
                    <a:pt x="538" y="244"/>
                  </a:cubicBezTo>
                  <a:cubicBezTo>
                    <a:pt x="2666" y="244"/>
                    <a:pt x="5793" y="752"/>
                    <a:pt x="7172" y="1457"/>
                  </a:cubicBezTo>
                  <a:cubicBezTo>
                    <a:pt x="7192" y="1470"/>
                    <a:pt x="7206" y="1476"/>
                    <a:pt x="7216" y="1476"/>
                  </a:cubicBezTo>
                  <a:cubicBezTo>
                    <a:pt x="7258" y="1476"/>
                    <a:pt x="7226" y="1384"/>
                    <a:pt x="7172" y="1357"/>
                  </a:cubicBezTo>
                  <a:cubicBezTo>
                    <a:pt x="5591" y="457"/>
                    <a:pt x="3814" y="0"/>
                    <a:pt x="20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4095600" y="2742800"/>
              <a:ext cx="173325" cy="44900"/>
            </a:xfrm>
            <a:custGeom>
              <a:avLst/>
              <a:gdLst/>
              <a:ahLst/>
              <a:cxnLst/>
              <a:rect l="l" t="t" r="r" b="b"/>
              <a:pathLst>
                <a:path w="6933" h="1796" extrusionOk="0">
                  <a:moveTo>
                    <a:pt x="1406" y="0"/>
                  </a:moveTo>
                  <a:cubicBezTo>
                    <a:pt x="924" y="0"/>
                    <a:pt x="455" y="43"/>
                    <a:pt x="34" y="151"/>
                  </a:cubicBezTo>
                  <a:cubicBezTo>
                    <a:pt x="0" y="151"/>
                    <a:pt x="0" y="185"/>
                    <a:pt x="34" y="185"/>
                  </a:cubicBezTo>
                  <a:cubicBezTo>
                    <a:pt x="2435" y="252"/>
                    <a:pt x="4704" y="618"/>
                    <a:pt x="6839" y="1786"/>
                  </a:cubicBezTo>
                  <a:cubicBezTo>
                    <a:pt x="6851" y="1792"/>
                    <a:pt x="6863" y="1795"/>
                    <a:pt x="6873" y="1795"/>
                  </a:cubicBezTo>
                  <a:cubicBezTo>
                    <a:pt x="6916" y="1795"/>
                    <a:pt x="6932" y="1746"/>
                    <a:pt x="6905" y="1719"/>
                  </a:cubicBezTo>
                  <a:cubicBezTo>
                    <a:pt x="6038" y="985"/>
                    <a:pt x="5004" y="485"/>
                    <a:pt x="3903" y="285"/>
                  </a:cubicBezTo>
                  <a:cubicBezTo>
                    <a:pt x="3157" y="136"/>
                    <a:pt x="2260" y="0"/>
                    <a:pt x="14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4065575" y="2746575"/>
              <a:ext cx="95925" cy="226325"/>
            </a:xfrm>
            <a:custGeom>
              <a:avLst/>
              <a:gdLst/>
              <a:ahLst/>
              <a:cxnLst/>
              <a:rect l="l" t="t" r="r" b="b"/>
              <a:pathLst>
                <a:path w="3837" h="9053" extrusionOk="0">
                  <a:moveTo>
                    <a:pt x="1135" y="0"/>
                  </a:moveTo>
                  <a:cubicBezTo>
                    <a:pt x="701" y="201"/>
                    <a:pt x="367" y="601"/>
                    <a:pt x="167" y="1035"/>
                  </a:cubicBezTo>
                  <a:cubicBezTo>
                    <a:pt x="67" y="1535"/>
                    <a:pt x="134" y="2069"/>
                    <a:pt x="434" y="2502"/>
                  </a:cubicBezTo>
                  <a:cubicBezTo>
                    <a:pt x="601" y="2803"/>
                    <a:pt x="768" y="3103"/>
                    <a:pt x="934" y="3403"/>
                  </a:cubicBezTo>
                  <a:cubicBezTo>
                    <a:pt x="1135" y="3703"/>
                    <a:pt x="1235" y="4070"/>
                    <a:pt x="1235" y="4437"/>
                  </a:cubicBezTo>
                  <a:cubicBezTo>
                    <a:pt x="1101" y="5104"/>
                    <a:pt x="834" y="5771"/>
                    <a:pt x="467" y="6338"/>
                  </a:cubicBezTo>
                  <a:cubicBezTo>
                    <a:pt x="167" y="6839"/>
                    <a:pt x="0" y="7372"/>
                    <a:pt x="34" y="7973"/>
                  </a:cubicBezTo>
                  <a:cubicBezTo>
                    <a:pt x="101" y="8440"/>
                    <a:pt x="401" y="8874"/>
                    <a:pt x="868" y="9007"/>
                  </a:cubicBezTo>
                  <a:cubicBezTo>
                    <a:pt x="986" y="9038"/>
                    <a:pt x="1104" y="9053"/>
                    <a:pt x="1219" y="9053"/>
                  </a:cubicBezTo>
                  <a:cubicBezTo>
                    <a:pt x="2211" y="9053"/>
                    <a:pt x="3081" y="7979"/>
                    <a:pt x="3470" y="7172"/>
                  </a:cubicBezTo>
                  <a:cubicBezTo>
                    <a:pt x="3703" y="6572"/>
                    <a:pt x="3837" y="5905"/>
                    <a:pt x="3803" y="5238"/>
                  </a:cubicBezTo>
                  <a:cubicBezTo>
                    <a:pt x="3837" y="4871"/>
                    <a:pt x="3837" y="4537"/>
                    <a:pt x="3837" y="4204"/>
                  </a:cubicBezTo>
                  <a:cubicBezTo>
                    <a:pt x="3736" y="3803"/>
                    <a:pt x="3703" y="3436"/>
                    <a:pt x="3603" y="3003"/>
                  </a:cubicBezTo>
                  <a:cubicBezTo>
                    <a:pt x="3603" y="2992"/>
                    <a:pt x="3596" y="2988"/>
                    <a:pt x="3586" y="2988"/>
                  </a:cubicBezTo>
                  <a:cubicBezTo>
                    <a:pt x="3566" y="2988"/>
                    <a:pt x="3536" y="3003"/>
                    <a:pt x="3536" y="3003"/>
                  </a:cubicBezTo>
                  <a:cubicBezTo>
                    <a:pt x="3536" y="3603"/>
                    <a:pt x="3603" y="4137"/>
                    <a:pt x="3636" y="4737"/>
                  </a:cubicBezTo>
                  <a:cubicBezTo>
                    <a:pt x="3636" y="5304"/>
                    <a:pt x="3570" y="5905"/>
                    <a:pt x="3403" y="6472"/>
                  </a:cubicBezTo>
                  <a:cubicBezTo>
                    <a:pt x="3236" y="6939"/>
                    <a:pt x="2969" y="7406"/>
                    <a:pt x="2669" y="7806"/>
                  </a:cubicBezTo>
                  <a:cubicBezTo>
                    <a:pt x="2335" y="8273"/>
                    <a:pt x="1835" y="8573"/>
                    <a:pt x="1268" y="8673"/>
                  </a:cubicBezTo>
                  <a:cubicBezTo>
                    <a:pt x="734" y="8673"/>
                    <a:pt x="334" y="8206"/>
                    <a:pt x="401" y="7673"/>
                  </a:cubicBezTo>
                  <a:cubicBezTo>
                    <a:pt x="501" y="7139"/>
                    <a:pt x="701" y="6639"/>
                    <a:pt x="1001" y="6205"/>
                  </a:cubicBezTo>
                  <a:cubicBezTo>
                    <a:pt x="1301" y="5738"/>
                    <a:pt x="1502" y="5204"/>
                    <a:pt x="1635" y="4671"/>
                  </a:cubicBezTo>
                  <a:cubicBezTo>
                    <a:pt x="1702" y="4170"/>
                    <a:pt x="1602" y="3670"/>
                    <a:pt x="1335" y="3270"/>
                  </a:cubicBezTo>
                  <a:cubicBezTo>
                    <a:pt x="1201" y="2969"/>
                    <a:pt x="1035" y="2669"/>
                    <a:pt x="868" y="2369"/>
                  </a:cubicBezTo>
                  <a:cubicBezTo>
                    <a:pt x="734" y="2102"/>
                    <a:pt x="601" y="1835"/>
                    <a:pt x="534" y="1568"/>
                  </a:cubicBezTo>
                  <a:cubicBezTo>
                    <a:pt x="367" y="1001"/>
                    <a:pt x="634" y="367"/>
                    <a:pt x="1168" y="67"/>
                  </a:cubicBezTo>
                  <a:cubicBezTo>
                    <a:pt x="1201" y="67"/>
                    <a:pt x="1201" y="0"/>
                    <a:pt x="1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4128125" y="2819625"/>
              <a:ext cx="76750" cy="14525"/>
            </a:xfrm>
            <a:custGeom>
              <a:avLst/>
              <a:gdLst/>
              <a:ahLst/>
              <a:cxnLst/>
              <a:rect l="l" t="t" r="r" b="b"/>
              <a:pathLst>
                <a:path w="3070" h="581" extrusionOk="0">
                  <a:moveTo>
                    <a:pt x="1220" y="1"/>
                  </a:moveTo>
                  <a:cubicBezTo>
                    <a:pt x="1025" y="1"/>
                    <a:pt x="829" y="32"/>
                    <a:pt x="634" y="81"/>
                  </a:cubicBezTo>
                  <a:cubicBezTo>
                    <a:pt x="401" y="147"/>
                    <a:pt x="200" y="281"/>
                    <a:pt x="34" y="481"/>
                  </a:cubicBezTo>
                  <a:cubicBezTo>
                    <a:pt x="0" y="481"/>
                    <a:pt x="34" y="514"/>
                    <a:pt x="67" y="514"/>
                  </a:cubicBezTo>
                  <a:cubicBezTo>
                    <a:pt x="300" y="448"/>
                    <a:pt x="501" y="414"/>
                    <a:pt x="734" y="381"/>
                  </a:cubicBezTo>
                  <a:cubicBezTo>
                    <a:pt x="968" y="348"/>
                    <a:pt x="1234" y="314"/>
                    <a:pt x="1468" y="314"/>
                  </a:cubicBezTo>
                  <a:cubicBezTo>
                    <a:pt x="1735" y="314"/>
                    <a:pt x="2002" y="348"/>
                    <a:pt x="2235" y="414"/>
                  </a:cubicBezTo>
                  <a:cubicBezTo>
                    <a:pt x="2502" y="448"/>
                    <a:pt x="2769" y="548"/>
                    <a:pt x="3036" y="581"/>
                  </a:cubicBezTo>
                  <a:cubicBezTo>
                    <a:pt x="3069" y="581"/>
                    <a:pt x="3069" y="548"/>
                    <a:pt x="3036" y="514"/>
                  </a:cubicBezTo>
                  <a:cubicBezTo>
                    <a:pt x="2802" y="381"/>
                    <a:pt x="2535" y="247"/>
                    <a:pt x="2269" y="181"/>
                  </a:cubicBezTo>
                  <a:cubicBezTo>
                    <a:pt x="2002" y="81"/>
                    <a:pt x="1735" y="14"/>
                    <a:pt x="1435" y="14"/>
                  </a:cubicBezTo>
                  <a:cubicBezTo>
                    <a:pt x="1363" y="5"/>
                    <a:pt x="1292" y="1"/>
                    <a:pt x="12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4072250" y="2727075"/>
              <a:ext cx="22525" cy="22025"/>
            </a:xfrm>
            <a:custGeom>
              <a:avLst/>
              <a:gdLst/>
              <a:ahLst/>
              <a:cxnLst/>
              <a:rect l="l" t="t" r="r" b="b"/>
              <a:pathLst>
                <a:path w="901" h="881" extrusionOk="0">
                  <a:moveTo>
                    <a:pt x="41" y="0"/>
                  </a:moveTo>
                  <a:cubicBezTo>
                    <a:pt x="18" y="0"/>
                    <a:pt x="0" y="31"/>
                    <a:pt x="0" y="80"/>
                  </a:cubicBezTo>
                  <a:cubicBezTo>
                    <a:pt x="34" y="113"/>
                    <a:pt x="67" y="113"/>
                    <a:pt x="67" y="147"/>
                  </a:cubicBezTo>
                  <a:cubicBezTo>
                    <a:pt x="67" y="180"/>
                    <a:pt x="100" y="180"/>
                    <a:pt x="100" y="213"/>
                  </a:cubicBezTo>
                  <a:cubicBezTo>
                    <a:pt x="100" y="280"/>
                    <a:pt x="134" y="313"/>
                    <a:pt x="167" y="380"/>
                  </a:cubicBezTo>
                  <a:cubicBezTo>
                    <a:pt x="234" y="480"/>
                    <a:pt x="267" y="547"/>
                    <a:pt x="367" y="647"/>
                  </a:cubicBezTo>
                  <a:cubicBezTo>
                    <a:pt x="434" y="714"/>
                    <a:pt x="534" y="780"/>
                    <a:pt x="634" y="814"/>
                  </a:cubicBezTo>
                  <a:cubicBezTo>
                    <a:pt x="667" y="847"/>
                    <a:pt x="701" y="847"/>
                    <a:pt x="768" y="881"/>
                  </a:cubicBezTo>
                  <a:lnTo>
                    <a:pt x="901" y="881"/>
                  </a:lnTo>
                  <a:lnTo>
                    <a:pt x="901" y="847"/>
                  </a:lnTo>
                  <a:cubicBezTo>
                    <a:pt x="868" y="814"/>
                    <a:pt x="834" y="780"/>
                    <a:pt x="801" y="747"/>
                  </a:cubicBezTo>
                  <a:lnTo>
                    <a:pt x="701" y="680"/>
                  </a:lnTo>
                  <a:cubicBezTo>
                    <a:pt x="601" y="614"/>
                    <a:pt x="534" y="547"/>
                    <a:pt x="467" y="480"/>
                  </a:cubicBezTo>
                  <a:cubicBezTo>
                    <a:pt x="401" y="414"/>
                    <a:pt x="334" y="347"/>
                    <a:pt x="267" y="280"/>
                  </a:cubicBezTo>
                  <a:lnTo>
                    <a:pt x="167" y="147"/>
                  </a:lnTo>
                  <a:cubicBezTo>
                    <a:pt x="167" y="147"/>
                    <a:pt x="134" y="113"/>
                    <a:pt x="134" y="113"/>
                  </a:cubicBezTo>
                  <a:cubicBezTo>
                    <a:pt x="100" y="80"/>
                    <a:pt x="100" y="47"/>
                    <a:pt x="67" y="13"/>
                  </a:cubicBezTo>
                  <a:cubicBezTo>
                    <a:pt x="58" y="4"/>
                    <a:pt x="49"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3285850" y="3235250"/>
              <a:ext cx="391150" cy="262725"/>
            </a:xfrm>
            <a:custGeom>
              <a:avLst/>
              <a:gdLst/>
              <a:ahLst/>
              <a:cxnLst/>
              <a:rect l="l" t="t" r="r" b="b"/>
              <a:pathLst>
                <a:path w="15646" h="10509" extrusionOk="0">
                  <a:moveTo>
                    <a:pt x="8473" y="1"/>
                  </a:moveTo>
                  <a:cubicBezTo>
                    <a:pt x="7372" y="1"/>
                    <a:pt x="6839" y="1202"/>
                    <a:pt x="6839" y="1202"/>
                  </a:cubicBezTo>
                  <a:cubicBezTo>
                    <a:pt x="6595" y="683"/>
                    <a:pt x="6071" y="359"/>
                    <a:pt x="5498" y="359"/>
                  </a:cubicBezTo>
                  <a:cubicBezTo>
                    <a:pt x="5445" y="359"/>
                    <a:pt x="5391" y="362"/>
                    <a:pt x="5338" y="368"/>
                  </a:cubicBezTo>
                  <a:cubicBezTo>
                    <a:pt x="2702" y="735"/>
                    <a:pt x="1" y="4504"/>
                    <a:pt x="1" y="4504"/>
                  </a:cubicBezTo>
                  <a:lnTo>
                    <a:pt x="3737" y="4504"/>
                  </a:lnTo>
                  <a:cubicBezTo>
                    <a:pt x="4137" y="5972"/>
                    <a:pt x="2102" y="9141"/>
                    <a:pt x="3903" y="9608"/>
                  </a:cubicBezTo>
                  <a:cubicBezTo>
                    <a:pt x="3989" y="9629"/>
                    <a:pt x="4073" y="9639"/>
                    <a:pt x="4157" y="9639"/>
                  </a:cubicBezTo>
                  <a:cubicBezTo>
                    <a:pt x="5119" y="9639"/>
                    <a:pt x="5938" y="8340"/>
                    <a:pt x="5938" y="8340"/>
                  </a:cubicBezTo>
                  <a:lnTo>
                    <a:pt x="5938" y="8340"/>
                  </a:lnTo>
                  <a:cubicBezTo>
                    <a:pt x="5938" y="8340"/>
                    <a:pt x="5471" y="10442"/>
                    <a:pt x="6905" y="10508"/>
                  </a:cubicBezTo>
                  <a:cubicBezTo>
                    <a:pt x="6916" y="10509"/>
                    <a:pt x="6926" y="10509"/>
                    <a:pt x="6937" y="10509"/>
                  </a:cubicBezTo>
                  <a:cubicBezTo>
                    <a:pt x="8348" y="10509"/>
                    <a:pt x="8940" y="8274"/>
                    <a:pt x="8940" y="8273"/>
                  </a:cubicBezTo>
                  <a:lnTo>
                    <a:pt x="8940" y="8273"/>
                  </a:lnTo>
                  <a:cubicBezTo>
                    <a:pt x="8940" y="8274"/>
                    <a:pt x="8781" y="10312"/>
                    <a:pt x="10050" y="10312"/>
                  </a:cubicBezTo>
                  <a:cubicBezTo>
                    <a:pt x="10079" y="10312"/>
                    <a:pt x="10110" y="10310"/>
                    <a:pt x="10141" y="10308"/>
                  </a:cubicBezTo>
                  <a:cubicBezTo>
                    <a:pt x="11509" y="10208"/>
                    <a:pt x="12109" y="7873"/>
                    <a:pt x="12109" y="7873"/>
                  </a:cubicBezTo>
                  <a:cubicBezTo>
                    <a:pt x="12109" y="7873"/>
                    <a:pt x="12109" y="9081"/>
                    <a:pt x="12808" y="9081"/>
                  </a:cubicBezTo>
                  <a:cubicBezTo>
                    <a:pt x="12923" y="9081"/>
                    <a:pt x="13055" y="9049"/>
                    <a:pt x="13210" y="8974"/>
                  </a:cubicBezTo>
                  <a:cubicBezTo>
                    <a:pt x="15645" y="7840"/>
                    <a:pt x="15378" y="1202"/>
                    <a:pt x="13777" y="568"/>
                  </a:cubicBezTo>
                  <a:cubicBezTo>
                    <a:pt x="13642" y="515"/>
                    <a:pt x="13502" y="493"/>
                    <a:pt x="13364" y="493"/>
                  </a:cubicBezTo>
                  <a:cubicBezTo>
                    <a:pt x="12720" y="493"/>
                    <a:pt x="12109" y="968"/>
                    <a:pt x="12109" y="968"/>
                  </a:cubicBezTo>
                  <a:cubicBezTo>
                    <a:pt x="12109" y="968"/>
                    <a:pt x="11742" y="68"/>
                    <a:pt x="10975" y="1"/>
                  </a:cubicBezTo>
                  <a:cubicBezTo>
                    <a:pt x="10375" y="1"/>
                    <a:pt x="9808" y="334"/>
                    <a:pt x="9541" y="901"/>
                  </a:cubicBezTo>
                  <a:cubicBezTo>
                    <a:pt x="9541" y="901"/>
                    <a:pt x="9040" y="1"/>
                    <a:pt x="8473"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3635275" y="3247750"/>
              <a:ext cx="158475" cy="99275"/>
            </a:xfrm>
            <a:custGeom>
              <a:avLst/>
              <a:gdLst/>
              <a:ahLst/>
              <a:cxnLst/>
              <a:rect l="l" t="t" r="r" b="b"/>
              <a:pathLst>
                <a:path w="6339" h="3971" extrusionOk="0">
                  <a:moveTo>
                    <a:pt x="4335" y="1"/>
                  </a:moveTo>
                  <a:cubicBezTo>
                    <a:pt x="2958" y="1"/>
                    <a:pt x="1639" y="1821"/>
                    <a:pt x="240" y="1821"/>
                  </a:cubicBezTo>
                  <a:cubicBezTo>
                    <a:pt x="160" y="1821"/>
                    <a:pt x="80" y="1815"/>
                    <a:pt x="0" y="1802"/>
                  </a:cubicBezTo>
                  <a:lnTo>
                    <a:pt x="0" y="3971"/>
                  </a:lnTo>
                  <a:lnTo>
                    <a:pt x="2335" y="3971"/>
                  </a:lnTo>
                  <a:cubicBezTo>
                    <a:pt x="5070" y="3404"/>
                    <a:pt x="6338" y="35"/>
                    <a:pt x="4370" y="1"/>
                  </a:cubicBezTo>
                  <a:cubicBezTo>
                    <a:pt x="4358" y="1"/>
                    <a:pt x="4346" y="1"/>
                    <a:pt x="4335"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3585225" y="3262775"/>
              <a:ext cx="23375" cy="172975"/>
            </a:xfrm>
            <a:custGeom>
              <a:avLst/>
              <a:gdLst/>
              <a:ahLst/>
              <a:cxnLst/>
              <a:rect l="l" t="t" r="r" b="b"/>
              <a:pathLst>
                <a:path w="935" h="6919" extrusionOk="0">
                  <a:moveTo>
                    <a:pt x="234" y="1"/>
                  </a:moveTo>
                  <a:cubicBezTo>
                    <a:pt x="501" y="2269"/>
                    <a:pt x="401" y="4571"/>
                    <a:pt x="1" y="6839"/>
                  </a:cubicBezTo>
                  <a:cubicBezTo>
                    <a:pt x="1" y="6894"/>
                    <a:pt x="31" y="6919"/>
                    <a:pt x="64" y="6919"/>
                  </a:cubicBezTo>
                  <a:cubicBezTo>
                    <a:pt x="91" y="6919"/>
                    <a:pt x="119" y="6902"/>
                    <a:pt x="134" y="6872"/>
                  </a:cubicBezTo>
                  <a:cubicBezTo>
                    <a:pt x="868" y="4637"/>
                    <a:pt x="935" y="2236"/>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3506925" y="3256325"/>
              <a:ext cx="35800" cy="189850"/>
            </a:xfrm>
            <a:custGeom>
              <a:avLst/>
              <a:gdLst/>
              <a:ahLst/>
              <a:cxnLst/>
              <a:rect l="l" t="t" r="r" b="b"/>
              <a:pathLst>
                <a:path w="1432" h="7594" extrusionOk="0">
                  <a:moveTo>
                    <a:pt x="714" y="0"/>
                  </a:moveTo>
                  <a:cubicBezTo>
                    <a:pt x="706" y="0"/>
                    <a:pt x="698" y="8"/>
                    <a:pt x="698" y="25"/>
                  </a:cubicBezTo>
                  <a:cubicBezTo>
                    <a:pt x="965" y="2160"/>
                    <a:pt x="698" y="5896"/>
                    <a:pt x="31" y="7530"/>
                  </a:cubicBezTo>
                  <a:cubicBezTo>
                    <a:pt x="0" y="7576"/>
                    <a:pt x="11" y="7594"/>
                    <a:pt x="35" y="7594"/>
                  </a:cubicBezTo>
                  <a:cubicBezTo>
                    <a:pt x="64" y="7594"/>
                    <a:pt x="112" y="7567"/>
                    <a:pt x="131" y="7530"/>
                  </a:cubicBezTo>
                  <a:cubicBezTo>
                    <a:pt x="1231" y="5162"/>
                    <a:pt x="1432" y="2527"/>
                    <a:pt x="731" y="25"/>
                  </a:cubicBezTo>
                  <a:cubicBezTo>
                    <a:pt x="731" y="8"/>
                    <a:pt x="723" y="0"/>
                    <a:pt x="7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3429525" y="3266325"/>
              <a:ext cx="39825" cy="182800"/>
            </a:xfrm>
            <a:custGeom>
              <a:avLst/>
              <a:gdLst/>
              <a:ahLst/>
              <a:cxnLst/>
              <a:rect l="l" t="t" r="r" b="b"/>
              <a:pathLst>
                <a:path w="1593" h="7312" extrusionOk="0">
                  <a:moveTo>
                    <a:pt x="1142" y="0"/>
                  </a:moveTo>
                  <a:cubicBezTo>
                    <a:pt x="1133" y="0"/>
                    <a:pt x="1125" y="9"/>
                    <a:pt x="1125" y="25"/>
                  </a:cubicBezTo>
                  <a:cubicBezTo>
                    <a:pt x="1292" y="2527"/>
                    <a:pt x="1058" y="4962"/>
                    <a:pt x="24" y="7264"/>
                  </a:cubicBezTo>
                  <a:cubicBezTo>
                    <a:pt x="1" y="7288"/>
                    <a:pt x="44" y="7311"/>
                    <a:pt x="71" y="7311"/>
                  </a:cubicBezTo>
                  <a:cubicBezTo>
                    <a:pt x="82" y="7311"/>
                    <a:pt x="91" y="7307"/>
                    <a:pt x="91" y="7297"/>
                  </a:cubicBezTo>
                  <a:cubicBezTo>
                    <a:pt x="792" y="6363"/>
                    <a:pt x="1225" y="5262"/>
                    <a:pt x="1359" y="4095"/>
                  </a:cubicBezTo>
                  <a:cubicBezTo>
                    <a:pt x="1525" y="2861"/>
                    <a:pt x="1592" y="1226"/>
                    <a:pt x="1158" y="25"/>
                  </a:cubicBezTo>
                  <a:cubicBezTo>
                    <a:pt x="1158" y="9"/>
                    <a:pt x="1150" y="0"/>
                    <a:pt x="11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3316125" y="3238925"/>
              <a:ext cx="144425" cy="70100"/>
            </a:xfrm>
            <a:custGeom>
              <a:avLst/>
              <a:gdLst/>
              <a:ahLst/>
              <a:cxnLst/>
              <a:rect l="l" t="t" r="r" b="b"/>
              <a:pathLst>
                <a:path w="5777" h="2804" extrusionOk="0">
                  <a:moveTo>
                    <a:pt x="4439" y="0"/>
                  </a:moveTo>
                  <a:cubicBezTo>
                    <a:pt x="3547" y="0"/>
                    <a:pt x="2150" y="701"/>
                    <a:pt x="24" y="2756"/>
                  </a:cubicBezTo>
                  <a:cubicBezTo>
                    <a:pt x="0" y="2779"/>
                    <a:pt x="10" y="2803"/>
                    <a:pt x="29" y="2803"/>
                  </a:cubicBezTo>
                  <a:cubicBezTo>
                    <a:pt x="38" y="2803"/>
                    <a:pt x="47" y="2799"/>
                    <a:pt x="57" y="2789"/>
                  </a:cubicBezTo>
                  <a:cubicBezTo>
                    <a:pt x="893" y="2076"/>
                    <a:pt x="2926" y="330"/>
                    <a:pt x="4391" y="330"/>
                  </a:cubicBezTo>
                  <a:cubicBezTo>
                    <a:pt x="4913" y="330"/>
                    <a:pt x="5363" y="552"/>
                    <a:pt x="5661" y="1121"/>
                  </a:cubicBezTo>
                  <a:cubicBezTo>
                    <a:pt x="5698" y="1158"/>
                    <a:pt x="5734" y="1185"/>
                    <a:pt x="5754" y="1185"/>
                  </a:cubicBezTo>
                  <a:cubicBezTo>
                    <a:pt x="5771" y="1185"/>
                    <a:pt x="5776" y="1167"/>
                    <a:pt x="5761" y="1121"/>
                  </a:cubicBezTo>
                  <a:cubicBezTo>
                    <a:pt x="5592" y="508"/>
                    <a:pt x="5198" y="0"/>
                    <a:pt x="4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3457650" y="3231575"/>
              <a:ext cx="69225" cy="37975"/>
            </a:xfrm>
            <a:custGeom>
              <a:avLst/>
              <a:gdLst/>
              <a:ahLst/>
              <a:cxnLst/>
              <a:rect l="l" t="t" r="r" b="b"/>
              <a:pathLst>
                <a:path w="2769" h="1519" extrusionOk="0">
                  <a:moveTo>
                    <a:pt x="1460" y="0"/>
                  </a:moveTo>
                  <a:cubicBezTo>
                    <a:pt x="1396" y="0"/>
                    <a:pt x="1332" y="5"/>
                    <a:pt x="1268" y="14"/>
                  </a:cubicBezTo>
                  <a:cubicBezTo>
                    <a:pt x="567" y="181"/>
                    <a:pt x="100" y="748"/>
                    <a:pt x="0" y="1449"/>
                  </a:cubicBezTo>
                  <a:cubicBezTo>
                    <a:pt x="0" y="1490"/>
                    <a:pt x="26" y="1518"/>
                    <a:pt x="53" y="1518"/>
                  </a:cubicBezTo>
                  <a:cubicBezTo>
                    <a:pt x="70" y="1518"/>
                    <a:pt x="87" y="1508"/>
                    <a:pt x="100" y="1482"/>
                  </a:cubicBezTo>
                  <a:cubicBezTo>
                    <a:pt x="234" y="1015"/>
                    <a:pt x="567" y="615"/>
                    <a:pt x="1001" y="348"/>
                  </a:cubicBezTo>
                  <a:cubicBezTo>
                    <a:pt x="1166" y="261"/>
                    <a:pt x="1324" y="223"/>
                    <a:pt x="1474" y="223"/>
                  </a:cubicBezTo>
                  <a:cubicBezTo>
                    <a:pt x="1960" y="223"/>
                    <a:pt x="2363" y="623"/>
                    <a:pt x="2669" y="1082"/>
                  </a:cubicBezTo>
                  <a:cubicBezTo>
                    <a:pt x="2678" y="1091"/>
                    <a:pt x="2689" y="1095"/>
                    <a:pt x="2701" y="1095"/>
                  </a:cubicBezTo>
                  <a:cubicBezTo>
                    <a:pt x="2733" y="1095"/>
                    <a:pt x="2769" y="1064"/>
                    <a:pt x="2769" y="1015"/>
                  </a:cubicBezTo>
                  <a:cubicBezTo>
                    <a:pt x="2618" y="412"/>
                    <a:pt x="2059" y="0"/>
                    <a:pt x="14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3523525" y="3231875"/>
              <a:ext cx="68150" cy="28775"/>
            </a:xfrm>
            <a:custGeom>
              <a:avLst/>
              <a:gdLst/>
              <a:ahLst/>
              <a:cxnLst/>
              <a:rect l="l" t="t" r="r" b="b"/>
              <a:pathLst>
                <a:path w="2726" h="1151" extrusionOk="0">
                  <a:moveTo>
                    <a:pt x="1457" y="0"/>
                  </a:moveTo>
                  <a:cubicBezTo>
                    <a:pt x="821" y="0"/>
                    <a:pt x="258" y="393"/>
                    <a:pt x="34" y="970"/>
                  </a:cubicBezTo>
                  <a:cubicBezTo>
                    <a:pt x="0" y="1070"/>
                    <a:pt x="100" y="1070"/>
                    <a:pt x="100" y="1070"/>
                  </a:cubicBezTo>
                  <a:cubicBezTo>
                    <a:pt x="485" y="685"/>
                    <a:pt x="844" y="247"/>
                    <a:pt x="1363" y="247"/>
                  </a:cubicBezTo>
                  <a:cubicBezTo>
                    <a:pt x="1429" y="247"/>
                    <a:pt x="1497" y="254"/>
                    <a:pt x="1568" y="269"/>
                  </a:cubicBezTo>
                  <a:cubicBezTo>
                    <a:pt x="2035" y="436"/>
                    <a:pt x="2402" y="736"/>
                    <a:pt x="2669" y="1137"/>
                  </a:cubicBezTo>
                  <a:cubicBezTo>
                    <a:pt x="2669" y="1146"/>
                    <a:pt x="2675" y="1150"/>
                    <a:pt x="2682" y="1150"/>
                  </a:cubicBezTo>
                  <a:cubicBezTo>
                    <a:pt x="2699" y="1150"/>
                    <a:pt x="2726" y="1127"/>
                    <a:pt x="2702" y="1103"/>
                  </a:cubicBezTo>
                  <a:cubicBezTo>
                    <a:pt x="2602" y="503"/>
                    <a:pt x="2135" y="36"/>
                    <a:pt x="1535" y="2"/>
                  </a:cubicBezTo>
                  <a:cubicBezTo>
                    <a:pt x="1509" y="1"/>
                    <a:pt x="1483" y="0"/>
                    <a:pt x="14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3591075" y="3243875"/>
              <a:ext cx="71725" cy="104625"/>
            </a:xfrm>
            <a:custGeom>
              <a:avLst/>
              <a:gdLst/>
              <a:ahLst/>
              <a:cxnLst/>
              <a:rect l="l" t="t" r="r" b="b"/>
              <a:pathLst>
                <a:path w="2869" h="4185" extrusionOk="0">
                  <a:moveTo>
                    <a:pt x="1061" y="1"/>
                  </a:moveTo>
                  <a:cubicBezTo>
                    <a:pt x="630" y="1"/>
                    <a:pt x="204" y="229"/>
                    <a:pt x="0" y="657"/>
                  </a:cubicBezTo>
                  <a:cubicBezTo>
                    <a:pt x="267" y="423"/>
                    <a:pt x="634" y="256"/>
                    <a:pt x="1001" y="256"/>
                  </a:cubicBezTo>
                  <a:cubicBezTo>
                    <a:pt x="2402" y="256"/>
                    <a:pt x="2502" y="2958"/>
                    <a:pt x="2769" y="4159"/>
                  </a:cubicBezTo>
                  <a:cubicBezTo>
                    <a:pt x="2786" y="4176"/>
                    <a:pt x="2802" y="4184"/>
                    <a:pt x="2815" y="4184"/>
                  </a:cubicBezTo>
                  <a:cubicBezTo>
                    <a:pt x="2827" y="4184"/>
                    <a:pt x="2836" y="4176"/>
                    <a:pt x="2836" y="4159"/>
                  </a:cubicBezTo>
                  <a:cubicBezTo>
                    <a:pt x="2869" y="3425"/>
                    <a:pt x="2736" y="1124"/>
                    <a:pt x="1868" y="323"/>
                  </a:cubicBezTo>
                  <a:lnTo>
                    <a:pt x="1835" y="290"/>
                  </a:lnTo>
                  <a:cubicBezTo>
                    <a:pt x="1614" y="94"/>
                    <a:pt x="1336" y="1"/>
                    <a:pt x="10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1921550" y="3379525"/>
              <a:ext cx="893150" cy="892325"/>
            </a:xfrm>
            <a:custGeom>
              <a:avLst/>
              <a:gdLst/>
              <a:ahLst/>
              <a:cxnLst/>
              <a:rect l="l" t="t" r="r" b="b"/>
              <a:pathLst>
                <a:path w="35726" h="35693" extrusionOk="0">
                  <a:moveTo>
                    <a:pt x="0" y="1"/>
                  </a:moveTo>
                  <a:lnTo>
                    <a:pt x="0" y="35693"/>
                  </a:lnTo>
                  <a:lnTo>
                    <a:pt x="35726" y="35693"/>
                  </a:lnTo>
                  <a:lnTo>
                    <a:pt x="357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1916550" y="3373700"/>
              <a:ext cx="903150" cy="903150"/>
            </a:xfrm>
            <a:custGeom>
              <a:avLst/>
              <a:gdLst/>
              <a:ahLst/>
              <a:cxnLst/>
              <a:rect l="l" t="t" r="r" b="b"/>
              <a:pathLst>
                <a:path w="36126" h="36126" extrusionOk="0">
                  <a:moveTo>
                    <a:pt x="35726" y="434"/>
                  </a:moveTo>
                  <a:lnTo>
                    <a:pt x="35726" y="35726"/>
                  </a:lnTo>
                  <a:lnTo>
                    <a:pt x="434" y="35726"/>
                  </a:lnTo>
                  <a:lnTo>
                    <a:pt x="434" y="434"/>
                  </a:lnTo>
                  <a:close/>
                  <a:moveTo>
                    <a:pt x="0" y="0"/>
                  </a:moveTo>
                  <a:lnTo>
                    <a:pt x="0" y="36126"/>
                  </a:lnTo>
                  <a:lnTo>
                    <a:pt x="36126" y="36126"/>
                  </a:lnTo>
                  <a:lnTo>
                    <a:pt x="3612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1958225" y="3406225"/>
              <a:ext cx="61750" cy="52050"/>
            </a:xfrm>
            <a:custGeom>
              <a:avLst/>
              <a:gdLst/>
              <a:ahLst/>
              <a:cxnLst/>
              <a:rect l="l" t="t" r="r" b="b"/>
              <a:pathLst>
                <a:path w="2470" h="2082" extrusionOk="0">
                  <a:moveTo>
                    <a:pt x="1435" y="0"/>
                  </a:moveTo>
                  <a:cubicBezTo>
                    <a:pt x="468" y="0"/>
                    <a:pt x="1" y="1134"/>
                    <a:pt x="668" y="1768"/>
                  </a:cubicBezTo>
                  <a:cubicBezTo>
                    <a:pt x="885" y="1985"/>
                    <a:pt x="1151" y="2082"/>
                    <a:pt x="1412" y="2082"/>
                  </a:cubicBezTo>
                  <a:cubicBezTo>
                    <a:pt x="1953" y="2082"/>
                    <a:pt x="2469" y="1664"/>
                    <a:pt x="2469" y="1034"/>
                  </a:cubicBezTo>
                  <a:cubicBezTo>
                    <a:pt x="2469" y="467"/>
                    <a:pt x="2002" y="0"/>
                    <a:pt x="1435"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2065825" y="3406225"/>
              <a:ext cx="61725" cy="52050"/>
            </a:xfrm>
            <a:custGeom>
              <a:avLst/>
              <a:gdLst/>
              <a:ahLst/>
              <a:cxnLst/>
              <a:rect l="l" t="t" r="r" b="b"/>
              <a:pathLst>
                <a:path w="2469" h="2082" extrusionOk="0">
                  <a:moveTo>
                    <a:pt x="1401" y="0"/>
                  </a:moveTo>
                  <a:cubicBezTo>
                    <a:pt x="467" y="0"/>
                    <a:pt x="0" y="1134"/>
                    <a:pt x="667" y="1768"/>
                  </a:cubicBezTo>
                  <a:cubicBezTo>
                    <a:pt x="884" y="1985"/>
                    <a:pt x="1151" y="2082"/>
                    <a:pt x="1411" y="2082"/>
                  </a:cubicBezTo>
                  <a:cubicBezTo>
                    <a:pt x="1952" y="2082"/>
                    <a:pt x="2468" y="1664"/>
                    <a:pt x="2468" y="1034"/>
                  </a:cubicBezTo>
                  <a:cubicBezTo>
                    <a:pt x="2468" y="467"/>
                    <a:pt x="2001" y="0"/>
                    <a:pt x="140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2173400" y="3406225"/>
              <a:ext cx="60900" cy="52050"/>
            </a:xfrm>
            <a:custGeom>
              <a:avLst/>
              <a:gdLst/>
              <a:ahLst/>
              <a:cxnLst/>
              <a:rect l="l" t="t" r="r" b="b"/>
              <a:pathLst>
                <a:path w="2436" h="2082" extrusionOk="0">
                  <a:moveTo>
                    <a:pt x="1401" y="0"/>
                  </a:moveTo>
                  <a:cubicBezTo>
                    <a:pt x="467" y="0"/>
                    <a:pt x="0" y="1134"/>
                    <a:pt x="667" y="1768"/>
                  </a:cubicBezTo>
                  <a:cubicBezTo>
                    <a:pt x="873" y="1985"/>
                    <a:pt x="1132" y="2082"/>
                    <a:pt x="1388" y="2082"/>
                  </a:cubicBezTo>
                  <a:cubicBezTo>
                    <a:pt x="1919" y="2082"/>
                    <a:pt x="2435" y="1664"/>
                    <a:pt x="2435" y="1034"/>
                  </a:cubicBezTo>
                  <a:cubicBezTo>
                    <a:pt x="2435" y="467"/>
                    <a:pt x="1968" y="0"/>
                    <a:pt x="1401"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1921550" y="3478775"/>
              <a:ext cx="893150" cy="10025"/>
            </a:xfrm>
            <a:custGeom>
              <a:avLst/>
              <a:gdLst/>
              <a:ahLst/>
              <a:cxnLst/>
              <a:rect l="l" t="t" r="r" b="b"/>
              <a:pathLst>
                <a:path w="35726" h="401" extrusionOk="0">
                  <a:moveTo>
                    <a:pt x="0" y="0"/>
                  </a:moveTo>
                  <a:lnTo>
                    <a:pt x="0" y="400"/>
                  </a:lnTo>
                  <a:lnTo>
                    <a:pt x="35726" y="400"/>
                  </a:lnTo>
                  <a:lnTo>
                    <a:pt x="3572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1963250" y="3443525"/>
              <a:ext cx="610450" cy="754775"/>
            </a:xfrm>
            <a:custGeom>
              <a:avLst/>
              <a:gdLst/>
              <a:ahLst/>
              <a:cxnLst/>
              <a:rect l="l" t="t" r="r" b="b"/>
              <a:pathLst>
                <a:path w="24418" h="30191" extrusionOk="0">
                  <a:moveTo>
                    <a:pt x="15071" y="1"/>
                  </a:moveTo>
                  <a:cubicBezTo>
                    <a:pt x="14806" y="1"/>
                    <a:pt x="14530" y="14"/>
                    <a:pt x="14244" y="42"/>
                  </a:cubicBezTo>
                  <a:cubicBezTo>
                    <a:pt x="12442" y="209"/>
                    <a:pt x="10941" y="1510"/>
                    <a:pt x="9941" y="2945"/>
                  </a:cubicBezTo>
                  <a:cubicBezTo>
                    <a:pt x="8740" y="4646"/>
                    <a:pt x="8773" y="7248"/>
                    <a:pt x="7439" y="8849"/>
                  </a:cubicBezTo>
                  <a:cubicBezTo>
                    <a:pt x="6271" y="10216"/>
                    <a:pt x="4970" y="10216"/>
                    <a:pt x="3836" y="11651"/>
                  </a:cubicBezTo>
                  <a:cubicBezTo>
                    <a:pt x="3336" y="12285"/>
                    <a:pt x="3002" y="13052"/>
                    <a:pt x="3369" y="14886"/>
                  </a:cubicBezTo>
                  <a:cubicBezTo>
                    <a:pt x="3536" y="15520"/>
                    <a:pt x="3603" y="16521"/>
                    <a:pt x="3202" y="17155"/>
                  </a:cubicBezTo>
                  <a:cubicBezTo>
                    <a:pt x="2669" y="18089"/>
                    <a:pt x="1401" y="18289"/>
                    <a:pt x="801" y="19256"/>
                  </a:cubicBezTo>
                  <a:cubicBezTo>
                    <a:pt x="0" y="20557"/>
                    <a:pt x="200" y="22225"/>
                    <a:pt x="867" y="23559"/>
                  </a:cubicBezTo>
                  <a:cubicBezTo>
                    <a:pt x="2402" y="26595"/>
                    <a:pt x="5838" y="28363"/>
                    <a:pt x="8973" y="29230"/>
                  </a:cubicBezTo>
                  <a:cubicBezTo>
                    <a:pt x="10944" y="29796"/>
                    <a:pt x="13164" y="30191"/>
                    <a:pt x="15345" y="30191"/>
                  </a:cubicBezTo>
                  <a:cubicBezTo>
                    <a:pt x="16635" y="30191"/>
                    <a:pt x="17911" y="30053"/>
                    <a:pt x="19114" y="29730"/>
                  </a:cubicBezTo>
                  <a:cubicBezTo>
                    <a:pt x="20581" y="29363"/>
                    <a:pt x="21882" y="28596"/>
                    <a:pt x="22950" y="27529"/>
                  </a:cubicBezTo>
                  <a:cubicBezTo>
                    <a:pt x="24017" y="26361"/>
                    <a:pt x="24418" y="24994"/>
                    <a:pt x="23817" y="23526"/>
                  </a:cubicBezTo>
                  <a:cubicBezTo>
                    <a:pt x="23350" y="22392"/>
                    <a:pt x="21982" y="21324"/>
                    <a:pt x="22149" y="20390"/>
                  </a:cubicBezTo>
                  <a:cubicBezTo>
                    <a:pt x="22349" y="19490"/>
                    <a:pt x="23250" y="18889"/>
                    <a:pt x="23650" y="18055"/>
                  </a:cubicBezTo>
                  <a:cubicBezTo>
                    <a:pt x="24317" y="16621"/>
                    <a:pt x="23750" y="15287"/>
                    <a:pt x="22916" y="14086"/>
                  </a:cubicBezTo>
                  <a:cubicBezTo>
                    <a:pt x="20915" y="11217"/>
                    <a:pt x="22249" y="8248"/>
                    <a:pt x="21315" y="5013"/>
                  </a:cubicBezTo>
                  <a:cubicBezTo>
                    <a:pt x="20814" y="3258"/>
                    <a:pt x="19193" y="1"/>
                    <a:pt x="150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2491125" y="3666400"/>
              <a:ext cx="92575" cy="472250"/>
            </a:xfrm>
            <a:custGeom>
              <a:avLst/>
              <a:gdLst/>
              <a:ahLst/>
              <a:cxnLst/>
              <a:rect l="l" t="t" r="r" b="b"/>
              <a:pathLst>
                <a:path w="3703" h="18890" extrusionOk="0">
                  <a:moveTo>
                    <a:pt x="267" y="1"/>
                  </a:moveTo>
                  <a:cubicBezTo>
                    <a:pt x="0" y="1668"/>
                    <a:pt x="0" y="3036"/>
                    <a:pt x="1034" y="4404"/>
                  </a:cubicBezTo>
                  <a:cubicBezTo>
                    <a:pt x="2435" y="6238"/>
                    <a:pt x="3703" y="8206"/>
                    <a:pt x="2035" y="10341"/>
                  </a:cubicBezTo>
                  <a:cubicBezTo>
                    <a:pt x="1234" y="11342"/>
                    <a:pt x="134" y="12143"/>
                    <a:pt x="901" y="13477"/>
                  </a:cubicBezTo>
                  <a:cubicBezTo>
                    <a:pt x="1368" y="14311"/>
                    <a:pt x="2235" y="14811"/>
                    <a:pt x="2702" y="15612"/>
                  </a:cubicBezTo>
                  <a:cubicBezTo>
                    <a:pt x="3424" y="16891"/>
                    <a:pt x="2371" y="18816"/>
                    <a:pt x="845" y="18816"/>
                  </a:cubicBezTo>
                  <a:cubicBezTo>
                    <a:pt x="819" y="18816"/>
                    <a:pt x="793" y="18815"/>
                    <a:pt x="767" y="18814"/>
                  </a:cubicBezTo>
                  <a:cubicBezTo>
                    <a:pt x="701" y="18814"/>
                    <a:pt x="701" y="18881"/>
                    <a:pt x="767" y="18881"/>
                  </a:cubicBezTo>
                  <a:cubicBezTo>
                    <a:pt x="822" y="18887"/>
                    <a:pt x="877" y="18890"/>
                    <a:pt x="932" y="18890"/>
                  </a:cubicBezTo>
                  <a:cubicBezTo>
                    <a:pt x="2059" y="18890"/>
                    <a:pt x="3298" y="17622"/>
                    <a:pt x="3202" y="16446"/>
                  </a:cubicBezTo>
                  <a:cubicBezTo>
                    <a:pt x="3102" y="15645"/>
                    <a:pt x="2535" y="15011"/>
                    <a:pt x="2002" y="14478"/>
                  </a:cubicBezTo>
                  <a:cubicBezTo>
                    <a:pt x="1334" y="13744"/>
                    <a:pt x="601" y="12976"/>
                    <a:pt x="1034" y="11876"/>
                  </a:cubicBezTo>
                  <a:cubicBezTo>
                    <a:pt x="1268" y="11442"/>
                    <a:pt x="1768" y="11042"/>
                    <a:pt x="2102" y="10641"/>
                  </a:cubicBezTo>
                  <a:cubicBezTo>
                    <a:pt x="3202" y="9407"/>
                    <a:pt x="3369" y="7606"/>
                    <a:pt x="2535" y="6205"/>
                  </a:cubicBezTo>
                  <a:cubicBezTo>
                    <a:pt x="2035" y="5238"/>
                    <a:pt x="1234" y="4537"/>
                    <a:pt x="734" y="3603"/>
                  </a:cubicBezTo>
                  <a:cubicBezTo>
                    <a:pt x="100" y="2502"/>
                    <a:pt x="167" y="1268"/>
                    <a:pt x="3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2481100" y="3624075"/>
              <a:ext cx="112625" cy="541050"/>
            </a:xfrm>
            <a:custGeom>
              <a:avLst/>
              <a:gdLst/>
              <a:ahLst/>
              <a:cxnLst/>
              <a:rect l="l" t="t" r="r" b="b"/>
              <a:pathLst>
                <a:path w="4505" h="21642" extrusionOk="0">
                  <a:moveTo>
                    <a:pt x="935" y="1"/>
                  </a:moveTo>
                  <a:cubicBezTo>
                    <a:pt x="918" y="1"/>
                    <a:pt x="902" y="9"/>
                    <a:pt x="902" y="26"/>
                  </a:cubicBezTo>
                  <a:cubicBezTo>
                    <a:pt x="902" y="2060"/>
                    <a:pt x="902" y="4129"/>
                    <a:pt x="1635" y="5997"/>
                  </a:cubicBezTo>
                  <a:cubicBezTo>
                    <a:pt x="2403" y="7898"/>
                    <a:pt x="4337" y="9699"/>
                    <a:pt x="3570" y="11867"/>
                  </a:cubicBezTo>
                  <a:cubicBezTo>
                    <a:pt x="3270" y="12801"/>
                    <a:pt x="2436" y="13435"/>
                    <a:pt x="2202" y="14369"/>
                  </a:cubicBezTo>
                  <a:cubicBezTo>
                    <a:pt x="2102" y="14970"/>
                    <a:pt x="2269" y="15570"/>
                    <a:pt x="2603" y="16037"/>
                  </a:cubicBezTo>
                  <a:cubicBezTo>
                    <a:pt x="3337" y="17271"/>
                    <a:pt x="4137" y="18606"/>
                    <a:pt x="3003" y="19907"/>
                  </a:cubicBezTo>
                  <a:cubicBezTo>
                    <a:pt x="2269" y="20807"/>
                    <a:pt x="1135" y="21107"/>
                    <a:pt x="101" y="21474"/>
                  </a:cubicBezTo>
                  <a:cubicBezTo>
                    <a:pt x="1" y="21508"/>
                    <a:pt x="34" y="21608"/>
                    <a:pt x="101" y="21641"/>
                  </a:cubicBezTo>
                  <a:cubicBezTo>
                    <a:pt x="1635" y="21241"/>
                    <a:pt x="3637" y="20407"/>
                    <a:pt x="3804" y="18572"/>
                  </a:cubicBezTo>
                  <a:cubicBezTo>
                    <a:pt x="3870" y="17672"/>
                    <a:pt x="3337" y="16871"/>
                    <a:pt x="2870" y="16070"/>
                  </a:cubicBezTo>
                  <a:cubicBezTo>
                    <a:pt x="2336" y="15403"/>
                    <a:pt x="2303" y="14469"/>
                    <a:pt x="2703" y="13735"/>
                  </a:cubicBezTo>
                  <a:cubicBezTo>
                    <a:pt x="2936" y="13302"/>
                    <a:pt x="3303" y="12935"/>
                    <a:pt x="3537" y="12468"/>
                  </a:cubicBezTo>
                  <a:cubicBezTo>
                    <a:pt x="4504" y="10667"/>
                    <a:pt x="3503" y="8965"/>
                    <a:pt x="2569" y="7364"/>
                  </a:cubicBezTo>
                  <a:cubicBezTo>
                    <a:pt x="1235" y="5096"/>
                    <a:pt x="1002" y="2628"/>
                    <a:pt x="968" y="26"/>
                  </a:cubicBezTo>
                  <a:cubicBezTo>
                    <a:pt x="968" y="9"/>
                    <a:pt x="952" y="1"/>
                    <a:pt x="9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1921550" y="3575125"/>
              <a:ext cx="288550" cy="509200"/>
            </a:xfrm>
            <a:custGeom>
              <a:avLst/>
              <a:gdLst/>
              <a:ahLst/>
              <a:cxnLst/>
              <a:rect l="l" t="t" r="r" b="b"/>
              <a:pathLst>
                <a:path w="11542" h="20368" extrusionOk="0">
                  <a:moveTo>
                    <a:pt x="11517" y="1"/>
                  </a:moveTo>
                  <a:cubicBezTo>
                    <a:pt x="11512" y="1"/>
                    <a:pt x="11508" y="4"/>
                    <a:pt x="11508" y="16"/>
                  </a:cubicBezTo>
                  <a:cubicBezTo>
                    <a:pt x="10908" y="1216"/>
                    <a:pt x="10341" y="2451"/>
                    <a:pt x="9407" y="3418"/>
                  </a:cubicBezTo>
                  <a:cubicBezTo>
                    <a:pt x="8573" y="4319"/>
                    <a:pt x="7472" y="4752"/>
                    <a:pt x="6405" y="5353"/>
                  </a:cubicBezTo>
                  <a:cubicBezTo>
                    <a:pt x="5571" y="5753"/>
                    <a:pt x="4904" y="6454"/>
                    <a:pt x="4503" y="7321"/>
                  </a:cubicBezTo>
                  <a:cubicBezTo>
                    <a:pt x="4036" y="8422"/>
                    <a:pt x="4470" y="9389"/>
                    <a:pt x="4470" y="10490"/>
                  </a:cubicBezTo>
                  <a:cubicBezTo>
                    <a:pt x="4470" y="12091"/>
                    <a:pt x="3169" y="12391"/>
                    <a:pt x="2202" y="13325"/>
                  </a:cubicBezTo>
                  <a:cubicBezTo>
                    <a:pt x="1601" y="13926"/>
                    <a:pt x="1268" y="14759"/>
                    <a:pt x="1301" y="15627"/>
                  </a:cubicBezTo>
                  <a:cubicBezTo>
                    <a:pt x="1335" y="17595"/>
                    <a:pt x="3002" y="19696"/>
                    <a:pt x="4837" y="20363"/>
                  </a:cubicBezTo>
                  <a:cubicBezTo>
                    <a:pt x="4849" y="20366"/>
                    <a:pt x="4860" y="20368"/>
                    <a:pt x="4870" y="20368"/>
                  </a:cubicBezTo>
                  <a:cubicBezTo>
                    <a:pt x="4975" y="20368"/>
                    <a:pt x="4995" y="20224"/>
                    <a:pt x="4904" y="20163"/>
                  </a:cubicBezTo>
                  <a:cubicBezTo>
                    <a:pt x="2469" y="19229"/>
                    <a:pt x="0" y="15427"/>
                    <a:pt x="2502" y="13292"/>
                  </a:cubicBezTo>
                  <a:cubicBezTo>
                    <a:pt x="3102" y="12791"/>
                    <a:pt x="3836" y="12491"/>
                    <a:pt x="4303" y="11824"/>
                  </a:cubicBezTo>
                  <a:cubicBezTo>
                    <a:pt x="4770" y="11190"/>
                    <a:pt x="4704" y="10456"/>
                    <a:pt x="4604" y="9689"/>
                  </a:cubicBezTo>
                  <a:cubicBezTo>
                    <a:pt x="4370" y="8088"/>
                    <a:pt x="4604" y="6754"/>
                    <a:pt x="6071" y="5786"/>
                  </a:cubicBezTo>
                  <a:cubicBezTo>
                    <a:pt x="6838" y="5219"/>
                    <a:pt x="7772" y="4886"/>
                    <a:pt x="8573" y="4352"/>
                  </a:cubicBezTo>
                  <a:cubicBezTo>
                    <a:pt x="10107" y="3351"/>
                    <a:pt x="10875" y="1650"/>
                    <a:pt x="11542" y="16"/>
                  </a:cubicBezTo>
                  <a:cubicBezTo>
                    <a:pt x="11542" y="16"/>
                    <a:pt x="11527" y="1"/>
                    <a:pt x="115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1967400" y="3557625"/>
              <a:ext cx="228525" cy="566750"/>
            </a:xfrm>
            <a:custGeom>
              <a:avLst/>
              <a:gdLst/>
              <a:ahLst/>
              <a:cxnLst/>
              <a:rect l="l" t="t" r="r" b="b"/>
              <a:pathLst>
                <a:path w="9141" h="22670" extrusionOk="0">
                  <a:moveTo>
                    <a:pt x="9091" y="0"/>
                  </a:moveTo>
                  <a:cubicBezTo>
                    <a:pt x="9081" y="0"/>
                    <a:pt x="9074" y="4"/>
                    <a:pt x="9074" y="15"/>
                  </a:cubicBezTo>
                  <a:cubicBezTo>
                    <a:pt x="8874" y="1449"/>
                    <a:pt x="8240" y="2817"/>
                    <a:pt x="7306" y="3918"/>
                  </a:cubicBezTo>
                  <a:cubicBezTo>
                    <a:pt x="6372" y="4919"/>
                    <a:pt x="5171" y="5452"/>
                    <a:pt x="4104" y="6286"/>
                  </a:cubicBezTo>
                  <a:cubicBezTo>
                    <a:pt x="3303" y="6887"/>
                    <a:pt x="2770" y="7754"/>
                    <a:pt x="2636" y="8755"/>
                  </a:cubicBezTo>
                  <a:cubicBezTo>
                    <a:pt x="2469" y="10222"/>
                    <a:pt x="3070" y="11790"/>
                    <a:pt x="1969" y="12991"/>
                  </a:cubicBezTo>
                  <a:cubicBezTo>
                    <a:pt x="1235" y="13792"/>
                    <a:pt x="435" y="14292"/>
                    <a:pt x="201" y="15393"/>
                  </a:cubicBezTo>
                  <a:cubicBezTo>
                    <a:pt x="1" y="16393"/>
                    <a:pt x="168" y="17461"/>
                    <a:pt x="635" y="18362"/>
                  </a:cubicBezTo>
                  <a:cubicBezTo>
                    <a:pt x="1602" y="20363"/>
                    <a:pt x="3303" y="21931"/>
                    <a:pt x="5405" y="22665"/>
                  </a:cubicBezTo>
                  <a:cubicBezTo>
                    <a:pt x="5416" y="22668"/>
                    <a:pt x="5426" y="22670"/>
                    <a:pt x="5435" y="22670"/>
                  </a:cubicBezTo>
                  <a:cubicBezTo>
                    <a:pt x="5511" y="22670"/>
                    <a:pt x="5527" y="22561"/>
                    <a:pt x="5438" y="22531"/>
                  </a:cubicBezTo>
                  <a:cubicBezTo>
                    <a:pt x="3170" y="21697"/>
                    <a:pt x="968" y="19729"/>
                    <a:pt x="401" y="17161"/>
                  </a:cubicBezTo>
                  <a:cubicBezTo>
                    <a:pt x="168" y="16327"/>
                    <a:pt x="268" y="15459"/>
                    <a:pt x="635" y="14692"/>
                  </a:cubicBezTo>
                  <a:cubicBezTo>
                    <a:pt x="968" y="14192"/>
                    <a:pt x="1402" y="13725"/>
                    <a:pt x="1902" y="13358"/>
                  </a:cubicBezTo>
                  <a:cubicBezTo>
                    <a:pt x="2469" y="12824"/>
                    <a:pt x="2836" y="12057"/>
                    <a:pt x="2870" y="11256"/>
                  </a:cubicBezTo>
                  <a:cubicBezTo>
                    <a:pt x="2936" y="9922"/>
                    <a:pt x="2536" y="8621"/>
                    <a:pt x="3270" y="7420"/>
                  </a:cubicBezTo>
                  <a:cubicBezTo>
                    <a:pt x="3970" y="6286"/>
                    <a:pt x="5271" y="5753"/>
                    <a:pt x="6305" y="5019"/>
                  </a:cubicBezTo>
                  <a:cubicBezTo>
                    <a:pt x="7907" y="3818"/>
                    <a:pt x="8941" y="1983"/>
                    <a:pt x="9141" y="15"/>
                  </a:cubicBezTo>
                  <a:cubicBezTo>
                    <a:pt x="9141" y="15"/>
                    <a:pt x="9111" y="0"/>
                    <a:pt x="90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2244675" y="3647700"/>
              <a:ext cx="807875" cy="491575"/>
            </a:xfrm>
            <a:custGeom>
              <a:avLst/>
              <a:gdLst/>
              <a:ahLst/>
              <a:cxnLst/>
              <a:rect l="l" t="t" r="r" b="b"/>
              <a:pathLst>
                <a:path w="32315" h="19663" extrusionOk="0">
                  <a:moveTo>
                    <a:pt x="24656" y="0"/>
                  </a:moveTo>
                  <a:cubicBezTo>
                    <a:pt x="24430" y="0"/>
                    <a:pt x="24232" y="16"/>
                    <a:pt x="24068" y="48"/>
                  </a:cubicBezTo>
                  <a:cubicBezTo>
                    <a:pt x="21767" y="548"/>
                    <a:pt x="17697" y="9955"/>
                    <a:pt x="16063" y="10055"/>
                  </a:cubicBezTo>
                  <a:cubicBezTo>
                    <a:pt x="15919" y="10066"/>
                    <a:pt x="15767" y="10071"/>
                    <a:pt x="15609" y="10071"/>
                  </a:cubicBezTo>
                  <a:cubicBezTo>
                    <a:pt x="12879" y="10071"/>
                    <a:pt x="8123" y="8499"/>
                    <a:pt x="2920" y="7553"/>
                  </a:cubicBezTo>
                  <a:cubicBezTo>
                    <a:pt x="2589" y="7498"/>
                    <a:pt x="2294" y="7472"/>
                    <a:pt x="2033" y="7472"/>
                  </a:cubicBezTo>
                  <a:cubicBezTo>
                    <a:pt x="76" y="7472"/>
                    <a:pt x="1" y="8918"/>
                    <a:pt x="1119" y="10389"/>
                  </a:cubicBezTo>
                  <a:cubicBezTo>
                    <a:pt x="2786" y="12557"/>
                    <a:pt x="11726" y="19529"/>
                    <a:pt x="19498" y="19662"/>
                  </a:cubicBezTo>
                  <a:cubicBezTo>
                    <a:pt x="19506" y="19662"/>
                    <a:pt x="19514" y="19662"/>
                    <a:pt x="19522" y="19662"/>
                  </a:cubicBezTo>
                  <a:cubicBezTo>
                    <a:pt x="22180" y="19662"/>
                    <a:pt x="29844" y="8708"/>
                    <a:pt x="31340" y="4485"/>
                  </a:cubicBezTo>
                  <a:cubicBezTo>
                    <a:pt x="32314" y="1715"/>
                    <a:pt x="27011" y="0"/>
                    <a:pt x="24656" y="0"/>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2828850" y="3442800"/>
              <a:ext cx="266900" cy="329525"/>
            </a:xfrm>
            <a:custGeom>
              <a:avLst/>
              <a:gdLst/>
              <a:ahLst/>
              <a:cxnLst/>
              <a:rect l="l" t="t" r="r" b="b"/>
              <a:pathLst>
                <a:path w="10676" h="13181" extrusionOk="0">
                  <a:moveTo>
                    <a:pt x="4721" y="1"/>
                  </a:moveTo>
                  <a:cubicBezTo>
                    <a:pt x="3774" y="1"/>
                    <a:pt x="3837" y="1673"/>
                    <a:pt x="3837" y="1673"/>
                  </a:cubicBezTo>
                  <a:cubicBezTo>
                    <a:pt x="3837" y="1673"/>
                    <a:pt x="3726" y="399"/>
                    <a:pt x="3026" y="399"/>
                  </a:cubicBezTo>
                  <a:cubicBezTo>
                    <a:pt x="2957" y="399"/>
                    <a:pt x="2883" y="412"/>
                    <a:pt x="2803" y="438"/>
                  </a:cubicBezTo>
                  <a:cubicBezTo>
                    <a:pt x="1735" y="772"/>
                    <a:pt x="2369" y="3574"/>
                    <a:pt x="2002" y="5008"/>
                  </a:cubicBezTo>
                  <a:cubicBezTo>
                    <a:pt x="1936" y="5342"/>
                    <a:pt x="1" y="11513"/>
                    <a:pt x="1" y="11513"/>
                  </a:cubicBezTo>
                  <a:lnTo>
                    <a:pt x="7773" y="13181"/>
                  </a:lnTo>
                  <a:cubicBezTo>
                    <a:pt x="8207" y="12247"/>
                    <a:pt x="9941" y="7910"/>
                    <a:pt x="10141" y="6576"/>
                  </a:cubicBezTo>
                  <a:cubicBezTo>
                    <a:pt x="10342" y="5275"/>
                    <a:pt x="10675" y="1439"/>
                    <a:pt x="9674" y="1172"/>
                  </a:cubicBezTo>
                  <a:cubicBezTo>
                    <a:pt x="9566" y="1143"/>
                    <a:pt x="9468" y="1131"/>
                    <a:pt x="9378" y="1131"/>
                  </a:cubicBezTo>
                  <a:cubicBezTo>
                    <a:pt x="8640" y="1131"/>
                    <a:pt x="8507" y="2006"/>
                    <a:pt x="8507" y="2006"/>
                  </a:cubicBezTo>
                  <a:cubicBezTo>
                    <a:pt x="8507" y="2006"/>
                    <a:pt x="8373" y="372"/>
                    <a:pt x="7339" y="205"/>
                  </a:cubicBezTo>
                  <a:cubicBezTo>
                    <a:pt x="7293" y="197"/>
                    <a:pt x="7249" y="194"/>
                    <a:pt x="7206" y="194"/>
                  </a:cubicBezTo>
                  <a:cubicBezTo>
                    <a:pt x="6318" y="194"/>
                    <a:pt x="6105" y="1773"/>
                    <a:pt x="6105" y="1773"/>
                  </a:cubicBezTo>
                  <a:cubicBezTo>
                    <a:pt x="6105" y="1773"/>
                    <a:pt x="5838" y="105"/>
                    <a:pt x="4804" y="5"/>
                  </a:cubicBezTo>
                  <a:cubicBezTo>
                    <a:pt x="4776" y="2"/>
                    <a:pt x="4748" y="1"/>
                    <a:pt x="4721"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2914750" y="3479750"/>
              <a:ext cx="32550" cy="128425"/>
            </a:xfrm>
            <a:custGeom>
              <a:avLst/>
              <a:gdLst/>
              <a:ahLst/>
              <a:cxnLst/>
              <a:rect l="l" t="t" r="r" b="b"/>
              <a:pathLst>
                <a:path w="1302" h="5137" extrusionOk="0">
                  <a:moveTo>
                    <a:pt x="455" y="1"/>
                  </a:moveTo>
                  <a:cubicBezTo>
                    <a:pt x="423" y="1"/>
                    <a:pt x="401" y="36"/>
                    <a:pt x="401" y="95"/>
                  </a:cubicBezTo>
                  <a:cubicBezTo>
                    <a:pt x="868" y="2129"/>
                    <a:pt x="701" y="3130"/>
                    <a:pt x="1" y="5098"/>
                  </a:cubicBezTo>
                  <a:cubicBezTo>
                    <a:pt x="1" y="5117"/>
                    <a:pt x="12" y="5137"/>
                    <a:pt x="21" y="5137"/>
                  </a:cubicBezTo>
                  <a:cubicBezTo>
                    <a:pt x="28" y="5137"/>
                    <a:pt x="34" y="5126"/>
                    <a:pt x="34" y="5098"/>
                  </a:cubicBezTo>
                  <a:cubicBezTo>
                    <a:pt x="935" y="3263"/>
                    <a:pt x="1302" y="2063"/>
                    <a:pt x="534" y="61"/>
                  </a:cubicBezTo>
                  <a:cubicBezTo>
                    <a:pt x="506" y="19"/>
                    <a:pt x="478"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2968125" y="3481775"/>
              <a:ext cx="29200" cy="136075"/>
            </a:xfrm>
            <a:custGeom>
              <a:avLst/>
              <a:gdLst/>
              <a:ahLst/>
              <a:cxnLst/>
              <a:rect l="l" t="t" r="r" b="b"/>
              <a:pathLst>
                <a:path w="1168" h="5443" extrusionOk="0">
                  <a:moveTo>
                    <a:pt x="534" y="0"/>
                  </a:moveTo>
                  <a:cubicBezTo>
                    <a:pt x="505" y="0"/>
                    <a:pt x="482" y="25"/>
                    <a:pt x="501" y="80"/>
                  </a:cubicBezTo>
                  <a:cubicBezTo>
                    <a:pt x="768" y="2248"/>
                    <a:pt x="601" y="3316"/>
                    <a:pt x="0" y="5417"/>
                  </a:cubicBezTo>
                  <a:cubicBezTo>
                    <a:pt x="0" y="5434"/>
                    <a:pt x="9" y="5442"/>
                    <a:pt x="17" y="5442"/>
                  </a:cubicBezTo>
                  <a:cubicBezTo>
                    <a:pt x="25" y="5442"/>
                    <a:pt x="34" y="5434"/>
                    <a:pt x="34" y="5417"/>
                  </a:cubicBezTo>
                  <a:cubicBezTo>
                    <a:pt x="801" y="3416"/>
                    <a:pt x="1168" y="2182"/>
                    <a:pt x="601" y="47"/>
                  </a:cubicBezTo>
                  <a:cubicBezTo>
                    <a:pt x="586" y="17"/>
                    <a:pt x="557" y="0"/>
                    <a:pt x="5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3018150" y="3493775"/>
              <a:ext cx="34225" cy="135475"/>
            </a:xfrm>
            <a:custGeom>
              <a:avLst/>
              <a:gdLst/>
              <a:ahLst/>
              <a:cxnLst/>
              <a:rect l="l" t="t" r="r" b="b"/>
              <a:pathLst>
                <a:path w="1369" h="5419" extrusionOk="0">
                  <a:moveTo>
                    <a:pt x="910" y="1"/>
                  </a:moveTo>
                  <a:cubicBezTo>
                    <a:pt x="893" y="1"/>
                    <a:pt x="885" y="34"/>
                    <a:pt x="902" y="101"/>
                  </a:cubicBezTo>
                  <a:cubicBezTo>
                    <a:pt x="1002" y="2235"/>
                    <a:pt x="868" y="3403"/>
                    <a:pt x="1" y="5371"/>
                  </a:cubicBezTo>
                  <a:cubicBezTo>
                    <a:pt x="1" y="5395"/>
                    <a:pt x="34" y="5418"/>
                    <a:pt x="54" y="5418"/>
                  </a:cubicBezTo>
                  <a:cubicBezTo>
                    <a:pt x="62" y="5418"/>
                    <a:pt x="68" y="5414"/>
                    <a:pt x="68" y="5404"/>
                  </a:cubicBezTo>
                  <a:cubicBezTo>
                    <a:pt x="1068" y="3803"/>
                    <a:pt x="1369" y="1902"/>
                    <a:pt x="968" y="101"/>
                  </a:cubicBezTo>
                  <a:cubicBezTo>
                    <a:pt x="952" y="34"/>
                    <a:pt x="927" y="1"/>
                    <a:pt x="9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2789675" y="3534675"/>
              <a:ext cx="150125" cy="226750"/>
            </a:xfrm>
            <a:custGeom>
              <a:avLst/>
              <a:gdLst/>
              <a:ahLst/>
              <a:cxnLst/>
              <a:rect l="l" t="t" r="r" b="b"/>
              <a:pathLst>
                <a:path w="6005" h="9070" extrusionOk="0">
                  <a:moveTo>
                    <a:pt x="3289" y="1"/>
                  </a:moveTo>
                  <a:cubicBezTo>
                    <a:pt x="2287" y="1"/>
                    <a:pt x="259" y="3826"/>
                    <a:pt x="100" y="4936"/>
                  </a:cubicBezTo>
                  <a:cubicBezTo>
                    <a:pt x="0" y="6237"/>
                    <a:pt x="33" y="7504"/>
                    <a:pt x="133" y="8772"/>
                  </a:cubicBezTo>
                  <a:cubicBezTo>
                    <a:pt x="133" y="8772"/>
                    <a:pt x="1629" y="9069"/>
                    <a:pt x="3089" y="9069"/>
                  </a:cubicBezTo>
                  <a:cubicBezTo>
                    <a:pt x="4438" y="9069"/>
                    <a:pt x="5757" y="8815"/>
                    <a:pt x="5838" y="7838"/>
                  </a:cubicBezTo>
                  <a:cubicBezTo>
                    <a:pt x="6004" y="5803"/>
                    <a:pt x="3236" y="4502"/>
                    <a:pt x="3236" y="4502"/>
                  </a:cubicBezTo>
                  <a:cubicBezTo>
                    <a:pt x="3803" y="3235"/>
                    <a:pt x="4637" y="599"/>
                    <a:pt x="3436" y="32"/>
                  </a:cubicBezTo>
                  <a:cubicBezTo>
                    <a:pt x="3390" y="11"/>
                    <a:pt x="3341" y="1"/>
                    <a:pt x="3289"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2866375" y="3542150"/>
              <a:ext cx="73425" cy="187450"/>
            </a:xfrm>
            <a:custGeom>
              <a:avLst/>
              <a:gdLst/>
              <a:ahLst/>
              <a:cxnLst/>
              <a:rect l="l" t="t" r="r" b="b"/>
              <a:pathLst>
                <a:path w="2937" h="7498" extrusionOk="0">
                  <a:moveTo>
                    <a:pt x="635" y="0"/>
                  </a:moveTo>
                  <a:lnTo>
                    <a:pt x="635" y="0"/>
                  </a:lnTo>
                  <a:cubicBezTo>
                    <a:pt x="1369" y="1301"/>
                    <a:pt x="501" y="2902"/>
                    <a:pt x="34" y="4137"/>
                  </a:cubicBezTo>
                  <a:cubicBezTo>
                    <a:pt x="1" y="4237"/>
                    <a:pt x="68" y="4303"/>
                    <a:pt x="134" y="4303"/>
                  </a:cubicBezTo>
                  <a:cubicBezTo>
                    <a:pt x="1268" y="4937"/>
                    <a:pt x="2669" y="6138"/>
                    <a:pt x="2836" y="7472"/>
                  </a:cubicBezTo>
                  <a:cubicBezTo>
                    <a:pt x="2836" y="7489"/>
                    <a:pt x="2853" y="7497"/>
                    <a:pt x="2870" y="7497"/>
                  </a:cubicBezTo>
                  <a:cubicBezTo>
                    <a:pt x="2886" y="7497"/>
                    <a:pt x="2903" y="7489"/>
                    <a:pt x="2903" y="7472"/>
                  </a:cubicBezTo>
                  <a:cubicBezTo>
                    <a:pt x="2936" y="6005"/>
                    <a:pt x="1635" y="4704"/>
                    <a:pt x="368" y="4137"/>
                  </a:cubicBezTo>
                  <a:cubicBezTo>
                    <a:pt x="868" y="2869"/>
                    <a:pt x="1635" y="1234"/>
                    <a:pt x="6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2221050" y="3794000"/>
              <a:ext cx="722925" cy="354550"/>
            </a:xfrm>
            <a:custGeom>
              <a:avLst/>
              <a:gdLst/>
              <a:ahLst/>
              <a:cxnLst/>
              <a:rect l="l" t="t" r="r" b="b"/>
              <a:pathLst>
                <a:path w="28917" h="14182" extrusionOk="0">
                  <a:moveTo>
                    <a:pt x="19743" y="0"/>
                  </a:moveTo>
                  <a:cubicBezTo>
                    <a:pt x="19743" y="0"/>
                    <a:pt x="17808" y="3403"/>
                    <a:pt x="16974" y="3770"/>
                  </a:cubicBezTo>
                  <a:cubicBezTo>
                    <a:pt x="16863" y="3821"/>
                    <a:pt x="16669" y="3845"/>
                    <a:pt x="16405" y="3845"/>
                  </a:cubicBezTo>
                  <a:cubicBezTo>
                    <a:pt x="14773" y="3845"/>
                    <a:pt x="10444" y="2935"/>
                    <a:pt x="5966" y="1902"/>
                  </a:cubicBezTo>
                  <a:cubicBezTo>
                    <a:pt x="4820" y="1628"/>
                    <a:pt x="3836" y="1490"/>
                    <a:pt x="3052" y="1490"/>
                  </a:cubicBezTo>
                  <a:cubicBezTo>
                    <a:pt x="297" y="1490"/>
                    <a:pt x="0" y="3185"/>
                    <a:pt x="3765" y="6638"/>
                  </a:cubicBezTo>
                  <a:cubicBezTo>
                    <a:pt x="8267" y="10709"/>
                    <a:pt x="16733" y="14181"/>
                    <a:pt x="20279" y="14181"/>
                  </a:cubicBezTo>
                  <a:cubicBezTo>
                    <a:pt x="20568" y="14181"/>
                    <a:pt x="20825" y="14158"/>
                    <a:pt x="21044" y="14110"/>
                  </a:cubicBezTo>
                  <a:cubicBezTo>
                    <a:pt x="23979" y="13476"/>
                    <a:pt x="28916" y="6038"/>
                    <a:pt x="28916" y="6038"/>
                  </a:cubicBezTo>
                  <a:lnTo>
                    <a:pt x="19743" y="0"/>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2220850" y="3831750"/>
              <a:ext cx="378700" cy="288325"/>
            </a:xfrm>
            <a:custGeom>
              <a:avLst/>
              <a:gdLst/>
              <a:ahLst/>
              <a:cxnLst/>
              <a:rect l="l" t="t" r="r" b="b"/>
              <a:pathLst>
                <a:path w="15148" h="11533" extrusionOk="0">
                  <a:moveTo>
                    <a:pt x="3063" y="1"/>
                  </a:moveTo>
                  <a:cubicBezTo>
                    <a:pt x="304" y="1"/>
                    <a:pt x="0" y="1696"/>
                    <a:pt x="3773" y="5128"/>
                  </a:cubicBezTo>
                  <a:cubicBezTo>
                    <a:pt x="6708" y="7763"/>
                    <a:pt x="11312" y="10165"/>
                    <a:pt x="15148" y="11533"/>
                  </a:cubicBezTo>
                  <a:lnTo>
                    <a:pt x="4740" y="158"/>
                  </a:lnTo>
                  <a:cubicBezTo>
                    <a:pt x="4111" y="53"/>
                    <a:pt x="3549" y="1"/>
                    <a:pt x="30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1967400" y="3830000"/>
              <a:ext cx="568775" cy="437700"/>
            </a:xfrm>
            <a:custGeom>
              <a:avLst/>
              <a:gdLst/>
              <a:ahLst/>
              <a:cxnLst/>
              <a:rect l="l" t="t" r="r" b="b"/>
              <a:pathLst>
                <a:path w="22751" h="17508" extrusionOk="0">
                  <a:moveTo>
                    <a:pt x="13422" y="0"/>
                  </a:moveTo>
                  <a:cubicBezTo>
                    <a:pt x="12281" y="0"/>
                    <a:pt x="10997" y="467"/>
                    <a:pt x="9574" y="1662"/>
                  </a:cubicBezTo>
                  <a:cubicBezTo>
                    <a:pt x="6105" y="4564"/>
                    <a:pt x="2503" y="11803"/>
                    <a:pt x="1" y="17507"/>
                  </a:cubicBezTo>
                  <a:lnTo>
                    <a:pt x="20882" y="17474"/>
                  </a:lnTo>
                  <a:lnTo>
                    <a:pt x="20882" y="17440"/>
                  </a:lnTo>
                  <a:cubicBezTo>
                    <a:pt x="20882" y="17440"/>
                    <a:pt x="22750" y="15039"/>
                    <a:pt x="22550" y="12637"/>
                  </a:cubicBezTo>
                  <a:cubicBezTo>
                    <a:pt x="22350" y="9935"/>
                    <a:pt x="17680" y="2363"/>
                    <a:pt x="17247" y="1896"/>
                  </a:cubicBezTo>
                  <a:cubicBezTo>
                    <a:pt x="16233" y="844"/>
                    <a:pt x="14956" y="0"/>
                    <a:pt x="13422"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1927375" y="3862550"/>
              <a:ext cx="395975" cy="404300"/>
            </a:xfrm>
            <a:custGeom>
              <a:avLst/>
              <a:gdLst/>
              <a:ahLst/>
              <a:cxnLst/>
              <a:rect l="l" t="t" r="r" b="b"/>
              <a:pathLst>
                <a:path w="15839" h="16172" extrusionOk="0">
                  <a:moveTo>
                    <a:pt x="13028" y="1"/>
                  </a:moveTo>
                  <a:cubicBezTo>
                    <a:pt x="12286" y="1"/>
                    <a:pt x="11489" y="325"/>
                    <a:pt x="10975" y="861"/>
                  </a:cubicBezTo>
                  <a:cubicBezTo>
                    <a:pt x="7840" y="4063"/>
                    <a:pt x="2436" y="9934"/>
                    <a:pt x="1" y="14404"/>
                  </a:cubicBezTo>
                  <a:lnTo>
                    <a:pt x="1" y="16172"/>
                  </a:lnTo>
                  <a:lnTo>
                    <a:pt x="8740" y="16172"/>
                  </a:lnTo>
                  <a:cubicBezTo>
                    <a:pt x="10075" y="13003"/>
                    <a:pt x="12510" y="8033"/>
                    <a:pt x="13977" y="5064"/>
                  </a:cubicBezTo>
                  <a:cubicBezTo>
                    <a:pt x="15838" y="1364"/>
                    <a:pt x="14549" y="1"/>
                    <a:pt x="13028"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1927375" y="3847150"/>
              <a:ext cx="400425" cy="419700"/>
            </a:xfrm>
            <a:custGeom>
              <a:avLst/>
              <a:gdLst/>
              <a:ahLst/>
              <a:cxnLst/>
              <a:rect l="l" t="t" r="r" b="b"/>
              <a:pathLst>
                <a:path w="16017" h="16788" extrusionOk="0">
                  <a:moveTo>
                    <a:pt x="13539" y="0"/>
                  </a:moveTo>
                  <a:cubicBezTo>
                    <a:pt x="12683" y="0"/>
                    <a:pt x="11571" y="523"/>
                    <a:pt x="10308" y="1744"/>
                  </a:cubicBezTo>
                  <a:cubicBezTo>
                    <a:pt x="7139" y="4779"/>
                    <a:pt x="2402" y="10817"/>
                    <a:pt x="1" y="14986"/>
                  </a:cubicBezTo>
                  <a:lnTo>
                    <a:pt x="1" y="16788"/>
                  </a:lnTo>
                  <a:lnTo>
                    <a:pt x="9307" y="16788"/>
                  </a:lnTo>
                  <a:cubicBezTo>
                    <a:pt x="10642" y="13719"/>
                    <a:pt x="13043" y="8448"/>
                    <a:pt x="14544" y="5380"/>
                  </a:cubicBezTo>
                  <a:cubicBezTo>
                    <a:pt x="16017" y="2344"/>
                    <a:pt x="15351" y="0"/>
                    <a:pt x="13539"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2156700" y="4060500"/>
              <a:ext cx="95700" cy="206350"/>
            </a:xfrm>
            <a:custGeom>
              <a:avLst/>
              <a:gdLst/>
              <a:ahLst/>
              <a:cxnLst/>
              <a:rect l="l" t="t" r="r" b="b"/>
              <a:pathLst>
                <a:path w="3828" h="8254" extrusionOk="0">
                  <a:moveTo>
                    <a:pt x="3710" y="1"/>
                  </a:moveTo>
                  <a:cubicBezTo>
                    <a:pt x="3706" y="1"/>
                    <a:pt x="3704" y="5"/>
                    <a:pt x="3704" y="14"/>
                  </a:cubicBezTo>
                  <a:cubicBezTo>
                    <a:pt x="3203" y="1182"/>
                    <a:pt x="2870" y="1849"/>
                    <a:pt x="2403" y="2750"/>
                  </a:cubicBezTo>
                  <a:cubicBezTo>
                    <a:pt x="1969" y="3650"/>
                    <a:pt x="1602" y="4518"/>
                    <a:pt x="1202" y="5418"/>
                  </a:cubicBezTo>
                  <a:cubicBezTo>
                    <a:pt x="835" y="6286"/>
                    <a:pt x="435" y="7186"/>
                    <a:pt x="68" y="8087"/>
                  </a:cubicBezTo>
                  <a:cubicBezTo>
                    <a:pt x="68" y="8154"/>
                    <a:pt x="34" y="8187"/>
                    <a:pt x="1" y="8254"/>
                  </a:cubicBezTo>
                  <a:lnTo>
                    <a:pt x="301" y="8254"/>
                  </a:lnTo>
                  <a:cubicBezTo>
                    <a:pt x="401" y="8054"/>
                    <a:pt x="468" y="7853"/>
                    <a:pt x="535" y="7720"/>
                  </a:cubicBezTo>
                  <a:cubicBezTo>
                    <a:pt x="902" y="6886"/>
                    <a:pt x="1269" y="6052"/>
                    <a:pt x="1635" y="5218"/>
                  </a:cubicBezTo>
                  <a:cubicBezTo>
                    <a:pt x="1969" y="4351"/>
                    <a:pt x="2336" y="3517"/>
                    <a:pt x="2670" y="2650"/>
                  </a:cubicBezTo>
                  <a:cubicBezTo>
                    <a:pt x="2736" y="2516"/>
                    <a:pt x="2803" y="2383"/>
                    <a:pt x="2870" y="2249"/>
                  </a:cubicBezTo>
                  <a:cubicBezTo>
                    <a:pt x="2936" y="2183"/>
                    <a:pt x="3604" y="1249"/>
                    <a:pt x="3804" y="1015"/>
                  </a:cubicBezTo>
                  <a:cubicBezTo>
                    <a:pt x="3827" y="992"/>
                    <a:pt x="3801" y="968"/>
                    <a:pt x="3771" y="968"/>
                  </a:cubicBezTo>
                  <a:cubicBezTo>
                    <a:pt x="3759" y="968"/>
                    <a:pt x="3747" y="972"/>
                    <a:pt x="3737" y="982"/>
                  </a:cubicBezTo>
                  <a:cubicBezTo>
                    <a:pt x="3570" y="1182"/>
                    <a:pt x="3370" y="1415"/>
                    <a:pt x="3170" y="1616"/>
                  </a:cubicBezTo>
                  <a:lnTo>
                    <a:pt x="3070" y="1716"/>
                  </a:lnTo>
                  <a:cubicBezTo>
                    <a:pt x="3303" y="1182"/>
                    <a:pt x="3537" y="615"/>
                    <a:pt x="3737" y="48"/>
                  </a:cubicBezTo>
                  <a:cubicBezTo>
                    <a:pt x="3737" y="24"/>
                    <a:pt x="3720" y="1"/>
                    <a:pt x="37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2275125" y="3687250"/>
              <a:ext cx="119275" cy="227050"/>
            </a:xfrm>
            <a:custGeom>
              <a:avLst/>
              <a:gdLst/>
              <a:ahLst/>
              <a:cxnLst/>
              <a:rect l="l" t="t" r="r" b="b"/>
              <a:pathLst>
                <a:path w="4771" h="9082" extrusionOk="0">
                  <a:moveTo>
                    <a:pt x="368" y="0"/>
                  </a:moveTo>
                  <a:cubicBezTo>
                    <a:pt x="368" y="0"/>
                    <a:pt x="268" y="901"/>
                    <a:pt x="167" y="2002"/>
                  </a:cubicBezTo>
                  <a:lnTo>
                    <a:pt x="167" y="2169"/>
                  </a:lnTo>
                  <a:lnTo>
                    <a:pt x="167" y="2335"/>
                  </a:lnTo>
                  <a:cubicBezTo>
                    <a:pt x="167" y="2502"/>
                    <a:pt x="134" y="2669"/>
                    <a:pt x="134" y="2836"/>
                  </a:cubicBezTo>
                  <a:cubicBezTo>
                    <a:pt x="101" y="3003"/>
                    <a:pt x="101" y="3103"/>
                    <a:pt x="101" y="3236"/>
                  </a:cubicBezTo>
                  <a:lnTo>
                    <a:pt x="67" y="3636"/>
                  </a:lnTo>
                  <a:cubicBezTo>
                    <a:pt x="1" y="4604"/>
                    <a:pt x="1" y="5538"/>
                    <a:pt x="67" y="6505"/>
                  </a:cubicBezTo>
                  <a:cubicBezTo>
                    <a:pt x="164" y="6860"/>
                    <a:pt x="1973" y="9082"/>
                    <a:pt x="3630" y="9082"/>
                  </a:cubicBezTo>
                  <a:cubicBezTo>
                    <a:pt x="3688" y="9082"/>
                    <a:pt x="3746" y="9079"/>
                    <a:pt x="3803" y="9074"/>
                  </a:cubicBezTo>
                  <a:cubicBezTo>
                    <a:pt x="4370" y="9007"/>
                    <a:pt x="4204" y="5938"/>
                    <a:pt x="4204" y="5938"/>
                  </a:cubicBezTo>
                  <a:lnTo>
                    <a:pt x="4237" y="5705"/>
                  </a:lnTo>
                  <a:lnTo>
                    <a:pt x="4771" y="2502"/>
                  </a:lnTo>
                  <a:lnTo>
                    <a:pt x="901" y="301"/>
                  </a:lnTo>
                  <a:lnTo>
                    <a:pt x="368" y="0"/>
                  </a:ln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2279300" y="3687250"/>
              <a:ext cx="115100" cy="142625"/>
            </a:xfrm>
            <a:custGeom>
              <a:avLst/>
              <a:gdLst/>
              <a:ahLst/>
              <a:cxnLst/>
              <a:rect l="l" t="t" r="r" b="b"/>
              <a:pathLst>
                <a:path w="4604" h="5705" extrusionOk="0">
                  <a:moveTo>
                    <a:pt x="201" y="0"/>
                  </a:moveTo>
                  <a:cubicBezTo>
                    <a:pt x="201" y="0"/>
                    <a:pt x="101" y="901"/>
                    <a:pt x="0" y="2002"/>
                  </a:cubicBezTo>
                  <a:cubicBezTo>
                    <a:pt x="734" y="3770"/>
                    <a:pt x="2235" y="5137"/>
                    <a:pt x="4070" y="5705"/>
                  </a:cubicBezTo>
                  <a:lnTo>
                    <a:pt x="4604" y="2502"/>
                  </a:lnTo>
                  <a:lnTo>
                    <a:pt x="734" y="301"/>
                  </a:lnTo>
                  <a:lnTo>
                    <a:pt x="2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2200900" y="3653300"/>
              <a:ext cx="87600" cy="83425"/>
            </a:xfrm>
            <a:custGeom>
              <a:avLst/>
              <a:gdLst/>
              <a:ahLst/>
              <a:cxnLst/>
              <a:rect l="l" t="t" r="r" b="b"/>
              <a:pathLst>
                <a:path w="3504" h="3337" extrusionOk="0">
                  <a:moveTo>
                    <a:pt x="1118" y="1"/>
                  </a:moveTo>
                  <a:cubicBezTo>
                    <a:pt x="978" y="1"/>
                    <a:pt x="847" y="37"/>
                    <a:pt x="735" y="124"/>
                  </a:cubicBezTo>
                  <a:cubicBezTo>
                    <a:pt x="1" y="691"/>
                    <a:pt x="1302" y="3093"/>
                    <a:pt x="2303" y="3293"/>
                  </a:cubicBezTo>
                  <a:cubicBezTo>
                    <a:pt x="2396" y="3322"/>
                    <a:pt x="2490" y="3336"/>
                    <a:pt x="2582" y="3336"/>
                  </a:cubicBezTo>
                  <a:cubicBezTo>
                    <a:pt x="3012" y="3336"/>
                    <a:pt x="3393" y="3032"/>
                    <a:pt x="3503" y="2593"/>
                  </a:cubicBezTo>
                  <a:lnTo>
                    <a:pt x="2970" y="1125"/>
                  </a:lnTo>
                  <a:cubicBezTo>
                    <a:pt x="2970" y="1125"/>
                    <a:pt x="1893" y="1"/>
                    <a:pt x="1118"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2229275" y="3673050"/>
              <a:ext cx="46500" cy="49575"/>
            </a:xfrm>
            <a:custGeom>
              <a:avLst/>
              <a:gdLst/>
              <a:ahLst/>
              <a:cxnLst/>
              <a:rect l="l" t="t" r="r" b="b"/>
              <a:pathLst>
                <a:path w="1860" h="1983" extrusionOk="0">
                  <a:moveTo>
                    <a:pt x="41" y="1"/>
                  </a:moveTo>
                  <a:cubicBezTo>
                    <a:pt x="28" y="1"/>
                    <a:pt x="14" y="1"/>
                    <a:pt x="0" y="1"/>
                  </a:cubicBezTo>
                  <a:lnTo>
                    <a:pt x="0" y="35"/>
                  </a:lnTo>
                  <a:cubicBezTo>
                    <a:pt x="634" y="235"/>
                    <a:pt x="1168" y="735"/>
                    <a:pt x="1468" y="1369"/>
                  </a:cubicBezTo>
                  <a:cubicBezTo>
                    <a:pt x="1361" y="1227"/>
                    <a:pt x="1199" y="1151"/>
                    <a:pt x="1034" y="1151"/>
                  </a:cubicBezTo>
                  <a:cubicBezTo>
                    <a:pt x="889" y="1151"/>
                    <a:pt x="743" y="1211"/>
                    <a:pt x="634" y="1336"/>
                  </a:cubicBezTo>
                  <a:cubicBezTo>
                    <a:pt x="634" y="1336"/>
                    <a:pt x="634" y="1369"/>
                    <a:pt x="667" y="1369"/>
                  </a:cubicBezTo>
                  <a:cubicBezTo>
                    <a:pt x="742" y="1331"/>
                    <a:pt x="831" y="1313"/>
                    <a:pt x="922" y="1313"/>
                  </a:cubicBezTo>
                  <a:cubicBezTo>
                    <a:pt x="1074" y="1313"/>
                    <a:pt x="1230" y="1365"/>
                    <a:pt x="1334" y="1469"/>
                  </a:cubicBezTo>
                  <a:cubicBezTo>
                    <a:pt x="1468" y="1636"/>
                    <a:pt x="1601" y="1769"/>
                    <a:pt x="1735" y="1969"/>
                  </a:cubicBezTo>
                  <a:cubicBezTo>
                    <a:pt x="1744" y="1978"/>
                    <a:pt x="1757" y="1983"/>
                    <a:pt x="1772" y="1983"/>
                  </a:cubicBezTo>
                  <a:cubicBezTo>
                    <a:pt x="1812" y="1983"/>
                    <a:pt x="1859" y="1952"/>
                    <a:pt x="1835" y="1903"/>
                  </a:cubicBezTo>
                  <a:cubicBezTo>
                    <a:pt x="1736" y="1049"/>
                    <a:pt x="926"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2202575" y="3457900"/>
              <a:ext cx="326100" cy="332675"/>
            </a:xfrm>
            <a:custGeom>
              <a:avLst/>
              <a:gdLst/>
              <a:ahLst/>
              <a:cxnLst/>
              <a:rect l="l" t="t" r="r" b="b"/>
              <a:pathLst>
                <a:path w="13044" h="13307" extrusionOk="0">
                  <a:moveTo>
                    <a:pt x="6162" y="1"/>
                  </a:moveTo>
                  <a:cubicBezTo>
                    <a:pt x="5625" y="1"/>
                    <a:pt x="5098" y="88"/>
                    <a:pt x="4604" y="235"/>
                  </a:cubicBezTo>
                  <a:cubicBezTo>
                    <a:pt x="2169" y="969"/>
                    <a:pt x="1" y="3337"/>
                    <a:pt x="1902" y="8741"/>
                  </a:cubicBezTo>
                  <a:cubicBezTo>
                    <a:pt x="3278" y="12585"/>
                    <a:pt x="5566" y="13306"/>
                    <a:pt x="7157" y="13306"/>
                  </a:cubicBezTo>
                  <a:cubicBezTo>
                    <a:pt x="7802" y="13306"/>
                    <a:pt x="8332" y="13188"/>
                    <a:pt x="8640" y="13111"/>
                  </a:cubicBezTo>
                  <a:cubicBezTo>
                    <a:pt x="9841" y="12810"/>
                    <a:pt x="13043" y="11409"/>
                    <a:pt x="11676" y="5839"/>
                  </a:cubicBezTo>
                  <a:cubicBezTo>
                    <a:pt x="10609" y="1384"/>
                    <a:pt x="8304" y="1"/>
                    <a:pt x="6162"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1"/>
            <p:cNvSpPr/>
            <p:nvPr/>
          </p:nvSpPr>
          <p:spPr>
            <a:xfrm>
              <a:off x="2441075" y="3575300"/>
              <a:ext cx="28375" cy="13575"/>
            </a:xfrm>
            <a:custGeom>
              <a:avLst/>
              <a:gdLst/>
              <a:ahLst/>
              <a:cxnLst/>
              <a:rect l="l" t="t" r="r" b="b"/>
              <a:pathLst>
                <a:path w="1135" h="543" extrusionOk="0">
                  <a:moveTo>
                    <a:pt x="437" y="0"/>
                  </a:moveTo>
                  <a:cubicBezTo>
                    <a:pt x="281" y="0"/>
                    <a:pt x="151" y="70"/>
                    <a:pt x="67" y="209"/>
                  </a:cubicBezTo>
                  <a:cubicBezTo>
                    <a:pt x="1" y="275"/>
                    <a:pt x="34" y="375"/>
                    <a:pt x="101" y="442"/>
                  </a:cubicBezTo>
                  <a:cubicBezTo>
                    <a:pt x="234" y="509"/>
                    <a:pt x="368" y="542"/>
                    <a:pt x="501" y="542"/>
                  </a:cubicBezTo>
                  <a:lnTo>
                    <a:pt x="901" y="542"/>
                  </a:lnTo>
                  <a:cubicBezTo>
                    <a:pt x="1068" y="509"/>
                    <a:pt x="1135" y="309"/>
                    <a:pt x="1035" y="175"/>
                  </a:cubicBezTo>
                  <a:cubicBezTo>
                    <a:pt x="901" y="75"/>
                    <a:pt x="701" y="9"/>
                    <a:pt x="534" y="9"/>
                  </a:cubicBezTo>
                  <a:cubicBezTo>
                    <a:pt x="501" y="3"/>
                    <a:pt x="469" y="0"/>
                    <a:pt x="4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1"/>
            <p:cNvSpPr/>
            <p:nvPr/>
          </p:nvSpPr>
          <p:spPr>
            <a:xfrm>
              <a:off x="2358750" y="3590675"/>
              <a:ext cx="27325" cy="17700"/>
            </a:xfrm>
            <a:custGeom>
              <a:avLst/>
              <a:gdLst/>
              <a:ahLst/>
              <a:cxnLst/>
              <a:rect l="l" t="t" r="r" b="b"/>
              <a:pathLst>
                <a:path w="1093" h="708" extrusionOk="0">
                  <a:moveTo>
                    <a:pt x="712" y="0"/>
                  </a:moveTo>
                  <a:cubicBezTo>
                    <a:pt x="637" y="0"/>
                    <a:pt x="562" y="19"/>
                    <a:pt x="492" y="61"/>
                  </a:cubicBezTo>
                  <a:cubicBezTo>
                    <a:pt x="325" y="127"/>
                    <a:pt x="158" y="227"/>
                    <a:pt x="58" y="394"/>
                  </a:cubicBezTo>
                  <a:cubicBezTo>
                    <a:pt x="0" y="539"/>
                    <a:pt x="117" y="708"/>
                    <a:pt x="258" y="708"/>
                  </a:cubicBezTo>
                  <a:cubicBezTo>
                    <a:pt x="280" y="708"/>
                    <a:pt x="302" y="704"/>
                    <a:pt x="325" y="694"/>
                  </a:cubicBezTo>
                  <a:cubicBezTo>
                    <a:pt x="458" y="661"/>
                    <a:pt x="558" y="594"/>
                    <a:pt x="692" y="561"/>
                  </a:cubicBezTo>
                  <a:cubicBezTo>
                    <a:pt x="825" y="528"/>
                    <a:pt x="959" y="461"/>
                    <a:pt x="1025" y="328"/>
                  </a:cubicBezTo>
                  <a:cubicBezTo>
                    <a:pt x="1092" y="261"/>
                    <a:pt x="1059" y="161"/>
                    <a:pt x="992" y="94"/>
                  </a:cubicBezTo>
                  <a:cubicBezTo>
                    <a:pt x="915" y="36"/>
                    <a:pt x="814" y="0"/>
                    <a:pt x="7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2386050" y="3640550"/>
              <a:ext cx="10850" cy="27550"/>
            </a:xfrm>
            <a:custGeom>
              <a:avLst/>
              <a:gdLst/>
              <a:ahLst/>
              <a:cxnLst/>
              <a:rect l="l" t="t" r="r" b="b"/>
              <a:pathLst>
                <a:path w="434" h="1102" extrusionOk="0">
                  <a:moveTo>
                    <a:pt x="234" y="0"/>
                  </a:moveTo>
                  <a:cubicBezTo>
                    <a:pt x="234" y="0"/>
                    <a:pt x="200" y="34"/>
                    <a:pt x="200" y="34"/>
                  </a:cubicBezTo>
                  <a:cubicBezTo>
                    <a:pt x="300" y="434"/>
                    <a:pt x="334" y="868"/>
                    <a:pt x="0" y="1068"/>
                  </a:cubicBezTo>
                  <a:lnTo>
                    <a:pt x="0" y="1101"/>
                  </a:lnTo>
                  <a:cubicBezTo>
                    <a:pt x="434" y="934"/>
                    <a:pt x="367" y="367"/>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2366400" y="3632150"/>
              <a:ext cx="31825" cy="31825"/>
            </a:xfrm>
            <a:custGeom>
              <a:avLst/>
              <a:gdLst/>
              <a:ahLst/>
              <a:cxnLst/>
              <a:rect l="l" t="t" r="r" b="b"/>
              <a:pathLst>
                <a:path w="1273" h="1273" extrusionOk="0">
                  <a:moveTo>
                    <a:pt x="626" y="0"/>
                  </a:moveTo>
                  <a:cubicBezTo>
                    <a:pt x="613" y="0"/>
                    <a:pt x="600" y="1"/>
                    <a:pt x="586" y="3"/>
                  </a:cubicBezTo>
                  <a:cubicBezTo>
                    <a:pt x="1" y="68"/>
                    <a:pt x="176" y="1273"/>
                    <a:pt x="710" y="1273"/>
                  </a:cubicBezTo>
                  <a:cubicBezTo>
                    <a:pt x="724" y="1273"/>
                    <a:pt x="738" y="1272"/>
                    <a:pt x="753" y="1270"/>
                  </a:cubicBezTo>
                  <a:cubicBezTo>
                    <a:pt x="1273" y="1205"/>
                    <a:pt x="1128" y="0"/>
                    <a:pt x="6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2356850" y="3634475"/>
              <a:ext cx="20875" cy="14425"/>
            </a:xfrm>
            <a:custGeom>
              <a:avLst/>
              <a:gdLst/>
              <a:ahLst/>
              <a:cxnLst/>
              <a:rect l="l" t="t" r="r" b="b"/>
              <a:pathLst>
                <a:path w="835" h="577" extrusionOk="0">
                  <a:moveTo>
                    <a:pt x="757" y="1"/>
                  </a:moveTo>
                  <a:cubicBezTo>
                    <a:pt x="748" y="1"/>
                    <a:pt x="741" y="4"/>
                    <a:pt x="735" y="10"/>
                  </a:cubicBezTo>
                  <a:cubicBezTo>
                    <a:pt x="634" y="110"/>
                    <a:pt x="568" y="243"/>
                    <a:pt x="434" y="277"/>
                  </a:cubicBezTo>
                  <a:cubicBezTo>
                    <a:pt x="417" y="281"/>
                    <a:pt x="399" y="283"/>
                    <a:pt x="380" y="283"/>
                  </a:cubicBezTo>
                  <a:cubicBezTo>
                    <a:pt x="258" y="283"/>
                    <a:pt x="117" y="193"/>
                    <a:pt x="1" y="77"/>
                  </a:cubicBezTo>
                  <a:cubicBezTo>
                    <a:pt x="1" y="77"/>
                    <a:pt x="1" y="77"/>
                    <a:pt x="1" y="110"/>
                  </a:cubicBezTo>
                  <a:cubicBezTo>
                    <a:pt x="34" y="344"/>
                    <a:pt x="167" y="577"/>
                    <a:pt x="434" y="577"/>
                  </a:cubicBezTo>
                  <a:cubicBezTo>
                    <a:pt x="668" y="577"/>
                    <a:pt x="801" y="344"/>
                    <a:pt x="835" y="77"/>
                  </a:cubicBezTo>
                  <a:cubicBezTo>
                    <a:pt x="835" y="50"/>
                    <a:pt x="791" y="1"/>
                    <a:pt x="7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2451100" y="3627200"/>
              <a:ext cx="14200" cy="23375"/>
            </a:xfrm>
            <a:custGeom>
              <a:avLst/>
              <a:gdLst/>
              <a:ahLst/>
              <a:cxnLst/>
              <a:rect l="l" t="t" r="r" b="b"/>
              <a:pathLst>
                <a:path w="568" h="935" extrusionOk="0">
                  <a:moveTo>
                    <a:pt x="33" y="1"/>
                  </a:moveTo>
                  <a:cubicBezTo>
                    <a:pt x="0" y="368"/>
                    <a:pt x="133" y="935"/>
                    <a:pt x="567" y="935"/>
                  </a:cubicBezTo>
                  <a:cubicBezTo>
                    <a:pt x="200" y="868"/>
                    <a:pt x="100" y="401"/>
                    <a:pt x="67" y="34"/>
                  </a:cubicBezTo>
                  <a:cubicBezTo>
                    <a:pt x="67" y="1"/>
                    <a:pt x="33"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2445925" y="3615275"/>
              <a:ext cx="32825" cy="31375"/>
            </a:xfrm>
            <a:custGeom>
              <a:avLst/>
              <a:gdLst/>
              <a:ahLst/>
              <a:cxnLst/>
              <a:rect l="l" t="t" r="r" b="b"/>
              <a:pathLst>
                <a:path w="1313" h="1255" extrusionOk="0">
                  <a:moveTo>
                    <a:pt x="596" y="1"/>
                  </a:moveTo>
                  <a:cubicBezTo>
                    <a:pt x="568" y="1"/>
                    <a:pt x="538" y="4"/>
                    <a:pt x="507" y="11"/>
                  </a:cubicBezTo>
                  <a:cubicBezTo>
                    <a:pt x="1" y="137"/>
                    <a:pt x="185" y="1255"/>
                    <a:pt x="690" y="1255"/>
                  </a:cubicBezTo>
                  <a:cubicBezTo>
                    <a:pt x="717" y="1255"/>
                    <a:pt x="745" y="1252"/>
                    <a:pt x="774" y="1245"/>
                  </a:cubicBezTo>
                  <a:cubicBezTo>
                    <a:pt x="1312" y="1118"/>
                    <a:pt x="1129" y="1"/>
                    <a:pt x="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2463600" y="3612200"/>
              <a:ext cx="18375" cy="14850"/>
            </a:xfrm>
            <a:custGeom>
              <a:avLst/>
              <a:gdLst/>
              <a:ahLst/>
              <a:cxnLst/>
              <a:rect l="l" t="t" r="r" b="b"/>
              <a:pathLst>
                <a:path w="735" h="594" extrusionOk="0">
                  <a:moveTo>
                    <a:pt x="701" y="0"/>
                  </a:moveTo>
                  <a:cubicBezTo>
                    <a:pt x="634" y="134"/>
                    <a:pt x="534" y="300"/>
                    <a:pt x="401" y="300"/>
                  </a:cubicBezTo>
                  <a:cubicBezTo>
                    <a:pt x="387" y="305"/>
                    <a:pt x="373" y="307"/>
                    <a:pt x="358" y="307"/>
                  </a:cubicBezTo>
                  <a:cubicBezTo>
                    <a:pt x="265" y="307"/>
                    <a:pt x="153" y="225"/>
                    <a:pt x="67" y="167"/>
                  </a:cubicBezTo>
                  <a:cubicBezTo>
                    <a:pt x="34" y="167"/>
                    <a:pt x="0" y="234"/>
                    <a:pt x="0" y="267"/>
                  </a:cubicBezTo>
                  <a:cubicBezTo>
                    <a:pt x="82" y="431"/>
                    <a:pt x="231" y="594"/>
                    <a:pt x="391" y="594"/>
                  </a:cubicBezTo>
                  <a:cubicBezTo>
                    <a:pt x="427" y="594"/>
                    <a:pt x="464" y="586"/>
                    <a:pt x="501" y="567"/>
                  </a:cubicBezTo>
                  <a:cubicBezTo>
                    <a:pt x="701" y="501"/>
                    <a:pt x="734" y="234"/>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2406900" y="3713575"/>
              <a:ext cx="20025" cy="7900"/>
            </a:xfrm>
            <a:custGeom>
              <a:avLst/>
              <a:gdLst/>
              <a:ahLst/>
              <a:cxnLst/>
              <a:rect l="l" t="t" r="r" b="b"/>
              <a:pathLst>
                <a:path w="801" h="316" extrusionOk="0">
                  <a:moveTo>
                    <a:pt x="25" y="0"/>
                  </a:moveTo>
                  <a:cubicBezTo>
                    <a:pt x="15" y="0"/>
                    <a:pt x="0" y="15"/>
                    <a:pt x="0" y="15"/>
                  </a:cubicBezTo>
                  <a:cubicBezTo>
                    <a:pt x="33" y="182"/>
                    <a:pt x="167" y="282"/>
                    <a:pt x="334" y="315"/>
                  </a:cubicBezTo>
                  <a:cubicBezTo>
                    <a:pt x="534" y="315"/>
                    <a:pt x="701" y="215"/>
                    <a:pt x="801" y="48"/>
                  </a:cubicBezTo>
                  <a:lnTo>
                    <a:pt x="801" y="48"/>
                  </a:lnTo>
                  <a:cubicBezTo>
                    <a:pt x="667" y="148"/>
                    <a:pt x="534" y="182"/>
                    <a:pt x="367" y="215"/>
                  </a:cubicBezTo>
                  <a:cubicBezTo>
                    <a:pt x="234" y="215"/>
                    <a:pt x="134" y="82"/>
                    <a:pt x="33" y="15"/>
                  </a:cubicBezTo>
                  <a:cubicBezTo>
                    <a:pt x="33" y="4"/>
                    <a:pt x="30"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2410225" y="3579325"/>
              <a:ext cx="49225" cy="117425"/>
            </a:xfrm>
            <a:custGeom>
              <a:avLst/>
              <a:gdLst/>
              <a:ahLst/>
              <a:cxnLst/>
              <a:rect l="l" t="t" r="r" b="b"/>
              <a:pathLst>
                <a:path w="1969" h="4697" extrusionOk="0">
                  <a:moveTo>
                    <a:pt x="539" y="1"/>
                  </a:moveTo>
                  <a:cubicBezTo>
                    <a:pt x="518" y="1"/>
                    <a:pt x="501" y="24"/>
                    <a:pt x="501" y="48"/>
                  </a:cubicBezTo>
                  <a:cubicBezTo>
                    <a:pt x="801" y="1215"/>
                    <a:pt x="1301" y="2349"/>
                    <a:pt x="1635" y="3517"/>
                  </a:cubicBezTo>
                  <a:cubicBezTo>
                    <a:pt x="1435" y="3484"/>
                    <a:pt x="1235" y="3484"/>
                    <a:pt x="1001" y="3484"/>
                  </a:cubicBezTo>
                  <a:cubicBezTo>
                    <a:pt x="968" y="3484"/>
                    <a:pt x="1301" y="4351"/>
                    <a:pt x="1301" y="4451"/>
                  </a:cubicBezTo>
                  <a:cubicBezTo>
                    <a:pt x="1162" y="4483"/>
                    <a:pt x="1023" y="4498"/>
                    <a:pt x="886" y="4498"/>
                  </a:cubicBezTo>
                  <a:cubicBezTo>
                    <a:pt x="593" y="4498"/>
                    <a:pt x="306" y="4431"/>
                    <a:pt x="34" y="4317"/>
                  </a:cubicBezTo>
                  <a:cubicBezTo>
                    <a:pt x="34" y="4308"/>
                    <a:pt x="31" y="4304"/>
                    <a:pt x="27" y="4304"/>
                  </a:cubicBezTo>
                  <a:cubicBezTo>
                    <a:pt x="17" y="4304"/>
                    <a:pt x="1" y="4327"/>
                    <a:pt x="1" y="4351"/>
                  </a:cubicBezTo>
                  <a:cubicBezTo>
                    <a:pt x="250" y="4578"/>
                    <a:pt x="562" y="4697"/>
                    <a:pt x="883" y="4697"/>
                  </a:cubicBezTo>
                  <a:cubicBezTo>
                    <a:pt x="1034" y="4697"/>
                    <a:pt x="1186" y="4671"/>
                    <a:pt x="1335" y="4618"/>
                  </a:cubicBezTo>
                  <a:cubicBezTo>
                    <a:pt x="1435" y="4618"/>
                    <a:pt x="1502" y="4584"/>
                    <a:pt x="1502" y="4551"/>
                  </a:cubicBezTo>
                  <a:cubicBezTo>
                    <a:pt x="1435" y="4284"/>
                    <a:pt x="1368" y="3984"/>
                    <a:pt x="1268" y="3717"/>
                  </a:cubicBezTo>
                  <a:lnTo>
                    <a:pt x="1268" y="3717"/>
                  </a:lnTo>
                  <a:cubicBezTo>
                    <a:pt x="1351" y="3738"/>
                    <a:pt x="1603" y="3784"/>
                    <a:pt x="1780" y="3784"/>
                  </a:cubicBezTo>
                  <a:cubicBezTo>
                    <a:pt x="1888" y="3784"/>
                    <a:pt x="1969" y="3767"/>
                    <a:pt x="1969" y="3717"/>
                  </a:cubicBezTo>
                  <a:cubicBezTo>
                    <a:pt x="1635" y="2449"/>
                    <a:pt x="1168" y="1215"/>
                    <a:pt x="568" y="14"/>
                  </a:cubicBezTo>
                  <a:cubicBezTo>
                    <a:pt x="558" y="5"/>
                    <a:pt x="548" y="1"/>
                    <a:pt x="5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2409400" y="3686425"/>
              <a:ext cx="33375" cy="24200"/>
            </a:xfrm>
            <a:custGeom>
              <a:avLst/>
              <a:gdLst/>
              <a:ahLst/>
              <a:cxnLst/>
              <a:rect l="l" t="t" r="r" b="b"/>
              <a:pathLst>
                <a:path w="1335" h="968" extrusionOk="0">
                  <a:moveTo>
                    <a:pt x="67" y="0"/>
                  </a:moveTo>
                  <a:cubicBezTo>
                    <a:pt x="34" y="134"/>
                    <a:pt x="0" y="267"/>
                    <a:pt x="0" y="400"/>
                  </a:cubicBezTo>
                  <a:cubicBezTo>
                    <a:pt x="0" y="667"/>
                    <a:pt x="67" y="934"/>
                    <a:pt x="367" y="967"/>
                  </a:cubicBezTo>
                  <a:cubicBezTo>
                    <a:pt x="534" y="967"/>
                    <a:pt x="667" y="934"/>
                    <a:pt x="801" y="867"/>
                  </a:cubicBezTo>
                  <a:cubicBezTo>
                    <a:pt x="1034" y="701"/>
                    <a:pt x="1201" y="500"/>
                    <a:pt x="1334" y="234"/>
                  </a:cubicBezTo>
                  <a:lnTo>
                    <a:pt x="1334" y="234"/>
                  </a:lnTo>
                  <a:cubicBezTo>
                    <a:pt x="1244" y="248"/>
                    <a:pt x="1152" y="254"/>
                    <a:pt x="1060" y="254"/>
                  </a:cubicBezTo>
                  <a:cubicBezTo>
                    <a:pt x="710" y="254"/>
                    <a:pt x="357" y="158"/>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2409400" y="3696325"/>
              <a:ext cx="20025" cy="14300"/>
            </a:xfrm>
            <a:custGeom>
              <a:avLst/>
              <a:gdLst/>
              <a:ahLst/>
              <a:cxnLst/>
              <a:rect l="l" t="t" r="r" b="b"/>
              <a:pathLst>
                <a:path w="801" h="572" extrusionOk="0">
                  <a:moveTo>
                    <a:pt x="84" y="0"/>
                  </a:moveTo>
                  <a:cubicBezTo>
                    <a:pt x="56" y="0"/>
                    <a:pt x="28" y="2"/>
                    <a:pt x="0" y="4"/>
                  </a:cubicBezTo>
                  <a:cubicBezTo>
                    <a:pt x="0" y="271"/>
                    <a:pt x="67" y="538"/>
                    <a:pt x="367" y="571"/>
                  </a:cubicBezTo>
                  <a:cubicBezTo>
                    <a:pt x="534" y="571"/>
                    <a:pt x="667" y="538"/>
                    <a:pt x="801" y="471"/>
                  </a:cubicBezTo>
                  <a:cubicBezTo>
                    <a:pt x="679" y="166"/>
                    <a:pt x="388" y="0"/>
                    <a:pt x="84" y="0"/>
                  </a:cubicBezTo>
                  <a:close/>
                </a:path>
              </a:pathLst>
            </a:custGeom>
            <a:solidFill>
              <a:srgbClr val="FF9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2202575" y="3452200"/>
              <a:ext cx="278550" cy="231725"/>
            </a:xfrm>
            <a:custGeom>
              <a:avLst/>
              <a:gdLst/>
              <a:ahLst/>
              <a:cxnLst/>
              <a:rect l="l" t="t" r="r" b="b"/>
              <a:pathLst>
                <a:path w="11142" h="9269" extrusionOk="0">
                  <a:moveTo>
                    <a:pt x="6436" y="1"/>
                  </a:moveTo>
                  <a:cubicBezTo>
                    <a:pt x="5877" y="1"/>
                    <a:pt x="5257" y="100"/>
                    <a:pt x="4571" y="329"/>
                  </a:cubicBezTo>
                  <a:cubicBezTo>
                    <a:pt x="4571" y="329"/>
                    <a:pt x="1302" y="1230"/>
                    <a:pt x="668" y="4132"/>
                  </a:cubicBezTo>
                  <a:cubicBezTo>
                    <a:pt x="1" y="7034"/>
                    <a:pt x="2302" y="9269"/>
                    <a:pt x="2302" y="9269"/>
                  </a:cubicBezTo>
                  <a:cubicBezTo>
                    <a:pt x="3236" y="9169"/>
                    <a:pt x="3036" y="7201"/>
                    <a:pt x="3036" y="7201"/>
                  </a:cubicBezTo>
                  <a:cubicBezTo>
                    <a:pt x="3036" y="7201"/>
                    <a:pt x="4904" y="6801"/>
                    <a:pt x="4971" y="3999"/>
                  </a:cubicBezTo>
                  <a:lnTo>
                    <a:pt x="4971" y="3999"/>
                  </a:lnTo>
                  <a:cubicBezTo>
                    <a:pt x="5071" y="4799"/>
                    <a:pt x="4937" y="5633"/>
                    <a:pt x="4604" y="6400"/>
                  </a:cubicBezTo>
                  <a:cubicBezTo>
                    <a:pt x="4604" y="6400"/>
                    <a:pt x="7806" y="5333"/>
                    <a:pt x="8640" y="2297"/>
                  </a:cubicBezTo>
                  <a:lnTo>
                    <a:pt x="8640" y="2297"/>
                  </a:lnTo>
                  <a:cubicBezTo>
                    <a:pt x="8640" y="2298"/>
                    <a:pt x="8373" y="3832"/>
                    <a:pt x="7973" y="4432"/>
                  </a:cubicBezTo>
                  <a:cubicBezTo>
                    <a:pt x="8740" y="3999"/>
                    <a:pt x="9341" y="3331"/>
                    <a:pt x="9708" y="2497"/>
                  </a:cubicBezTo>
                  <a:cubicBezTo>
                    <a:pt x="9708" y="2497"/>
                    <a:pt x="10608" y="3965"/>
                    <a:pt x="11142" y="4299"/>
                  </a:cubicBezTo>
                  <a:cubicBezTo>
                    <a:pt x="11142" y="4299"/>
                    <a:pt x="10111" y="1"/>
                    <a:pt x="64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2203400" y="3828050"/>
              <a:ext cx="220200" cy="92250"/>
            </a:xfrm>
            <a:custGeom>
              <a:avLst/>
              <a:gdLst/>
              <a:ahLst/>
              <a:cxnLst/>
              <a:rect l="l" t="t" r="r" b="b"/>
              <a:pathLst>
                <a:path w="8808" h="3690" extrusionOk="0">
                  <a:moveTo>
                    <a:pt x="4322" y="1"/>
                  </a:moveTo>
                  <a:cubicBezTo>
                    <a:pt x="3977" y="1"/>
                    <a:pt x="3624" y="22"/>
                    <a:pt x="3270" y="73"/>
                  </a:cubicBezTo>
                  <a:cubicBezTo>
                    <a:pt x="2036" y="339"/>
                    <a:pt x="902" y="973"/>
                    <a:pt x="1" y="1874"/>
                  </a:cubicBezTo>
                  <a:cubicBezTo>
                    <a:pt x="1" y="1874"/>
                    <a:pt x="2938" y="3690"/>
                    <a:pt x="5731" y="3690"/>
                  </a:cubicBezTo>
                  <a:cubicBezTo>
                    <a:pt x="6060" y="3690"/>
                    <a:pt x="6386" y="3665"/>
                    <a:pt x="6706" y="3608"/>
                  </a:cubicBezTo>
                  <a:cubicBezTo>
                    <a:pt x="8073" y="3375"/>
                    <a:pt x="8807" y="1073"/>
                    <a:pt x="8807" y="1073"/>
                  </a:cubicBezTo>
                  <a:cubicBezTo>
                    <a:pt x="8807" y="1073"/>
                    <a:pt x="6739" y="1"/>
                    <a:pt x="4322" y="1"/>
                  </a:cubicBezTo>
                  <a:close/>
                </a:path>
              </a:pathLst>
            </a:custGeom>
            <a:solidFill>
              <a:srgbClr val="F7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2195075" y="3870725"/>
              <a:ext cx="242700" cy="77275"/>
            </a:xfrm>
            <a:custGeom>
              <a:avLst/>
              <a:gdLst/>
              <a:ahLst/>
              <a:cxnLst/>
              <a:rect l="l" t="t" r="r" b="b"/>
              <a:pathLst>
                <a:path w="9708" h="3091" extrusionOk="0">
                  <a:moveTo>
                    <a:pt x="9707" y="0"/>
                  </a:moveTo>
                  <a:lnTo>
                    <a:pt x="9707" y="0"/>
                  </a:lnTo>
                  <a:cubicBezTo>
                    <a:pt x="9507" y="434"/>
                    <a:pt x="9274" y="834"/>
                    <a:pt x="9007" y="1234"/>
                  </a:cubicBezTo>
                  <a:cubicBezTo>
                    <a:pt x="8773" y="1635"/>
                    <a:pt x="8440" y="2001"/>
                    <a:pt x="8073" y="2268"/>
                  </a:cubicBezTo>
                  <a:cubicBezTo>
                    <a:pt x="7906" y="2402"/>
                    <a:pt x="7706" y="2535"/>
                    <a:pt x="7472" y="2602"/>
                  </a:cubicBezTo>
                  <a:cubicBezTo>
                    <a:pt x="7239" y="2635"/>
                    <a:pt x="7005" y="2702"/>
                    <a:pt x="6772" y="2735"/>
                  </a:cubicBezTo>
                  <a:cubicBezTo>
                    <a:pt x="6538" y="2752"/>
                    <a:pt x="6305" y="2760"/>
                    <a:pt x="6071" y="2760"/>
                  </a:cubicBezTo>
                  <a:cubicBezTo>
                    <a:pt x="5838" y="2760"/>
                    <a:pt x="5604" y="2752"/>
                    <a:pt x="5371" y="2735"/>
                  </a:cubicBezTo>
                  <a:cubicBezTo>
                    <a:pt x="4437" y="2635"/>
                    <a:pt x="3503" y="2402"/>
                    <a:pt x="2602" y="2035"/>
                  </a:cubicBezTo>
                  <a:cubicBezTo>
                    <a:pt x="1702" y="1701"/>
                    <a:pt x="834" y="1268"/>
                    <a:pt x="0" y="801"/>
                  </a:cubicBezTo>
                  <a:lnTo>
                    <a:pt x="0" y="801"/>
                  </a:lnTo>
                  <a:cubicBezTo>
                    <a:pt x="768" y="1401"/>
                    <a:pt x="1635" y="1901"/>
                    <a:pt x="2536" y="2302"/>
                  </a:cubicBezTo>
                  <a:cubicBezTo>
                    <a:pt x="3403" y="2702"/>
                    <a:pt x="4370" y="2969"/>
                    <a:pt x="5338" y="3069"/>
                  </a:cubicBezTo>
                  <a:cubicBezTo>
                    <a:pt x="5545" y="3083"/>
                    <a:pt x="5752" y="3091"/>
                    <a:pt x="5959" y="3091"/>
                  </a:cubicBezTo>
                  <a:cubicBezTo>
                    <a:pt x="6252" y="3091"/>
                    <a:pt x="6545" y="3075"/>
                    <a:pt x="6839" y="3036"/>
                  </a:cubicBezTo>
                  <a:cubicBezTo>
                    <a:pt x="7072" y="3002"/>
                    <a:pt x="7306" y="2935"/>
                    <a:pt x="7539" y="2869"/>
                  </a:cubicBezTo>
                  <a:cubicBezTo>
                    <a:pt x="7806" y="2802"/>
                    <a:pt x="8039" y="2669"/>
                    <a:pt x="8240" y="2502"/>
                  </a:cubicBezTo>
                  <a:cubicBezTo>
                    <a:pt x="8940" y="1801"/>
                    <a:pt x="9474" y="934"/>
                    <a:pt x="97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1975750" y="1684975"/>
              <a:ext cx="893150" cy="893175"/>
            </a:xfrm>
            <a:custGeom>
              <a:avLst/>
              <a:gdLst/>
              <a:ahLst/>
              <a:cxnLst/>
              <a:rect l="l" t="t" r="r" b="b"/>
              <a:pathLst>
                <a:path w="35726" h="35727" extrusionOk="0">
                  <a:moveTo>
                    <a:pt x="0" y="1"/>
                  </a:moveTo>
                  <a:lnTo>
                    <a:pt x="0" y="35726"/>
                  </a:lnTo>
                  <a:lnTo>
                    <a:pt x="35726" y="35726"/>
                  </a:lnTo>
                  <a:lnTo>
                    <a:pt x="357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1970750" y="1679975"/>
              <a:ext cx="903175" cy="904000"/>
            </a:xfrm>
            <a:custGeom>
              <a:avLst/>
              <a:gdLst/>
              <a:ahLst/>
              <a:cxnLst/>
              <a:rect l="l" t="t" r="r" b="b"/>
              <a:pathLst>
                <a:path w="36127" h="36160" extrusionOk="0">
                  <a:moveTo>
                    <a:pt x="35692" y="434"/>
                  </a:moveTo>
                  <a:lnTo>
                    <a:pt x="35692" y="35726"/>
                  </a:lnTo>
                  <a:lnTo>
                    <a:pt x="401" y="35726"/>
                  </a:lnTo>
                  <a:lnTo>
                    <a:pt x="401" y="434"/>
                  </a:lnTo>
                  <a:close/>
                  <a:moveTo>
                    <a:pt x="0" y="1"/>
                  </a:moveTo>
                  <a:lnTo>
                    <a:pt x="0" y="36160"/>
                  </a:lnTo>
                  <a:lnTo>
                    <a:pt x="36126" y="36160"/>
                  </a:lnTo>
                  <a:lnTo>
                    <a:pt x="3612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2012450" y="1711675"/>
              <a:ext cx="61725" cy="52900"/>
            </a:xfrm>
            <a:custGeom>
              <a:avLst/>
              <a:gdLst/>
              <a:ahLst/>
              <a:cxnLst/>
              <a:rect l="l" t="t" r="r" b="b"/>
              <a:pathLst>
                <a:path w="2469" h="2116" extrusionOk="0">
                  <a:moveTo>
                    <a:pt x="1401" y="0"/>
                  </a:moveTo>
                  <a:cubicBezTo>
                    <a:pt x="467" y="0"/>
                    <a:pt x="0" y="1134"/>
                    <a:pt x="667" y="1801"/>
                  </a:cubicBezTo>
                  <a:cubicBezTo>
                    <a:pt x="884" y="2018"/>
                    <a:pt x="1151" y="2115"/>
                    <a:pt x="1411" y="2115"/>
                  </a:cubicBezTo>
                  <a:cubicBezTo>
                    <a:pt x="1952" y="2115"/>
                    <a:pt x="2469" y="1698"/>
                    <a:pt x="2469" y="1068"/>
                  </a:cubicBezTo>
                  <a:cubicBezTo>
                    <a:pt x="2469" y="501"/>
                    <a:pt x="1968" y="0"/>
                    <a:pt x="1401"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2128350" y="1711675"/>
              <a:ext cx="52575" cy="52550"/>
            </a:xfrm>
            <a:custGeom>
              <a:avLst/>
              <a:gdLst/>
              <a:ahLst/>
              <a:cxnLst/>
              <a:rect l="l" t="t" r="r" b="b"/>
              <a:pathLst>
                <a:path w="2103" h="2102" extrusionOk="0">
                  <a:moveTo>
                    <a:pt x="1068" y="0"/>
                  </a:moveTo>
                  <a:cubicBezTo>
                    <a:pt x="468" y="0"/>
                    <a:pt x="1" y="501"/>
                    <a:pt x="1" y="1068"/>
                  </a:cubicBezTo>
                  <a:cubicBezTo>
                    <a:pt x="1" y="1635"/>
                    <a:pt x="468" y="2102"/>
                    <a:pt x="1068" y="2102"/>
                  </a:cubicBezTo>
                  <a:cubicBezTo>
                    <a:pt x="1635" y="2102"/>
                    <a:pt x="2102" y="1635"/>
                    <a:pt x="2102" y="1068"/>
                  </a:cubicBezTo>
                  <a:cubicBezTo>
                    <a:pt x="2102" y="501"/>
                    <a:pt x="1635" y="0"/>
                    <a:pt x="106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2235925" y="1711675"/>
              <a:ext cx="52575" cy="52550"/>
            </a:xfrm>
            <a:custGeom>
              <a:avLst/>
              <a:gdLst/>
              <a:ahLst/>
              <a:cxnLst/>
              <a:rect l="l" t="t" r="r" b="b"/>
              <a:pathLst>
                <a:path w="2103" h="2102" extrusionOk="0">
                  <a:moveTo>
                    <a:pt x="1035" y="0"/>
                  </a:moveTo>
                  <a:cubicBezTo>
                    <a:pt x="468" y="0"/>
                    <a:pt x="1" y="501"/>
                    <a:pt x="1" y="1068"/>
                  </a:cubicBezTo>
                  <a:cubicBezTo>
                    <a:pt x="1" y="1635"/>
                    <a:pt x="468" y="2102"/>
                    <a:pt x="1035" y="2102"/>
                  </a:cubicBezTo>
                  <a:cubicBezTo>
                    <a:pt x="1635" y="2102"/>
                    <a:pt x="2102" y="1635"/>
                    <a:pt x="2102" y="1068"/>
                  </a:cubicBezTo>
                  <a:cubicBezTo>
                    <a:pt x="2102" y="501"/>
                    <a:pt x="1635" y="0"/>
                    <a:pt x="1035"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1975750" y="1785050"/>
              <a:ext cx="893150" cy="10025"/>
            </a:xfrm>
            <a:custGeom>
              <a:avLst/>
              <a:gdLst/>
              <a:ahLst/>
              <a:cxnLst/>
              <a:rect l="l" t="t" r="r" b="b"/>
              <a:pathLst>
                <a:path w="35726" h="401" extrusionOk="0">
                  <a:moveTo>
                    <a:pt x="0" y="1"/>
                  </a:moveTo>
                  <a:lnTo>
                    <a:pt x="0" y="401"/>
                  </a:lnTo>
                  <a:lnTo>
                    <a:pt x="35726" y="401"/>
                  </a:lnTo>
                  <a:lnTo>
                    <a:pt x="3572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2235475" y="2163025"/>
              <a:ext cx="619525" cy="383325"/>
            </a:xfrm>
            <a:custGeom>
              <a:avLst/>
              <a:gdLst/>
              <a:ahLst/>
              <a:cxnLst/>
              <a:rect l="l" t="t" r="r" b="b"/>
              <a:pathLst>
                <a:path w="24781" h="15333" extrusionOk="0">
                  <a:moveTo>
                    <a:pt x="2144" y="1"/>
                  </a:moveTo>
                  <a:cubicBezTo>
                    <a:pt x="845" y="1"/>
                    <a:pt x="1" y="1346"/>
                    <a:pt x="719" y="3061"/>
                  </a:cubicBezTo>
                  <a:cubicBezTo>
                    <a:pt x="3035" y="8592"/>
                    <a:pt x="7799" y="15332"/>
                    <a:pt x="10948" y="15332"/>
                  </a:cubicBezTo>
                  <a:cubicBezTo>
                    <a:pt x="11065" y="15332"/>
                    <a:pt x="11181" y="15323"/>
                    <a:pt x="11294" y="15303"/>
                  </a:cubicBezTo>
                  <a:cubicBezTo>
                    <a:pt x="14162" y="14803"/>
                    <a:pt x="20167" y="10700"/>
                    <a:pt x="22602" y="8632"/>
                  </a:cubicBezTo>
                  <a:cubicBezTo>
                    <a:pt x="24781" y="6725"/>
                    <a:pt x="19353" y="1798"/>
                    <a:pt x="17232" y="1798"/>
                  </a:cubicBezTo>
                  <a:cubicBezTo>
                    <a:pt x="17016" y="1798"/>
                    <a:pt x="16833" y="1849"/>
                    <a:pt x="16697" y="1961"/>
                  </a:cubicBezTo>
                  <a:cubicBezTo>
                    <a:pt x="14800" y="3531"/>
                    <a:pt x="11618" y="6834"/>
                    <a:pt x="10899" y="6834"/>
                  </a:cubicBezTo>
                  <a:cubicBezTo>
                    <a:pt x="10885" y="6834"/>
                    <a:pt x="10872" y="6833"/>
                    <a:pt x="10860" y="6831"/>
                  </a:cubicBezTo>
                  <a:cubicBezTo>
                    <a:pt x="10059" y="6697"/>
                    <a:pt x="9125" y="5630"/>
                    <a:pt x="4022" y="860"/>
                  </a:cubicBezTo>
                  <a:cubicBezTo>
                    <a:pt x="3371" y="260"/>
                    <a:pt x="2713" y="1"/>
                    <a:pt x="2144"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2696275" y="2102600"/>
              <a:ext cx="191825" cy="156275"/>
            </a:xfrm>
            <a:custGeom>
              <a:avLst/>
              <a:gdLst/>
              <a:ahLst/>
              <a:cxnLst/>
              <a:rect l="l" t="t" r="r" b="b"/>
              <a:pathLst>
                <a:path w="7673" h="6251" extrusionOk="0">
                  <a:moveTo>
                    <a:pt x="4955" y="1"/>
                  </a:moveTo>
                  <a:cubicBezTo>
                    <a:pt x="4905" y="1"/>
                    <a:pt x="4854" y="3"/>
                    <a:pt x="4803" y="8"/>
                  </a:cubicBezTo>
                  <a:cubicBezTo>
                    <a:pt x="3369" y="108"/>
                    <a:pt x="2035" y="875"/>
                    <a:pt x="801" y="1442"/>
                  </a:cubicBezTo>
                  <a:lnTo>
                    <a:pt x="0" y="5578"/>
                  </a:lnTo>
                  <a:cubicBezTo>
                    <a:pt x="0" y="5578"/>
                    <a:pt x="4470" y="2876"/>
                    <a:pt x="4737" y="2843"/>
                  </a:cubicBezTo>
                  <a:cubicBezTo>
                    <a:pt x="4758" y="2838"/>
                    <a:pt x="4779" y="2835"/>
                    <a:pt x="4798" y="2835"/>
                  </a:cubicBezTo>
                  <a:cubicBezTo>
                    <a:pt x="5020" y="2835"/>
                    <a:pt x="5109" y="3168"/>
                    <a:pt x="5170" y="3444"/>
                  </a:cubicBezTo>
                  <a:cubicBezTo>
                    <a:pt x="5235" y="3736"/>
                    <a:pt x="4666" y="6250"/>
                    <a:pt x="5969" y="6250"/>
                  </a:cubicBezTo>
                  <a:cubicBezTo>
                    <a:pt x="6002" y="6250"/>
                    <a:pt x="6036" y="6249"/>
                    <a:pt x="6071" y="6246"/>
                  </a:cubicBezTo>
                  <a:cubicBezTo>
                    <a:pt x="7472" y="6079"/>
                    <a:pt x="7672" y="2710"/>
                    <a:pt x="7639" y="2176"/>
                  </a:cubicBezTo>
                  <a:cubicBezTo>
                    <a:pt x="7575" y="1662"/>
                    <a:pt x="6302" y="1"/>
                    <a:pt x="4955"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2718775" y="2093500"/>
              <a:ext cx="200175" cy="156200"/>
            </a:xfrm>
            <a:custGeom>
              <a:avLst/>
              <a:gdLst/>
              <a:ahLst/>
              <a:cxnLst/>
              <a:rect l="l" t="t" r="r" b="b"/>
              <a:pathLst>
                <a:path w="8007" h="6248" extrusionOk="0">
                  <a:moveTo>
                    <a:pt x="5255" y="1"/>
                  </a:moveTo>
                  <a:cubicBezTo>
                    <a:pt x="5216" y="1"/>
                    <a:pt x="5177" y="2"/>
                    <a:pt x="5138" y="5"/>
                  </a:cubicBezTo>
                  <a:cubicBezTo>
                    <a:pt x="3703" y="138"/>
                    <a:pt x="67" y="2006"/>
                    <a:pt x="1" y="2006"/>
                  </a:cubicBezTo>
                  <a:lnTo>
                    <a:pt x="368" y="5575"/>
                  </a:lnTo>
                  <a:cubicBezTo>
                    <a:pt x="368" y="5575"/>
                    <a:pt x="4804" y="2907"/>
                    <a:pt x="5071" y="2840"/>
                  </a:cubicBezTo>
                  <a:cubicBezTo>
                    <a:pt x="5083" y="2839"/>
                    <a:pt x="5095" y="2838"/>
                    <a:pt x="5107" y="2838"/>
                  </a:cubicBezTo>
                  <a:cubicBezTo>
                    <a:pt x="5347" y="2838"/>
                    <a:pt x="5441" y="3154"/>
                    <a:pt x="5505" y="3441"/>
                  </a:cubicBezTo>
                  <a:cubicBezTo>
                    <a:pt x="5570" y="3733"/>
                    <a:pt x="5032" y="6247"/>
                    <a:pt x="6305" y="6247"/>
                  </a:cubicBezTo>
                  <a:cubicBezTo>
                    <a:pt x="6337" y="6247"/>
                    <a:pt x="6371" y="6246"/>
                    <a:pt x="6405" y="6243"/>
                  </a:cubicBezTo>
                  <a:cubicBezTo>
                    <a:pt x="7806" y="6109"/>
                    <a:pt x="8006" y="2707"/>
                    <a:pt x="7973" y="2173"/>
                  </a:cubicBezTo>
                  <a:cubicBezTo>
                    <a:pt x="7908" y="1654"/>
                    <a:pt x="6614" y="1"/>
                    <a:pt x="5255"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2783825" y="2162425"/>
              <a:ext cx="83175" cy="85000"/>
            </a:xfrm>
            <a:custGeom>
              <a:avLst/>
              <a:gdLst/>
              <a:ahLst/>
              <a:cxnLst/>
              <a:rect l="l" t="t" r="r" b="b"/>
              <a:pathLst>
                <a:path w="3327" h="3400" extrusionOk="0">
                  <a:moveTo>
                    <a:pt x="2572" y="1"/>
                  </a:moveTo>
                  <a:cubicBezTo>
                    <a:pt x="2473" y="1"/>
                    <a:pt x="2365" y="59"/>
                    <a:pt x="2269" y="117"/>
                  </a:cubicBezTo>
                  <a:cubicBezTo>
                    <a:pt x="2002" y="217"/>
                    <a:pt x="1768" y="383"/>
                    <a:pt x="1535" y="517"/>
                  </a:cubicBezTo>
                  <a:cubicBezTo>
                    <a:pt x="1268" y="684"/>
                    <a:pt x="1035" y="850"/>
                    <a:pt x="768" y="1017"/>
                  </a:cubicBezTo>
                  <a:cubicBezTo>
                    <a:pt x="501" y="1184"/>
                    <a:pt x="234" y="1351"/>
                    <a:pt x="1" y="1551"/>
                  </a:cubicBezTo>
                  <a:lnTo>
                    <a:pt x="1" y="1584"/>
                  </a:lnTo>
                  <a:cubicBezTo>
                    <a:pt x="234" y="1484"/>
                    <a:pt x="468" y="1317"/>
                    <a:pt x="668" y="1184"/>
                  </a:cubicBezTo>
                  <a:cubicBezTo>
                    <a:pt x="901" y="1051"/>
                    <a:pt x="1201" y="884"/>
                    <a:pt x="1468" y="750"/>
                  </a:cubicBezTo>
                  <a:cubicBezTo>
                    <a:pt x="1702" y="584"/>
                    <a:pt x="1935" y="450"/>
                    <a:pt x="2169" y="317"/>
                  </a:cubicBezTo>
                  <a:cubicBezTo>
                    <a:pt x="2269" y="283"/>
                    <a:pt x="2436" y="183"/>
                    <a:pt x="2536" y="183"/>
                  </a:cubicBezTo>
                  <a:cubicBezTo>
                    <a:pt x="2636" y="183"/>
                    <a:pt x="2736" y="450"/>
                    <a:pt x="2769" y="550"/>
                  </a:cubicBezTo>
                  <a:cubicBezTo>
                    <a:pt x="2836" y="784"/>
                    <a:pt x="2836" y="1051"/>
                    <a:pt x="2769" y="1317"/>
                  </a:cubicBezTo>
                  <a:cubicBezTo>
                    <a:pt x="2736" y="1584"/>
                    <a:pt x="2702" y="1818"/>
                    <a:pt x="2702" y="2085"/>
                  </a:cubicBezTo>
                  <a:cubicBezTo>
                    <a:pt x="2702" y="2351"/>
                    <a:pt x="2769" y="2585"/>
                    <a:pt x="2836" y="2818"/>
                  </a:cubicBezTo>
                  <a:cubicBezTo>
                    <a:pt x="2969" y="3019"/>
                    <a:pt x="3103" y="3219"/>
                    <a:pt x="3270" y="3386"/>
                  </a:cubicBezTo>
                  <a:cubicBezTo>
                    <a:pt x="3270" y="3395"/>
                    <a:pt x="3275" y="3399"/>
                    <a:pt x="3283" y="3399"/>
                  </a:cubicBezTo>
                  <a:cubicBezTo>
                    <a:pt x="3300" y="3399"/>
                    <a:pt x="3326" y="3376"/>
                    <a:pt x="3303" y="3352"/>
                  </a:cubicBezTo>
                  <a:cubicBezTo>
                    <a:pt x="3136" y="3119"/>
                    <a:pt x="3003" y="2818"/>
                    <a:pt x="3003" y="2552"/>
                  </a:cubicBezTo>
                  <a:cubicBezTo>
                    <a:pt x="2936" y="2251"/>
                    <a:pt x="2903" y="1918"/>
                    <a:pt x="2936" y="1618"/>
                  </a:cubicBezTo>
                  <a:cubicBezTo>
                    <a:pt x="3003" y="1384"/>
                    <a:pt x="3036" y="1117"/>
                    <a:pt x="3036" y="850"/>
                  </a:cubicBezTo>
                  <a:cubicBezTo>
                    <a:pt x="3003" y="584"/>
                    <a:pt x="2936" y="317"/>
                    <a:pt x="2769" y="117"/>
                  </a:cubicBezTo>
                  <a:cubicBezTo>
                    <a:pt x="2713" y="32"/>
                    <a:pt x="2644" y="1"/>
                    <a:pt x="25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2616200" y="1996525"/>
              <a:ext cx="365800" cy="404000"/>
            </a:xfrm>
            <a:custGeom>
              <a:avLst/>
              <a:gdLst/>
              <a:ahLst/>
              <a:cxnLst/>
              <a:rect l="l" t="t" r="r" b="b"/>
              <a:pathLst>
                <a:path w="14632" h="16160" extrusionOk="0">
                  <a:moveTo>
                    <a:pt x="13479" y="0"/>
                  </a:moveTo>
                  <a:cubicBezTo>
                    <a:pt x="13435" y="0"/>
                    <a:pt x="13390" y="5"/>
                    <a:pt x="13344" y="14"/>
                  </a:cubicBezTo>
                  <a:cubicBezTo>
                    <a:pt x="12410" y="215"/>
                    <a:pt x="5805" y="3684"/>
                    <a:pt x="4304" y="5285"/>
                  </a:cubicBezTo>
                  <a:cubicBezTo>
                    <a:pt x="3537" y="6085"/>
                    <a:pt x="1" y="10055"/>
                    <a:pt x="1" y="10055"/>
                  </a:cubicBezTo>
                  <a:lnTo>
                    <a:pt x="5471" y="16159"/>
                  </a:lnTo>
                  <a:cubicBezTo>
                    <a:pt x="5471" y="16159"/>
                    <a:pt x="8874" y="14291"/>
                    <a:pt x="9941" y="13758"/>
                  </a:cubicBezTo>
                  <a:cubicBezTo>
                    <a:pt x="11309" y="13057"/>
                    <a:pt x="12443" y="11956"/>
                    <a:pt x="13210" y="10622"/>
                  </a:cubicBezTo>
                  <a:cubicBezTo>
                    <a:pt x="13899" y="9338"/>
                    <a:pt x="14441" y="7259"/>
                    <a:pt x="13538" y="7259"/>
                  </a:cubicBezTo>
                  <a:cubicBezTo>
                    <a:pt x="13479" y="7259"/>
                    <a:pt x="13415" y="7268"/>
                    <a:pt x="13344" y="7286"/>
                  </a:cubicBezTo>
                  <a:cubicBezTo>
                    <a:pt x="12143" y="7620"/>
                    <a:pt x="11476" y="9621"/>
                    <a:pt x="10175" y="9788"/>
                  </a:cubicBezTo>
                  <a:cubicBezTo>
                    <a:pt x="10101" y="9797"/>
                    <a:pt x="10029" y="9802"/>
                    <a:pt x="9958" y="9802"/>
                  </a:cubicBezTo>
                  <a:cubicBezTo>
                    <a:pt x="8774" y="9802"/>
                    <a:pt x="7966" y="8544"/>
                    <a:pt x="7840" y="7820"/>
                  </a:cubicBezTo>
                  <a:cubicBezTo>
                    <a:pt x="7706" y="7019"/>
                    <a:pt x="8006" y="5585"/>
                    <a:pt x="10375" y="4251"/>
                  </a:cubicBezTo>
                  <a:cubicBezTo>
                    <a:pt x="14631" y="1868"/>
                    <a:pt x="14350" y="0"/>
                    <a:pt x="13479"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2810500" y="2101725"/>
              <a:ext cx="99825" cy="143675"/>
            </a:xfrm>
            <a:custGeom>
              <a:avLst/>
              <a:gdLst/>
              <a:ahLst/>
              <a:cxnLst/>
              <a:rect l="l" t="t" r="r" b="b"/>
              <a:pathLst>
                <a:path w="3993" h="5747" extrusionOk="0">
                  <a:moveTo>
                    <a:pt x="2689" y="0"/>
                  </a:moveTo>
                  <a:cubicBezTo>
                    <a:pt x="2683" y="0"/>
                    <a:pt x="2676" y="3"/>
                    <a:pt x="2670" y="9"/>
                  </a:cubicBezTo>
                  <a:cubicBezTo>
                    <a:pt x="2102" y="343"/>
                    <a:pt x="268" y="1277"/>
                    <a:pt x="68" y="2978"/>
                  </a:cubicBezTo>
                  <a:cubicBezTo>
                    <a:pt x="1" y="3645"/>
                    <a:pt x="201" y="4279"/>
                    <a:pt x="635" y="4813"/>
                  </a:cubicBezTo>
                  <a:cubicBezTo>
                    <a:pt x="902" y="5347"/>
                    <a:pt x="1469" y="5713"/>
                    <a:pt x="2069" y="5747"/>
                  </a:cubicBezTo>
                  <a:cubicBezTo>
                    <a:pt x="2870" y="5747"/>
                    <a:pt x="3470" y="5046"/>
                    <a:pt x="3970" y="4513"/>
                  </a:cubicBezTo>
                  <a:cubicBezTo>
                    <a:pt x="3993" y="4513"/>
                    <a:pt x="3985" y="4498"/>
                    <a:pt x="3968" y="4498"/>
                  </a:cubicBezTo>
                  <a:cubicBezTo>
                    <a:pt x="3959" y="4498"/>
                    <a:pt x="3948" y="4501"/>
                    <a:pt x="3937" y="4513"/>
                  </a:cubicBezTo>
                  <a:cubicBezTo>
                    <a:pt x="3470" y="4913"/>
                    <a:pt x="2970" y="5480"/>
                    <a:pt x="2336" y="5580"/>
                  </a:cubicBezTo>
                  <a:cubicBezTo>
                    <a:pt x="2267" y="5590"/>
                    <a:pt x="2199" y="5595"/>
                    <a:pt x="2133" y="5595"/>
                  </a:cubicBezTo>
                  <a:cubicBezTo>
                    <a:pt x="1566" y="5595"/>
                    <a:pt x="1130" y="5224"/>
                    <a:pt x="802" y="4746"/>
                  </a:cubicBezTo>
                  <a:cubicBezTo>
                    <a:pt x="401" y="4246"/>
                    <a:pt x="201" y="3612"/>
                    <a:pt x="268" y="2978"/>
                  </a:cubicBezTo>
                  <a:cubicBezTo>
                    <a:pt x="368" y="2378"/>
                    <a:pt x="635" y="1844"/>
                    <a:pt x="1035" y="1410"/>
                  </a:cubicBezTo>
                  <a:cubicBezTo>
                    <a:pt x="1502" y="877"/>
                    <a:pt x="2069" y="410"/>
                    <a:pt x="2703" y="43"/>
                  </a:cubicBezTo>
                  <a:cubicBezTo>
                    <a:pt x="2730" y="43"/>
                    <a:pt x="2714" y="0"/>
                    <a:pt x="26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2224125" y="2152125"/>
              <a:ext cx="260350" cy="299275"/>
            </a:xfrm>
            <a:custGeom>
              <a:avLst/>
              <a:gdLst/>
              <a:ahLst/>
              <a:cxnLst/>
              <a:rect l="l" t="t" r="r" b="b"/>
              <a:pathLst>
                <a:path w="10414" h="11971" extrusionOk="0">
                  <a:moveTo>
                    <a:pt x="1756" y="0"/>
                  </a:moveTo>
                  <a:cubicBezTo>
                    <a:pt x="239" y="0"/>
                    <a:pt x="0" y="1814"/>
                    <a:pt x="1040" y="4765"/>
                  </a:cubicBezTo>
                  <a:cubicBezTo>
                    <a:pt x="1807" y="7100"/>
                    <a:pt x="2941" y="9335"/>
                    <a:pt x="4309" y="11370"/>
                  </a:cubicBezTo>
                  <a:cubicBezTo>
                    <a:pt x="4609" y="11803"/>
                    <a:pt x="4776" y="11970"/>
                    <a:pt x="4776" y="11970"/>
                  </a:cubicBezTo>
                  <a:lnTo>
                    <a:pt x="9713" y="6666"/>
                  </a:lnTo>
                  <a:lnTo>
                    <a:pt x="10413" y="5932"/>
                  </a:lnTo>
                  <a:cubicBezTo>
                    <a:pt x="10413" y="5932"/>
                    <a:pt x="10280" y="5799"/>
                    <a:pt x="9846" y="5432"/>
                  </a:cubicBezTo>
                  <a:cubicBezTo>
                    <a:pt x="9279" y="4898"/>
                    <a:pt x="8112" y="3864"/>
                    <a:pt x="5943" y="2130"/>
                  </a:cubicBezTo>
                  <a:cubicBezTo>
                    <a:pt x="4976" y="1329"/>
                    <a:pt x="3909" y="662"/>
                    <a:pt x="2741" y="195"/>
                  </a:cubicBezTo>
                  <a:cubicBezTo>
                    <a:pt x="2368" y="64"/>
                    <a:pt x="2039" y="0"/>
                    <a:pt x="175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2318500" y="2277900"/>
              <a:ext cx="209325" cy="219350"/>
            </a:xfrm>
            <a:custGeom>
              <a:avLst/>
              <a:gdLst/>
              <a:ahLst/>
              <a:cxnLst/>
              <a:rect l="l" t="t" r="r" b="b"/>
              <a:pathLst>
                <a:path w="8373" h="8774" extrusionOk="0">
                  <a:moveTo>
                    <a:pt x="6438" y="1"/>
                  </a:moveTo>
                  <a:lnTo>
                    <a:pt x="6071" y="401"/>
                  </a:lnTo>
                  <a:lnTo>
                    <a:pt x="5404" y="1135"/>
                  </a:lnTo>
                  <a:lnTo>
                    <a:pt x="534" y="6339"/>
                  </a:lnTo>
                  <a:lnTo>
                    <a:pt x="0" y="6906"/>
                  </a:lnTo>
                  <a:lnTo>
                    <a:pt x="1635" y="8774"/>
                  </a:lnTo>
                  <a:lnTo>
                    <a:pt x="7139" y="2736"/>
                  </a:lnTo>
                  <a:lnTo>
                    <a:pt x="8373" y="1402"/>
                  </a:lnTo>
                  <a:lnTo>
                    <a:pt x="643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2224125" y="2152125"/>
              <a:ext cx="272850" cy="345125"/>
            </a:xfrm>
            <a:custGeom>
              <a:avLst/>
              <a:gdLst/>
              <a:ahLst/>
              <a:cxnLst/>
              <a:rect l="l" t="t" r="r" b="b"/>
              <a:pathLst>
                <a:path w="10914" h="13805" extrusionOk="0">
                  <a:moveTo>
                    <a:pt x="1756" y="0"/>
                  </a:moveTo>
                  <a:cubicBezTo>
                    <a:pt x="239" y="0"/>
                    <a:pt x="0" y="1814"/>
                    <a:pt x="1040" y="4765"/>
                  </a:cubicBezTo>
                  <a:cubicBezTo>
                    <a:pt x="1807" y="7100"/>
                    <a:pt x="2941" y="9335"/>
                    <a:pt x="4309" y="11370"/>
                  </a:cubicBezTo>
                  <a:lnTo>
                    <a:pt x="3775" y="11937"/>
                  </a:lnTo>
                  <a:lnTo>
                    <a:pt x="5410" y="13805"/>
                  </a:lnTo>
                  <a:lnTo>
                    <a:pt x="10914" y="7767"/>
                  </a:lnTo>
                  <a:lnTo>
                    <a:pt x="9713" y="6666"/>
                  </a:lnTo>
                  <a:lnTo>
                    <a:pt x="9179" y="6166"/>
                  </a:lnTo>
                  <a:cubicBezTo>
                    <a:pt x="6677" y="3864"/>
                    <a:pt x="4209" y="1563"/>
                    <a:pt x="2741" y="195"/>
                  </a:cubicBezTo>
                  <a:cubicBezTo>
                    <a:pt x="2368" y="64"/>
                    <a:pt x="2039" y="0"/>
                    <a:pt x="1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1986600" y="2145925"/>
              <a:ext cx="478700" cy="428050"/>
            </a:xfrm>
            <a:custGeom>
              <a:avLst/>
              <a:gdLst/>
              <a:ahLst/>
              <a:cxnLst/>
              <a:rect l="l" t="t" r="r" b="b"/>
              <a:pathLst>
                <a:path w="19148" h="17122" extrusionOk="0">
                  <a:moveTo>
                    <a:pt x="11409" y="1"/>
                  </a:moveTo>
                  <a:cubicBezTo>
                    <a:pt x="10436" y="1"/>
                    <a:pt x="9404" y="446"/>
                    <a:pt x="8339" y="1510"/>
                  </a:cubicBezTo>
                  <a:cubicBezTo>
                    <a:pt x="5571" y="4279"/>
                    <a:pt x="2268" y="11551"/>
                    <a:pt x="0" y="17122"/>
                  </a:cubicBezTo>
                  <a:lnTo>
                    <a:pt x="19147" y="17122"/>
                  </a:lnTo>
                  <a:cubicBezTo>
                    <a:pt x="18880" y="13819"/>
                    <a:pt x="18413" y="10550"/>
                    <a:pt x="17713" y="7315"/>
                  </a:cubicBezTo>
                  <a:cubicBezTo>
                    <a:pt x="17146" y="4879"/>
                    <a:pt x="14310" y="1344"/>
                    <a:pt x="14210" y="1244"/>
                  </a:cubicBezTo>
                  <a:cubicBezTo>
                    <a:pt x="13361" y="479"/>
                    <a:pt x="12417" y="1"/>
                    <a:pt x="1140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2188075" y="2209700"/>
              <a:ext cx="849425" cy="467675"/>
            </a:xfrm>
            <a:custGeom>
              <a:avLst/>
              <a:gdLst/>
              <a:ahLst/>
              <a:cxnLst/>
              <a:rect l="l" t="t" r="r" b="b"/>
              <a:pathLst>
                <a:path w="33977" h="18707" extrusionOk="0">
                  <a:moveTo>
                    <a:pt x="1568" y="1"/>
                  </a:moveTo>
                  <a:cubicBezTo>
                    <a:pt x="2" y="1"/>
                    <a:pt x="1" y="1925"/>
                    <a:pt x="847" y="3596"/>
                  </a:cubicBezTo>
                  <a:cubicBezTo>
                    <a:pt x="3716" y="9167"/>
                    <a:pt x="14290" y="18673"/>
                    <a:pt x="17826" y="18707"/>
                  </a:cubicBezTo>
                  <a:cubicBezTo>
                    <a:pt x="17836" y="18707"/>
                    <a:pt x="17846" y="18707"/>
                    <a:pt x="17856" y="18707"/>
                  </a:cubicBezTo>
                  <a:cubicBezTo>
                    <a:pt x="21975" y="18707"/>
                    <a:pt x="31341" y="11929"/>
                    <a:pt x="33271" y="9267"/>
                  </a:cubicBezTo>
                  <a:cubicBezTo>
                    <a:pt x="33977" y="8284"/>
                    <a:pt x="28070" y="3995"/>
                    <a:pt x="26267" y="3995"/>
                  </a:cubicBezTo>
                  <a:cubicBezTo>
                    <a:pt x="26111" y="3995"/>
                    <a:pt x="25986" y="4027"/>
                    <a:pt x="25899" y="4096"/>
                  </a:cubicBezTo>
                  <a:cubicBezTo>
                    <a:pt x="21533" y="7488"/>
                    <a:pt x="17641" y="9254"/>
                    <a:pt x="16532" y="9254"/>
                  </a:cubicBezTo>
                  <a:cubicBezTo>
                    <a:pt x="16463" y="9254"/>
                    <a:pt x="16405" y="9247"/>
                    <a:pt x="16359" y="9233"/>
                  </a:cubicBezTo>
                  <a:cubicBezTo>
                    <a:pt x="15091" y="8866"/>
                    <a:pt x="9087" y="4597"/>
                    <a:pt x="5151" y="1695"/>
                  </a:cubicBezTo>
                  <a:cubicBezTo>
                    <a:pt x="3511" y="476"/>
                    <a:pt x="2346" y="1"/>
                    <a:pt x="1568"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2813850" y="2009800"/>
              <a:ext cx="346925" cy="442825"/>
            </a:xfrm>
            <a:custGeom>
              <a:avLst/>
              <a:gdLst/>
              <a:ahLst/>
              <a:cxnLst/>
              <a:rect l="l" t="t" r="r" b="b"/>
              <a:pathLst>
                <a:path w="13877" h="17713" extrusionOk="0">
                  <a:moveTo>
                    <a:pt x="12774" y="1"/>
                  </a:moveTo>
                  <a:cubicBezTo>
                    <a:pt x="12455" y="1"/>
                    <a:pt x="12128" y="1027"/>
                    <a:pt x="11275" y="4554"/>
                  </a:cubicBezTo>
                  <a:cubicBezTo>
                    <a:pt x="10575" y="7456"/>
                    <a:pt x="9240" y="8156"/>
                    <a:pt x="8039" y="8523"/>
                  </a:cubicBezTo>
                  <a:cubicBezTo>
                    <a:pt x="5037" y="9390"/>
                    <a:pt x="2302" y="10925"/>
                    <a:pt x="0" y="13026"/>
                  </a:cubicBezTo>
                  <a:cubicBezTo>
                    <a:pt x="0" y="13026"/>
                    <a:pt x="4926" y="17712"/>
                    <a:pt x="7308" y="17712"/>
                  </a:cubicBezTo>
                  <a:cubicBezTo>
                    <a:pt x="7592" y="17712"/>
                    <a:pt x="7840" y="17646"/>
                    <a:pt x="8039" y="17496"/>
                  </a:cubicBezTo>
                  <a:cubicBezTo>
                    <a:pt x="8506" y="17129"/>
                    <a:pt x="11409" y="13227"/>
                    <a:pt x="12109" y="11592"/>
                  </a:cubicBezTo>
                  <a:cubicBezTo>
                    <a:pt x="12876" y="9891"/>
                    <a:pt x="13377" y="8090"/>
                    <a:pt x="13577" y="6222"/>
                  </a:cubicBezTo>
                  <a:cubicBezTo>
                    <a:pt x="13877" y="3319"/>
                    <a:pt x="13777" y="1218"/>
                    <a:pt x="13243" y="484"/>
                  </a:cubicBezTo>
                  <a:cubicBezTo>
                    <a:pt x="13058" y="206"/>
                    <a:pt x="12917" y="1"/>
                    <a:pt x="12774"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2924750" y="1933500"/>
              <a:ext cx="234375" cy="261050"/>
            </a:xfrm>
            <a:custGeom>
              <a:avLst/>
              <a:gdLst/>
              <a:ahLst/>
              <a:cxnLst/>
              <a:rect l="l" t="t" r="r" b="b"/>
              <a:pathLst>
                <a:path w="9375" h="10442" extrusionOk="0">
                  <a:moveTo>
                    <a:pt x="8941" y="0"/>
                  </a:moveTo>
                  <a:lnTo>
                    <a:pt x="4104" y="34"/>
                  </a:lnTo>
                  <a:cubicBezTo>
                    <a:pt x="3804" y="34"/>
                    <a:pt x="3537" y="234"/>
                    <a:pt x="3437" y="534"/>
                  </a:cubicBezTo>
                  <a:lnTo>
                    <a:pt x="101" y="9941"/>
                  </a:lnTo>
                  <a:cubicBezTo>
                    <a:pt x="1" y="10208"/>
                    <a:pt x="134" y="10441"/>
                    <a:pt x="401" y="10441"/>
                  </a:cubicBezTo>
                  <a:lnTo>
                    <a:pt x="5271" y="10374"/>
                  </a:lnTo>
                  <a:cubicBezTo>
                    <a:pt x="5572" y="10374"/>
                    <a:pt x="5805" y="10174"/>
                    <a:pt x="5938" y="9874"/>
                  </a:cubicBezTo>
                  <a:lnTo>
                    <a:pt x="9274" y="501"/>
                  </a:lnTo>
                  <a:cubicBezTo>
                    <a:pt x="9374" y="200"/>
                    <a:pt x="9207" y="0"/>
                    <a:pt x="89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2913925" y="1934325"/>
              <a:ext cx="234350" cy="261050"/>
            </a:xfrm>
            <a:custGeom>
              <a:avLst/>
              <a:gdLst/>
              <a:ahLst/>
              <a:cxnLst/>
              <a:rect l="l" t="t" r="r" b="b"/>
              <a:pathLst>
                <a:path w="9374" h="10442" extrusionOk="0">
                  <a:moveTo>
                    <a:pt x="8940" y="1"/>
                  </a:moveTo>
                  <a:lnTo>
                    <a:pt x="4103" y="34"/>
                  </a:lnTo>
                  <a:cubicBezTo>
                    <a:pt x="3803" y="67"/>
                    <a:pt x="3536" y="267"/>
                    <a:pt x="3436" y="534"/>
                  </a:cubicBezTo>
                  <a:lnTo>
                    <a:pt x="100" y="9941"/>
                  </a:lnTo>
                  <a:cubicBezTo>
                    <a:pt x="0" y="10208"/>
                    <a:pt x="134" y="10441"/>
                    <a:pt x="401" y="10441"/>
                  </a:cubicBezTo>
                  <a:lnTo>
                    <a:pt x="5271" y="10408"/>
                  </a:lnTo>
                  <a:cubicBezTo>
                    <a:pt x="5571" y="10375"/>
                    <a:pt x="5804" y="10175"/>
                    <a:pt x="5938" y="9874"/>
                  </a:cubicBezTo>
                  <a:lnTo>
                    <a:pt x="9274" y="501"/>
                  </a:lnTo>
                  <a:cubicBezTo>
                    <a:pt x="9374" y="201"/>
                    <a:pt x="9240" y="1"/>
                    <a:pt x="894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2923925" y="1941825"/>
              <a:ext cx="214350" cy="244375"/>
            </a:xfrm>
            <a:custGeom>
              <a:avLst/>
              <a:gdLst/>
              <a:ahLst/>
              <a:cxnLst/>
              <a:rect l="l" t="t" r="r" b="b"/>
              <a:pathLst>
                <a:path w="8574" h="9775" extrusionOk="0">
                  <a:moveTo>
                    <a:pt x="3837" y="1"/>
                  </a:moveTo>
                  <a:cubicBezTo>
                    <a:pt x="3603" y="34"/>
                    <a:pt x="3336" y="201"/>
                    <a:pt x="3169" y="701"/>
                  </a:cubicBezTo>
                  <a:lnTo>
                    <a:pt x="101" y="9307"/>
                  </a:lnTo>
                  <a:cubicBezTo>
                    <a:pt x="1" y="9574"/>
                    <a:pt x="134" y="9774"/>
                    <a:pt x="367" y="9774"/>
                  </a:cubicBezTo>
                  <a:lnTo>
                    <a:pt x="4704" y="9741"/>
                  </a:lnTo>
                  <a:cubicBezTo>
                    <a:pt x="4971" y="9708"/>
                    <a:pt x="5204" y="9541"/>
                    <a:pt x="5304" y="9274"/>
                  </a:cubicBezTo>
                  <a:lnTo>
                    <a:pt x="8373" y="668"/>
                  </a:lnTo>
                  <a:cubicBezTo>
                    <a:pt x="8573" y="101"/>
                    <a:pt x="8407" y="1"/>
                    <a:pt x="8173" y="1"/>
                  </a:cubicBezTo>
                  <a:lnTo>
                    <a:pt x="7306" y="1"/>
                  </a:lnTo>
                  <a:cubicBezTo>
                    <a:pt x="7272" y="1"/>
                    <a:pt x="7206" y="68"/>
                    <a:pt x="7172" y="134"/>
                  </a:cubicBezTo>
                  <a:lnTo>
                    <a:pt x="7172" y="168"/>
                  </a:lnTo>
                  <a:cubicBezTo>
                    <a:pt x="7106" y="334"/>
                    <a:pt x="7006" y="334"/>
                    <a:pt x="6905" y="334"/>
                  </a:cubicBezTo>
                  <a:lnTo>
                    <a:pt x="4904" y="334"/>
                  </a:lnTo>
                  <a:cubicBezTo>
                    <a:pt x="4804" y="334"/>
                    <a:pt x="4704" y="334"/>
                    <a:pt x="4771" y="168"/>
                  </a:cubicBezTo>
                  <a:lnTo>
                    <a:pt x="4771" y="134"/>
                  </a:lnTo>
                  <a:cubicBezTo>
                    <a:pt x="4771" y="68"/>
                    <a:pt x="4771" y="1"/>
                    <a:pt x="4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3065100" y="1943500"/>
              <a:ext cx="16475" cy="2050"/>
            </a:xfrm>
            <a:custGeom>
              <a:avLst/>
              <a:gdLst/>
              <a:ahLst/>
              <a:cxnLst/>
              <a:rect l="l" t="t" r="r" b="b"/>
              <a:pathLst>
                <a:path w="659" h="82" extrusionOk="0">
                  <a:moveTo>
                    <a:pt x="58" y="1"/>
                  </a:moveTo>
                  <a:cubicBezTo>
                    <a:pt x="24" y="1"/>
                    <a:pt x="24" y="1"/>
                    <a:pt x="24" y="34"/>
                  </a:cubicBezTo>
                  <a:cubicBezTo>
                    <a:pt x="1" y="57"/>
                    <a:pt x="10" y="81"/>
                    <a:pt x="30" y="81"/>
                  </a:cubicBezTo>
                  <a:cubicBezTo>
                    <a:pt x="38" y="81"/>
                    <a:pt x="48" y="77"/>
                    <a:pt x="58" y="67"/>
                  </a:cubicBezTo>
                  <a:lnTo>
                    <a:pt x="625" y="67"/>
                  </a:lnTo>
                  <a:cubicBezTo>
                    <a:pt x="625" y="67"/>
                    <a:pt x="658" y="67"/>
                    <a:pt x="658" y="34"/>
                  </a:cubicBezTo>
                  <a:cubicBezTo>
                    <a:pt x="658" y="1"/>
                    <a:pt x="658" y="1"/>
                    <a:pt x="6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2977300" y="1992700"/>
              <a:ext cx="125100" cy="93425"/>
            </a:xfrm>
            <a:custGeom>
              <a:avLst/>
              <a:gdLst/>
              <a:ahLst/>
              <a:cxnLst/>
              <a:rect l="l" t="t" r="r" b="b"/>
              <a:pathLst>
                <a:path w="5004" h="3737" extrusionOk="0">
                  <a:moveTo>
                    <a:pt x="5004" y="1"/>
                  </a:moveTo>
                  <a:lnTo>
                    <a:pt x="1301" y="34"/>
                  </a:lnTo>
                  <a:lnTo>
                    <a:pt x="0" y="3737"/>
                  </a:lnTo>
                  <a:lnTo>
                    <a:pt x="0" y="3737"/>
                  </a:lnTo>
                  <a:lnTo>
                    <a:pt x="3670" y="3703"/>
                  </a:lnTo>
                  <a:lnTo>
                    <a:pt x="5004"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3009825" y="2095275"/>
              <a:ext cx="55900" cy="5875"/>
            </a:xfrm>
            <a:custGeom>
              <a:avLst/>
              <a:gdLst/>
              <a:ahLst/>
              <a:cxnLst/>
              <a:rect l="l" t="t" r="r" b="b"/>
              <a:pathLst>
                <a:path w="2236" h="235" extrusionOk="0">
                  <a:moveTo>
                    <a:pt x="100" y="1"/>
                  </a:moveTo>
                  <a:lnTo>
                    <a:pt x="0" y="234"/>
                  </a:lnTo>
                  <a:lnTo>
                    <a:pt x="2169" y="201"/>
                  </a:lnTo>
                  <a:lnTo>
                    <a:pt x="2235"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1"/>
            <p:cNvSpPr/>
            <p:nvPr/>
          </p:nvSpPr>
          <p:spPr>
            <a:xfrm>
              <a:off x="2997300" y="2106950"/>
              <a:ext cx="64250" cy="2525"/>
            </a:xfrm>
            <a:custGeom>
              <a:avLst/>
              <a:gdLst/>
              <a:ahLst/>
              <a:cxnLst/>
              <a:rect l="l" t="t" r="r" b="b"/>
              <a:pathLst>
                <a:path w="2570" h="101" extrusionOk="0">
                  <a:moveTo>
                    <a:pt x="34" y="1"/>
                  </a:moveTo>
                  <a:lnTo>
                    <a:pt x="1" y="101"/>
                  </a:lnTo>
                  <a:lnTo>
                    <a:pt x="2536" y="101"/>
                  </a:lnTo>
                  <a:lnTo>
                    <a:pt x="2569"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1"/>
            <p:cNvSpPr/>
            <p:nvPr/>
          </p:nvSpPr>
          <p:spPr>
            <a:xfrm>
              <a:off x="2994800" y="2111950"/>
              <a:ext cx="65075" cy="2525"/>
            </a:xfrm>
            <a:custGeom>
              <a:avLst/>
              <a:gdLst/>
              <a:ahLst/>
              <a:cxnLst/>
              <a:rect l="l" t="t" r="r" b="b"/>
              <a:pathLst>
                <a:path w="2603" h="101" extrusionOk="0">
                  <a:moveTo>
                    <a:pt x="68" y="1"/>
                  </a:moveTo>
                  <a:lnTo>
                    <a:pt x="1" y="101"/>
                  </a:lnTo>
                  <a:lnTo>
                    <a:pt x="2569" y="101"/>
                  </a:lnTo>
                  <a:lnTo>
                    <a:pt x="2603"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1"/>
            <p:cNvSpPr/>
            <p:nvPr/>
          </p:nvSpPr>
          <p:spPr>
            <a:xfrm>
              <a:off x="2993150" y="2116125"/>
              <a:ext cx="65075" cy="3350"/>
            </a:xfrm>
            <a:custGeom>
              <a:avLst/>
              <a:gdLst/>
              <a:ahLst/>
              <a:cxnLst/>
              <a:rect l="l" t="t" r="r" b="b"/>
              <a:pathLst>
                <a:path w="2603" h="134" extrusionOk="0">
                  <a:moveTo>
                    <a:pt x="2602" y="0"/>
                  </a:moveTo>
                  <a:lnTo>
                    <a:pt x="67" y="34"/>
                  </a:lnTo>
                  <a:lnTo>
                    <a:pt x="0" y="134"/>
                  </a:lnTo>
                  <a:lnTo>
                    <a:pt x="2569" y="134"/>
                  </a:lnTo>
                  <a:lnTo>
                    <a:pt x="2602"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1"/>
            <p:cNvSpPr/>
            <p:nvPr/>
          </p:nvSpPr>
          <p:spPr>
            <a:xfrm>
              <a:off x="3019000" y="1961850"/>
              <a:ext cx="12525" cy="1700"/>
            </a:xfrm>
            <a:custGeom>
              <a:avLst/>
              <a:gdLst/>
              <a:ahLst/>
              <a:cxnLst/>
              <a:rect l="l" t="t" r="r" b="b"/>
              <a:pathLst>
                <a:path w="501" h="68" extrusionOk="0">
                  <a:moveTo>
                    <a:pt x="34" y="0"/>
                  </a:moveTo>
                  <a:lnTo>
                    <a:pt x="0" y="67"/>
                  </a:lnTo>
                  <a:lnTo>
                    <a:pt x="467" y="67"/>
                  </a:lnTo>
                  <a:lnTo>
                    <a:pt x="501"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1"/>
            <p:cNvSpPr/>
            <p:nvPr/>
          </p:nvSpPr>
          <p:spPr>
            <a:xfrm>
              <a:off x="3018150" y="1966025"/>
              <a:ext cx="11700" cy="1675"/>
            </a:xfrm>
            <a:custGeom>
              <a:avLst/>
              <a:gdLst/>
              <a:ahLst/>
              <a:cxnLst/>
              <a:rect l="l" t="t" r="r" b="b"/>
              <a:pathLst>
                <a:path w="468" h="67" extrusionOk="0">
                  <a:moveTo>
                    <a:pt x="34" y="0"/>
                  </a:moveTo>
                  <a:lnTo>
                    <a:pt x="1" y="67"/>
                  </a:lnTo>
                  <a:lnTo>
                    <a:pt x="435" y="67"/>
                  </a:lnTo>
                  <a:lnTo>
                    <a:pt x="468"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1"/>
            <p:cNvSpPr/>
            <p:nvPr/>
          </p:nvSpPr>
          <p:spPr>
            <a:xfrm>
              <a:off x="3016500" y="1970175"/>
              <a:ext cx="12525" cy="1700"/>
            </a:xfrm>
            <a:custGeom>
              <a:avLst/>
              <a:gdLst/>
              <a:ahLst/>
              <a:cxnLst/>
              <a:rect l="l" t="t" r="r" b="b"/>
              <a:pathLst>
                <a:path w="501" h="68" extrusionOk="0">
                  <a:moveTo>
                    <a:pt x="34" y="1"/>
                  </a:moveTo>
                  <a:lnTo>
                    <a:pt x="0" y="68"/>
                  </a:lnTo>
                  <a:lnTo>
                    <a:pt x="467" y="68"/>
                  </a:lnTo>
                  <a:lnTo>
                    <a:pt x="501"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1"/>
            <p:cNvSpPr/>
            <p:nvPr/>
          </p:nvSpPr>
          <p:spPr>
            <a:xfrm>
              <a:off x="2973125" y="2094450"/>
              <a:ext cx="9200" cy="7525"/>
            </a:xfrm>
            <a:custGeom>
              <a:avLst/>
              <a:gdLst/>
              <a:ahLst/>
              <a:cxnLst/>
              <a:rect l="l" t="t" r="r" b="b"/>
              <a:pathLst>
                <a:path w="368" h="301" extrusionOk="0">
                  <a:moveTo>
                    <a:pt x="101" y="0"/>
                  </a:moveTo>
                  <a:cubicBezTo>
                    <a:pt x="67" y="0"/>
                    <a:pt x="1" y="100"/>
                    <a:pt x="1" y="200"/>
                  </a:cubicBezTo>
                  <a:cubicBezTo>
                    <a:pt x="34" y="234"/>
                    <a:pt x="34" y="267"/>
                    <a:pt x="101" y="300"/>
                  </a:cubicBezTo>
                  <a:cubicBezTo>
                    <a:pt x="134" y="267"/>
                    <a:pt x="201" y="234"/>
                    <a:pt x="234" y="200"/>
                  </a:cubicBezTo>
                  <a:cubicBezTo>
                    <a:pt x="334" y="100"/>
                    <a:pt x="368" y="0"/>
                    <a:pt x="301" y="0"/>
                  </a:cubicBezTo>
                  <a:cubicBezTo>
                    <a:pt x="201" y="0"/>
                    <a:pt x="167" y="100"/>
                    <a:pt x="167" y="100"/>
                  </a:cubicBezTo>
                  <a:cubicBezTo>
                    <a:pt x="167" y="100"/>
                    <a:pt x="167" y="0"/>
                    <a:pt x="101"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1"/>
            <p:cNvSpPr/>
            <p:nvPr/>
          </p:nvSpPr>
          <p:spPr>
            <a:xfrm>
              <a:off x="2958125" y="2142800"/>
              <a:ext cx="81750" cy="21725"/>
            </a:xfrm>
            <a:custGeom>
              <a:avLst/>
              <a:gdLst/>
              <a:ahLst/>
              <a:cxnLst/>
              <a:rect l="l" t="t" r="r" b="b"/>
              <a:pathLst>
                <a:path w="3270" h="869" extrusionOk="0">
                  <a:moveTo>
                    <a:pt x="3269" y="1"/>
                  </a:moveTo>
                  <a:lnTo>
                    <a:pt x="300" y="34"/>
                  </a:lnTo>
                  <a:lnTo>
                    <a:pt x="0" y="868"/>
                  </a:lnTo>
                  <a:lnTo>
                    <a:pt x="2969" y="868"/>
                  </a:lnTo>
                  <a:lnTo>
                    <a:pt x="3269"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1"/>
            <p:cNvSpPr/>
            <p:nvPr/>
          </p:nvSpPr>
          <p:spPr>
            <a:xfrm>
              <a:off x="2830500" y="2077625"/>
              <a:ext cx="248950" cy="256150"/>
            </a:xfrm>
            <a:custGeom>
              <a:avLst/>
              <a:gdLst/>
              <a:ahLst/>
              <a:cxnLst/>
              <a:rect l="l" t="t" r="r" b="b"/>
              <a:pathLst>
                <a:path w="9958" h="10246" extrusionOk="0">
                  <a:moveTo>
                    <a:pt x="8887" y="0"/>
                  </a:moveTo>
                  <a:cubicBezTo>
                    <a:pt x="8349" y="0"/>
                    <a:pt x="7655" y="624"/>
                    <a:pt x="7107" y="1340"/>
                  </a:cubicBezTo>
                  <a:cubicBezTo>
                    <a:pt x="4205" y="5310"/>
                    <a:pt x="1269" y="6077"/>
                    <a:pt x="202" y="9379"/>
                  </a:cubicBezTo>
                  <a:cubicBezTo>
                    <a:pt x="0" y="9995"/>
                    <a:pt x="151" y="10245"/>
                    <a:pt x="528" y="10245"/>
                  </a:cubicBezTo>
                  <a:cubicBezTo>
                    <a:pt x="2152" y="10245"/>
                    <a:pt x="7974" y="5610"/>
                    <a:pt x="7974" y="5610"/>
                  </a:cubicBezTo>
                  <a:lnTo>
                    <a:pt x="7974" y="5610"/>
                  </a:lnTo>
                  <a:cubicBezTo>
                    <a:pt x="7911" y="5630"/>
                    <a:pt x="7859" y="5639"/>
                    <a:pt x="7818" y="5639"/>
                  </a:cubicBezTo>
                  <a:cubicBezTo>
                    <a:pt x="7021" y="5639"/>
                    <a:pt x="9957" y="2135"/>
                    <a:pt x="9608" y="740"/>
                  </a:cubicBezTo>
                  <a:cubicBezTo>
                    <a:pt x="9461" y="212"/>
                    <a:pt x="9201" y="0"/>
                    <a:pt x="8887"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1"/>
            <p:cNvSpPr/>
            <p:nvPr/>
          </p:nvSpPr>
          <p:spPr>
            <a:xfrm>
              <a:off x="2532825" y="2187850"/>
              <a:ext cx="404475" cy="258350"/>
            </a:xfrm>
            <a:custGeom>
              <a:avLst/>
              <a:gdLst/>
              <a:ahLst/>
              <a:cxnLst/>
              <a:rect l="l" t="t" r="r" b="b"/>
              <a:pathLst>
                <a:path w="16179" h="10334" extrusionOk="0">
                  <a:moveTo>
                    <a:pt x="16112" y="0"/>
                  </a:moveTo>
                  <a:cubicBezTo>
                    <a:pt x="16088" y="24"/>
                    <a:pt x="16114" y="47"/>
                    <a:pt x="16144" y="47"/>
                  </a:cubicBezTo>
                  <a:cubicBezTo>
                    <a:pt x="16156" y="47"/>
                    <a:pt x="16168" y="43"/>
                    <a:pt x="16178" y="34"/>
                  </a:cubicBezTo>
                  <a:lnTo>
                    <a:pt x="16178" y="34"/>
                  </a:lnTo>
                  <a:cubicBezTo>
                    <a:pt x="16178" y="34"/>
                    <a:pt x="16178" y="34"/>
                    <a:pt x="16178" y="34"/>
                  </a:cubicBezTo>
                  <a:lnTo>
                    <a:pt x="16178" y="34"/>
                  </a:lnTo>
                  <a:cubicBezTo>
                    <a:pt x="16178" y="34"/>
                    <a:pt x="16178" y="34"/>
                    <a:pt x="16178" y="34"/>
                  </a:cubicBezTo>
                  <a:lnTo>
                    <a:pt x="16178" y="0"/>
                  </a:lnTo>
                  <a:close/>
                  <a:moveTo>
                    <a:pt x="16178" y="34"/>
                  </a:moveTo>
                  <a:cubicBezTo>
                    <a:pt x="16112" y="134"/>
                    <a:pt x="15845" y="300"/>
                    <a:pt x="15745" y="367"/>
                  </a:cubicBezTo>
                  <a:lnTo>
                    <a:pt x="15411" y="667"/>
                  </a:lnTo>
                  <a:cubicBezTo>
                    <a:pt x="15178" y="834"/>
                    <a:pt x="14944" y="1034"/>
                    <a:pt x="14711" y="1234"/>
                  </a:cubicBezTo>
                  <a:cubicBezTo>
                    <a:pt x="14277" y="1601"/>
                    <a:pt x="13877" y="2035"/>
                    <a:pt x="13476" y="2435"/>
                  </a:cubicBezTo>
                  <a:cubicBezTo>
                    <a:pt x="13143" y="2836"/>
                    <a:pt x="12809" y="3303"/>
                    <a:pt x="12542" y="3770"/>
                  </a:cubicBezTo>
                  <a:cubicBezTo>
                    <a:pt x="12320" y="4150"/>
                    <a:pt x="12158" y="4561"/>
                    <a:pt x="12028" y="4974"/>
                  </a:cubicBezTo>
                  <a:lnTo>
                    <a:pt x="12028" y="4974"/>
                  </a:lnTo>
                  <a:cubicBezTo>
                    <a:pt x="11275" y="5561"/>
                    <a:pt x="10490" y="6115"/>
                    <a:pt x="9640" y="6605"/>
                  </a:cubicBezTo>
                  <a:cubicBezTo>
                    <a:pt x="8173" y="7606"/>
                    <a:pt x="6638" y="8506"/>
                    <a:pt x="5070" y="9307"/>
                  </a:cubicBezTo>
                  <a:cubicBezTo>
                    <a:pt x="4670" y="9474"/>
                    <a:pt x="4303" y="9674"/>
                    <a:pt x="3869" y="9807"/>
                  </a:cubicBezTo>
                  <a:cubicBezTo>
                    <a:pt x="3589" y="9936"/>
                    <a:pt x="3282" y="10010"/>
                    <a:pt x="2964" y="10010"/>
                  </a:cubicBezTo>
                  <a:cubicBezTo>
                    <a:pt x="2790" y="10010"/>
                    <a:pt x="2612" y="9988"/>
                    <a:pt x="2435" y="9941"/>
                  </a:cubicBezTo>
                  <a:cubicBezTo>
                    <a:pt x="2035" y="9807"/>
                    <a:pt x="1668" y="9607"/>
                    <a:pt x="1301" y="9374"/>
                  </a:cubicBezTo>
                  <a:cubicBezTo>
                    <a:pt x="867" y="9140"/>
                    <a:pt x="467" y="8907"/>
                    <a:pt x="33" y="8673"/>
                  </a:cubicBezTo>
                  <a:cubicBezTo>
                    <a:pt x="0" y="8673"/>
                    <a:pt x="0" y="8706"/>
                    <a:pt x="0" y="8740"/>
                  </a:cubicBezTo>
                  <a:cubicBezTo>
                    <a:pt x="467" y="9040"/>
                    <a:pt x="967" y="9340"/>
                    <a:pt x="1468" y="9640"/>
                  </a:cubicBezTo>
                  <a:cubicBezTo>
                    <a:pt x="1835" y="9941"/>
                    <a:pt x="2235" y="10141"/>
                    <a:pt x="2669" y="10308"/>
                  </a:cubicBezTo>
                  <a:cubicBezTo>
                    <a:pt x="2781" y="10325"/>
                    <a:pt x="2893" y="10333"/>
                    <a:pt x="3004" y="10333"/>
                  </a:cubicBezTo>
                  <a:cubicBezTo>
                    <a:pt x="3324" y="10333"/>
                    <a:pt x="3639" y="10264"/>
                    <a:pt x="3936" y="10141"/>
                  </a:cubicBezTo>
                  <a:cubicBezTo>
                    <a:pt x="4370" y="10007"/>
                    <a:pt x="4803" y="9807"/>
                    <a:pt x="5204" y="9607"/>
                  </a:cubicBezTo>
                  <a:cubicBezTo>
                    <a:pt x="6038" y="9207"/>
                    <a:pt x="6838" y="8740"/>
                    <a:pt x="7639" y="8273"/>
                  </a:cubicBezTo>
                  <a:cubicBezTo>
                    <a:pt x="8439" y="7806"/>
                    <a:pt x="9207" y="7305"/>
                    <a:pt x="9940" y="6772"/>
                  </a:cubicBezTo>
                  <a:cubicBezTo>
                    <a:pt x="10674" y="6205"/>
                    <a:pt x="12109" y="5137"/>
                    <a:pt x="12109" y="5104"/>
                  </a:cubicBezTo>
                  <a:cubicBezTo>
                    <a:pt x="12175" y="4870"/>
                    <a:pt x="12309" y="4637"/>
                    <a:pt x="12409" y="4403"/>
                  </a:cubicBezTo>
                  <a:cubicBezTo>
                    <a:pt x="12542" y="4170"/>
                    <a:pt x="12676" y="3936"/>
                    <a:pt x="12843" y="3703"/>
                  </a:cubicBezTo>
                  <a:cubicBezTo>
                    <a:pt x="13143" y="3269"/>
                    <a:pt x="13476" y="2836"/>
                    <a:pt x="13810" y="2469"/>
                  </a:cubicBezTo>
                  <a:cubicBezTo>
                    <a:pt x="14210" y="2002"/>
                    <a:pt x="14677" y="1568"/>
                    <a:pt x="15111" y="1101"/>
                  </a:cubicBezTo>
                  <a:cubicBezTo>
                    <a:pt x="15311" y="934"/>
                    <a:pt x="15511" y="734"/>
                    <a:pt x="15711" y="534"/>
                  </a:cubicBezTo>
                  <a:lnTo>
                    <a:pt x="16011" y="200"/>
                  </a:lnTo>
                  <a:cubicBezTo>
                    <a:pt x="16078" y="167"/>
                    <a:pt x="16145" y="100"/>
                    <a:pt x="16178" y="3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1"/>
            <p:cNvSpPr/>
            <p:nvPr/>
          </p:nvSpPr>
          <p:spPr>
            <a:xfrm>
              <a:off x="2174675" y="2205075"/>
              <a:ext cx="360675" cy="356400"/>
            </a:xfrm>
            <a:custGeom>
              <a:avLst/>
              <a:gdLst/>
              <a:ahLst/>
              <a:cxnLst/>
              <a:rect l="l" t="t" r="r" b="b"/>
              <a:pathLst>
                <a:path w="14427" h="14256" extrusionOk="0">
                  <a:moveTo>
                    <a:pt x="1826" y="1"/>
                  </a:moveTo>
                  <a:cubicBezTo>
                    <a:pt x="319" y="1"/>
                    <a:pt x="0" y="1473"/>
                    <a:pt x="1217" y="4181"/>
                  </a:cubicBezTo>
                  <a:cubicBezTo>
                    <a:pt x="3318" y="8785"/>
                    <a:pt x="9322" y="14255"/>
                    <a:pt x="9322" y="14255"/>
                  </a:cubicBezTo>
                  <a:lnTo>
                    <a:pt x="14426" y="7751"/>
                  </a:lnTo>
                  <a:cubicBezTo>
                    <a:pt x="14426" y="7751"/>
                    <a:pt x="11591" y="5849"/>
                    <a:pt x="6621" y="2247"/>
                  </a:cubicBezTo>
                  <a:cubicBezTo>
                    <a:pt x="4519" y="722"/>
                    <a:pt x="2882" y="1"/>
                    <a:pt x="182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1"/>
            <p:cNvSpPr/>
            <p:nvPr/>
          </p:nvSpPr>
          <p:spPr>
            <a:xfrm>
              <a:off x="2401050" y="2304600"/>
              <a:ext cx="129950" cy="92800"/>
            </a:xfrm>
            <a:custGeom>
              <a:avLst/>
              <a:gdLst/>
              <a:ahLst/>
              <a:cxnLst/>
              <a:rect l="l" t="t" r="r" b="b"/>
              <a:pathLst>
                <a:path w="5198" h="3712" extrusionOk="0">
                  <a:moveTo>
                    <a:pt x="34" y="0"/>
                  </a:moveTo>
                  <a:lnTo>
                    <a:pt x="1" y="34"/>
                  </a:lnTo>
                  <a:cubicBezTo>
                    <a:pt x="801" y="701"/>
                    <a:pt x="1668" y="1301"/>
                    <a:pt x="2502" y="1935"/>
                  </a:cubicBezTo>
                  <a:cubicBezTo>
                    <a:pt x="2936" y="2235"/>
                    <a:pt x="3403" y="2535"/>
                    <a:pt x="3837" y="2836"/>
                  </a:cubicBezTo>
                  <a:cubicBezTo>
                    <a:pt x="4304" y="3069"/>
                    <a:pt x="4704" y="3369"/>
                    <a:pt x="5138" y="3703"/>
                  </a:cubicBezTo>
                  <a:cubicBezTo>
                    <a:pt x="5144" y="3709"/>
                    <a:pt x="5150" y="3712"/>
                    <a:pt x="5156" y="3712"/>
                  </a:cubicBezTo>
                  <a:cubicBezTo>
                    <a:pt x="5181" y="3712"/>
                    <a:pt x="5198" y="3663"/>
                    <a:pt x="5171" y="3636"/>
                  </a:cubicBezTo>
                  <a:cubicBezTo>
                    <a:pt x="4904" y="3503"/>
                    <a:pt x="4671" y="3303"/>
                    <a:pt x="4437" y="3136"/>
                  </a:cubicBezTo>
                  <a:lnTo>
                    <a:pt x="3803" y="2635"/>
                  </a:lnTo>
                  <a:cubicBezTo>
                    <a:pt x="3436" y="2335"/>
                    <a:pt x="3003" y="2068"/>
                    <a:pt x="2602" y="1768"/>
                  </a:cubicBezTo>
                  <a:cubicBezTo>
                    <a:pt x="1735" y="1168"/>
                    <a:pt x="901" y="567"/>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1"/>
            <p:cNvSpPr/>
            <p:nvPr/>
          </p:nvSpPr>
          <p:spPr>
            <a:xfrm>
              <a:off x="2250950" y="2387150"/>
              <a:ext cx="162475" cy="180375"/>
            </a:xfrm>
            <a:custGeom>
              <a:avLst/>
              <a:gdLst/>
              <a:ahLst/>
              <a:cxnLst/>
              <a:rect l="l" t="t" r="r" b="b"/>
              <a:pathLst>
                <a:path w="6499" h="7215" extrusionOk="0">
                  <a:moveTo>
                    <a:pt x="0" y="1"/>
                  </a:moveTo>
                  <a:lnTo>
                    <a:pt x="0" y="1"/>
                  </a:lnTo>
                  <a:cubicBezTo>
                    <a:pt x="467" y="634"/>
                    <a:pt x="968" y="1268"/>
                    <a:pt x="1468" y="1869"/>
                  </a:cubicBezTo>
                  <a:cubicBezTo>
                    <a:pt x="1368" y="1802"/>
                    <a:pt x="1268" y="1735"/>
                    <a:pt x="1168" y="1668"/>
                  </a:cubicBezTo>
                  <a:cubicBezTo>
                    <a:pt x="901" y="1502"/>
                    <a:pt x="634" y="1301"/>
                    <a:pt x="401" y="1101"/>
                  </a:cubicBezTo>
                  <a:cubicBezTo>
                    <a:pt x="394" y="1095"/>
                    <a:pt x="388" y="1092"/>
                    <a:pt x="382" y="1092"/>
                  </a:cubicBezTo>
                  <a:cubicBezTo>
                    <a:pt x="357" y="1092"/>
                    <a:pt x="340" y="1141"/>
                    <a:pt x="367" y="1168"/>
                  </a:cubicBezTo>
                  <a:cubicBezTo>
                    <a:pt x="601" y="1368"/>
                    <a:pt x="868" y="1568"/>
                    <a:pt x="1101" y="1768"/>
                  </a:cubicBezTo>
                  <a:cubicBezTo>
                    <a:pt x="1201" y="1869"/>
                    <a:pt x="1335" y="1969"/>
                    <a:pt x="1468" y="2069"/>
                  </a:cubicBezTo>
                  <a:cubicBezTo>
                    <a:pt x="1568" y="2135"/>
                    <a:pt x="1668" y="2202"/>
                    <a:pt x="1802" y="2269"/>
                  </a:cubicBezTo>
                  <a:cubicBezTo>
                    <a:pt x="2202" y="2769"/>
                    <a:pt x="2636" y="3270"/>
                    <a:pt x="3036" y="3737"/>
                  </a:cubicBezTo>
                  <a:cubicBezTo>
                    <a:pt x="4103" y="4937"/>
                    <a:pt x="5304" y="6038"/>
                    <a:pt x="6405" y="7206"/>
                  </a:cubicBezTo>
                  <a:cubicBezTo>
                    <a:pt x="6411" y="7212"/>
                    <a:pt x="6419" y="7215"/>
                    <a:pt x="6427" y="7215"/>
                  </a:cubicBezTo>
                  <a:cubicBezTo>
                    <a:pt x="6460" y="7215"/>
                    <a:pt x="6499" y="7166"/>
                    <a:pt x="6472" y="7139"/>
                  </a:cubicBezTo>
                  <a:cubicBezTo>
                    <a:pt x="5304" y="6005"/>
                    <a:pt x="4270" y="4737"/>
                    <a:pt x="3203" y="3570"/>
                  </a:cubicBezTo>
                  <a:cubicBezTo>
                    <a:pt x="2102" y="2402"/>
                    <a:pt x="1101" y="116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1"/>
            <p:cNvSpPr/>
            <p:nvPr/>
          </p:nvSpPr>
          <p:spPr>
            <a:xfrm>
              <a:off x="2382700" y="2377150"/>
              <a:ext cx="196850" cy="228525"/>
            </a:xfrm>
            <a:custGeom>
              <a:avLst/>
              <a:gdLst/>
              <a:ahLst/>
              <a:cxnLst/>
              <a:rect l="l" t="t" r="r" b="b"/>
              <a:pathLst>
                <a:path w="7874" h="9141" extrusionOk="0">
                  <a:moveTo>
                    <a:pt x="5805" y="0"/>
                  </a:moveTo>
                  <a:lnTo>
                    <a:pt x="1" y="7439"/>
                  </a:lnTo>
                  <a:lnTo>
                    <a:pt x="1802" y="9140"/>
                  </a:lnTo>
                  <a:lnTo>
                    <a:pt x="7873" y="1201"/>
                  </a:lnTo>
                  <a:lnTo>
                    <a:pt x="5805"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1"/>
            <p:cNvSpPr/>
            <p:nvPr/>
          </p:nvSpPr>
          <p:spPr>
            <a:xfrm>
              <a:off x="2399625" y="2394775"/>
              <a:ext cx="116275" cy="144525"/>
            </a:xfrm>
            <a:custGeom>
              <a:avLst/>
              <a:gdLst/>
              <a:ahLst/>
              <a:cxnLst/>
              <a:rect l="l" t="t" r="r" b="b"/>
              <a:pathLst>
                <a:path w="4651" h="5781" extrusionOk="0">
                  <a:moveTo>
                    <a:pt x="4597" y="1"/>
                  </a:moveTo>
                  <a:cubicBezTo>
                    <a:pt x="4585" y="1"/>
                    <a:pt x="4571" y="8"/>
                    <a:pt x="4561" y="29"/>
                  </a:cubicBezTo>
                  <a:cubicBezTo>
                    <a:pt x="3860" y="996"/>
                    <a:pt x="3026" y="1897"/>
                    <a:pt x="2259" y="2864"/>
                  </a:cubicBezTo>
                  <a:cubicBezTo>
                    <a:pt x="1525" y="3798"/>
                    <a:pt x="725" y="4732"/>
                    <a:pt x="24" y="5733"/>
                  </a:cubicBezTo>
                  <a:cubicBezTo>
                    <a:pt x="1" y="5757"/>
                    <a:pt x="27" y="5780"/>
                    <a:pt x="56" y="5780"/>
                  </a:cubicBezTo>
                  <a:cubicBezTo>
                    <a:pt x="69" y="5780"/>
                    <a:pt x="81" y="5776"/>
                    <a:pt x="91" y="5767"/>
                  </a:cubicBezTo>
                  <a:cubicBezTo>
                    <a:pt x="925" y="4899"/>
                    <a:pt x="1725" y="3965"/>
                    <a:pt x="2459" y="2998"/>
                  </a:cubicBezTo>
                  <a:cubicBezTo>
                    <a:pt x="3227" y="2064"/>
                    <a:pt x="3894" y="1030"/>
                    <a:pt x="4628" y="62"/>
                  </a:cubicBezTo>
                  <a:cubicBezTo>
                    <a:pt x="4651" y="39"/>
                    <a:pt x="4626" y="1"/>
                    <a:pt x="4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1"/>
            <p:cNvSpPr/>
            <p:nvPr/>
          </p:nvSpPr>
          <p:spPr>
            <a:xfrm>
              <a:off x="2381050" y="2548925"/>
              <a:ext cx="71725" cy="60900"/>
            </a:xfrm>
            <a:custGeom>
              <a:avLst/>
              <a:gdLst/>
              <a:ahLst/>
              <a:cxnLst/>
              <a:rect l="l" t="t" r="r" b="b"/>
              <a:pathLst>
                <a:path w="2869" h="2436" extrusionOk="0">
                  <a:moveTo>
                    <a:pt x="500" y="1"/>
                  </a:moveTo>
                  <a:cubicBezTo>
                    <a:pt x="334" y="168"/>
                    <a:pt x="167" y="368"/>
                    <a:pt x="33" y="535"/>
                  </a:cubicBezTo>
                  <a:lnTo>
                    <a:pt x="0" y="568"/>
                  </a:lnTo>
                  <a:lnTo>
                    <a:pt x="33" y="601"/>
                  </a:lnTo>
                  <a:cubicBezTo>
                    <a:pt x="600" y="1235"/>
                    <a:pt x="1168" y="1802"/>
                    <a:pt x="1768" y="2369"/>
                  </a:cubicBezTo>
                  <a:lnTo>
                    <a:pt x="1868" y="2436"/>
                  </a:lnTo>
                  <a:lnTo>
                    <a:pt x="1935" y="2336"/>
                  </a:lnTo>
                  <a:cubicBezTo>
                    <a:pt x="2268" y="1869"/>
                    <a:pt x="2569" y="1402"/>
                    <a:pt x="2869" y="935"/>
                  </a:cubicBezTo>
                  <a:lnTo>
                    <a:pt x="2869" y="935"/>
                  </a:lnTo>
                  <a:cubicBezTo>
                    <a:pt x="2496" y="1338"/>
                    <a:pt x="2182" y="1713"/>
                    <a:pt x="1844" y="2112"/>
                  </a:cubicBezTo>
                  <a:lnTo>
                    <a:pt x="1844" y="2112"/>
                  </a:lnTo>
                  <a:cubicBezTo>
                    <a:pt x="1283" y="1554"/>
                    <a:pt x="720" y="1027"/>
                    <a:pt x="129" y="558"/>
                  </a:cubicBezTo>
                  <a:lnTo>
                    <a:pt x="129" y="558"/>
                  </a:lnTo>
                  <a:cubicBezTo>
                    <a:pt x="253" y="372"/>
                    <a:pt x="377" y="186"/>
                    <a:pt x="5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1"/>
            <p:cNvSpPr/>
            <p:nvPr/>
          </p:nvSpPr>
          <p:spPr>
            <a:xfrm>
              <a:off x="2251775" y="2027550"/>
              <a:ext cx="163475" cy="232025"/>
            </a:xfrm>
            <a:custGeom>
              <a:avLst/>
              <a:gdLst/>
              <a:ahLst/>
              <a:cxnLst/>
              <a:rect l="l" t="t" r="r" b="b"/>
              <a:pathLst>
                <a:path w="6539" h="9281" extrusionOk="0">
                  <a:moveTo>
                    <a:pt x="1194" y="0"/>
                  </a:moveTo>
                  <a:cubicBezTo>
                    <a:pt x="1162" y="0"/>
                    <a:pt x="1141" y="12"/>
                    <a:pt x="1135" y="41"/>
                  </a:cubicBezTo>
                  <a:cubicBezTo>
                    <a:pt x="1035" y="942"/>
                    <a:pt x="835" y="1909"/>
                    <a:pt x="634" y="2743"/>
                  </a:cubicBezTo>
                  <a:cubicBezTo>
                    <a:pt x="334" y="4177"/>
                    <a:pt x="1" y="5311"/>
                    <a:pt x="34" y="5445"/>
                  </a:cubicBezTo>
                  <a:cubicBezTo>
                    <a:pt x="735" y="7179"/>
                    <a:pt x="3737" y="9214"/>
                    <a:pt x="5104" y="9281"/>
                  </a:cubicBezTo>
                  <a:lnTo>
                    <a:pt x="5571" y="5812"/>
                  </a:lnTo>
                  <a:cubicBezTo>
                    <a:pt x="5571" y="5678"/>
                    <a:pt x="5571" y="5545"/>
                    <a:pt x="5571" y="5445"/>
                  </a:cubicBezTo>
                  <a:cubicBezTo>
                    <a:pt x="5771" y="4277"/>
                    <a:pt x="6105" y="3177"/>
                    <a:pt x="6539" y="2109"/>
                  </a:cubicBezTo>
                  <a:lnTo>
                    <a:pt x="2869" y="708"/>
                  </a:lnTo>
                  <a:lnTo>
                    <a:pt x="1735" y="274"/>
                  </a:lnTo>
                  <a:cubicBezTo>
                    <a:pt x="1735" y="274"/>
                    <a:pt x="1347" y="0"/>
                    <a:pt x="1194"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1"/>
            <p:cNvSpPr/>
            <p:nvPr/>
          </p:nvSpPr>
          <p:spPr>
            <a:xfrm>
              <a:off x="2282625" y="2037725"/>
              <a:ext cx="132625" cy="136800"/>
            </a:xfrm>
            <a:custGeom>
              <a:avLst/>
              <a:gdLst/>
              <a:ahLst/>
              <a:cxnLst/>
              <a:rect l="l" t="t" r="r" b="b"/>
              <a:pathLst>
                <a:path w="5305" h="5472" extrusionOk="0">
                  <a:moveTo>
                    <a:pt x="134" y="1"/>
                  </a:moveTo>
                  <a:cubicBezTo>
                    <a:pt x="134" y="1"/>
                    <a:pt x="1" y="4871"/>
                    <a:pt x="3770" y="5438"/>
                  </a:cubicBezTo>
                  <a:cubicBezTo>
                    <a:pt x="3937" y="5471"/>
                    <a:pt x="4137" y="5471"/>
                    <a:pt x="4337" y="5471"/>
                  </a:cubicBezTo>
                  <a:cubicBezTo>
                    <a:pt x="4337" y="5471"/>
                    <a:pt x="4337" y="5438"/>
                    <a:pt x="4337" y="5438"/>
                  </a:cubicBezTo>
                  <a:cubicBezTo>
                    <a:pt x="4337" y="5271"/>
                    <a:pt x="4337" y="5138"/>
                    <a:pt x="4337" y="5004"/>
                  </a:cubicBezTo>
                  <a:cubicBezTo>
                    <a:pt x="4537" y="3870"/>
                    <a:pt x="4871" y="2736"/>
                    <a:pt x="5305" y="1669"/>
                  </a:cubicBezTo>
                  <a:lnTo>
                    <a:pt x="1635" y="268"/>
                  </a:lnTo>
                  <a:lnTo>
                    <a:pt x="1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1"/>
            <p:cNvSpPr/>
            <p:nvPr/>
          </p:nvSpPr>
          <p:spPr>
            <a:xfrm>
              <a:off x="2265125" y="1803850"/>
              <a:ext cx="263550" cy="343575"/>
            </a:xfrm>
            <a:custGeom>
              <a:avLst/>
              <a:gdLst/>
              <a:ahLst/>
              <a:cxnLst/>
              <a:rect l="l" t="t" r="r" b="b"/>
              <a:pathLst>
                <a:path w="10542" h="13743" extrusionOk="0">
                  <a:moveTo>
                    <a:pt x="5362" y="1"/>
                  </a:moveTo>
                  <a:cubicBezTo>
                    <a:pt x="3488" y="1"/>
                    <a:pt x="1539" y="993"/>
                    <a:pt x="801" y="2784"/>
                  </a:cubicBezTo>
                  <a:cubicBezTo>
                    <a:pt x="0" y="4719"/>
                    <a:pt x="467" y="10557"/>
                    <a:pt x="1768" y="11958"/>
                  </a:cubicBezTo>
                  <a:cubicBezTo>
                    <a:pt x="2783" y="13081"/>
                    <a:pt x="4232" y="13742"/>
                    <a:pt x="5632" y="13742"/>
                  </a:cubicBezTo>
                  <a:cubicBezTo>
                    <a:pt x="6808" y="13742"/>
                    <a:pt x="7951" y="13276"/>
                    <a:pt x="8773" y="12225"/>
                  </a:cubicBezTo>
                  <a:cubicBezTo>
                    <a:pt x="10541" y="9956"/>
                    <a:pt x="9774" y="2351"/>
                    <a:pt x="8306" y="1050"/>
                  </a:cubicBezTo>
                  <a:cubicBezTo>
                    <a:pt x="7520" y="338"/>
                    <a:pt x="6454" y="1"/>
                    <a:pt x="5362" y="1"/>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1"/>
            <p:cNvSpPr/>
            <p:nvPr/>
          </p:nvSpPr>
          <p:spPr>
            <a:xfrm>
              <a:off x="2305975" y="2101950"/>
              <a:ext cx="25" cy="25"/>
            </a:xfrm>
            <a:custGeom>
              <a:avLst/>
              <a:gdLst/>
              <a:ahLst/>
              <a:cxnLst/>
              <a:rect l="l" t="t" r="r" b="b"/>
              <a:pathLst>
                <a:path w="1" h="1" fill="none" extrusionOk="0">
                  <a:moveTo>
                    <a:pt x="1" y="0"/>
                  </a:moveTo>
                  <a:lnTo>
                    <a:pt x="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1"/>
            <p:cNvSpPr/>
            <p:nvPr/>
          </p:nvSpPr>
          <p:spPr>
            <a:xfrm>
              <a:off x="2404400" y="1980200"/>
              <a:ext cx="10850" cy="25875"/>
            </a:xfrm>
            <a:custGeom>
              <a:avLst/>
              <a:gdLst/>
              <a:ahLst/>
              <a:cxnLst/>
              <a:rect l="l" t="t" r="r" b="b"/>
              <a:pathLst>
                <a:path w="434" h="1035" extrusionOk="0">
                  <a:moveTo>
                    <a:pt x="334" y="0"/>
                  </a:moveTo>
                  <a:cubicBezTo>
                    <a:pt x="334" y="0"/>
                    <a:pt x="300" y="0"/>
                    <a:pt x="300" y="34"/>
                  </a:cubicBezTo>
                  <a:cubicBezTo>
                    <a:pt x="367" y="434"/>
                    <a:pt x="334" y="868"/>
                    <a:pt x="0" y="1034"/>
                  </a:cubicBezTo>
                  <a:cubicBezTo>
                    <a:pt x="434" y="968"/>
                    <a:pt x="434" y="367"/>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1"/>
            <p:cNvSpPr/>
            <p:nvPr/>
          </p:nvSpPr>
          <p:spPr>
            <a:xfrm>
              <a:off x="2387700" y="1970175"/>
              <a:ext cx="30050" cy="32550"/>
            </a:xfrm>
            <a:custGeom>
              <a:avLst/>
              <a:gdLst/>
              <a:ahLst/>
              <a:cxnLst/>
              <a:rect l="l" t="t" r="r" b="b"/>
              <a:pathLst>
                <a:path w="1202" h="1302" extrusionOk="0">
                  <a:moveTo>
                    <a:pt x="635" y="1"/>
                  </a:moveTo>
                  <a:cubicBezTo>
                    <a:pt x="1" y="1"/>
                    <a:pt x="34" y="1302"/>
                    <a:pt x="635" y="1302"/>
                  </a:cubicBezTo>
                  <a:cubicBezTo>
                    <a:pt x="1202" y="1302"/>
                    <a:pt x="1168" y="1"/>
                    <a:pt x="6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1"/>
            <p:cNvSpPr/>
            <p:nvPr/>
          </p:nvSpPr>
          <p:spPr>
            <a:xfrm>
              <a:off x="2472775" y="1976025"/>
              <a:ext cx="11700" cy="25050"/>
            </a:xfrm>
            <a:custGeom>
              <a:avLst/>
              <a:gdLst/>
              <a:ahLst/>
              <a:cxnLst/>
              <a:rect l="l" t="t" r="r" b="b"/>
              <a:pathLst>
                <a:path w="468" h="1002" extrusionOk="0">
                  <a:moveTo>
                    <a:pt x="34" y="0"/>
                  </a:moveTo>
                  <a:cubicBezTo>
                    <a:pt x="0" y="401"/>
                    <a:pt x="67" y="1001"/>
                    <a:pt x="467" y="1001"/>
                  </a:cubicBezTo>
                  <a:cubicBezTo>
                    <a:pt x="134" y="868"/>
                    <a:pt x="67" y="434"/>
                    <a:pt x="67" y="34"/>
                  </a:cubicBezTo>
                  <a:cubicBezTo>
                    <a:pt x="67" y="0"/>
                    <a:pt x="34"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1"/>
            <p:cNvSpPr/>
            <p:nvPr/>
          </p:nvSpPr>
          <p:spPr>
            <a:xfrm>
              <a:off x="2468950" y="1965875"/>
              <a:ext cx="30800" cy="31075"/>
            </a:xfrm>
            <a:custGeom>
              <a:avLst/>
              <a:gdLst/>
              <a:ahLst/>
              <a:cxnLst/>
              <a:rect l="l" t="t" r="r" b="b"/>
              <a:pathLst>
                <a:path w="1232" h="1243" extrusionOk="0">
                  <a:moveTo>
                    <a:pt x="588" y="1"/>
                  </a:moveTo>
                  <a:cubicBezTo>
                    <a:pt x="566" y="1"/>
                    <a:pt x="544" y="2"/>
                    <a:pt x="520" y="6"/>
                  </a:cubicBezTo>
                  <a:cubicBezTo>
                    <a:pt x="1" y="71"/>
                    <a:pt x="50" y="1243"/>
                    <a:pt x="607" y="1243"/>
                  </a:cubicBezTo>
                  <a:cubicBezTo>
                    <a:pt x="622" y="1243"/>
                    <a:pt x="638" y="1242"/>
                    <a:pt x="654" y="1240"/>
                  </a:cubicBezTo>
                  <a:cubicBezTo>
                    <a:pt x="1232" y="1208"/>
                    <a:pt x="1160" y="1"/>
                    <a:pt x="5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1"/>
            <p:cNvSpPr/>
            <p:nvPr/>
          </p:nvSpPr>
          <p:spPr>
            <a:xfrm>
              <a:off x="2378900" y="1933375"/>
              <a:ext cx="36350" cy="23750"/>
            </a:xfrm>
            <a:custGeom>
              <a:avLst/>
              <a:gdLst/>
              <a:ahLst/>
              <a:cxnLst/>
              <a:rect l="l" t="t" r="r" b="b"/>
              <a:pathLst>
                <a:path w="1454" h="950" extrusionOk="0">
                  <a:moveTo>
                    <a:pt x="978" y="1"/>
                  </a:moveTo>
                  <a:cubicBezTo>
                    <a:pt x="870" y="1"/>
                    <a:pt x="761" y="25"/>
                    <a:pt x="653" y="72"/>
                  </a:cubicBezTo>
                  <a:cubicBezTo>
                    <a:pt x="420" y="139"/>
                    <a:pt x="219" y="305"/>
                    <a:pt x="119" y="506"/>
                  </a:cubicBezTo>
                  <a:cubicBezTo>
                    <a:pt x="0" y="714"/>
                    <a:pt x="174" y="950"/>
                    <a:pt x="379" y="950"/>
                  </a:cubicBezTo>
                  <a:cubicBezTo>
                    <a:pt x="403" y="950"/>
                    <a:pt x="428" y="946"/>
                    <a:pt x="453" y="939"/>
                  </a:cubicBezTo>
                  <a:cubicBezTo>
                    <a:pt x="620" y="873"/>
                    <a:pt x="787" y="806"/>
                    <a:pt x="920" y="739"/>
                  </a:cubicBezTo>
                  <a:cubicBezTo>
                    <a:pt x="1120" y="672"/>
                    <a:pt x="1287" y="572"/>
                    <a:pt x="1387" y="439"/>
                  </a:cubicBezTo>
                  <a:cubicBezTo>
                    <a:pt x="1454" y="339"/>
                    <a:pt x="1420" y="205"/>
                    <a:pt x="1354" y="105"/>
                  </a:cubicBezTo>
                  <a:cubicBezTo>
                    <a:pt x="1228" y="34"/>
                    <a:pt x="1103" y="1"/>
                    <a:pt x="9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1"/>
            <p:cNvSpPr/>
            <p:nvPr/>
          </p:nvSpPr>
          <p:spPr>
            <a:xfrm>
              <a:off x="2466100" y="1928150"/>
              <a:ext cx="37325" cy="21275"/>
            </a:xfrm>
            <a:custGeom>
              <a:avLst/>
              <a:gdLst/>
              <a:ahLst/>
              <a:cxnLst/>
              <a:rect l="l" t="t" r="r" b="b"/>
              <a:pathLst>
                <a:path w="1493" h="851" extrusionOk="0">
                  <a:moveTo>
                    <a:pt x="504" y="0"/>
                  </a:moveTo>
                  <a:cubicBezTo>
                    <a:pt x="340" y="0"/>
                    <a:pt x="180" y="68"/>
                    <a:pt x="67" y="181"/>
                  </a:cubicBezTo>
                  <a:cubicBezTo>
                    <a:pt x="0" y="281"/>
                    <a:pt x="0" y="414"/>
                    <a:pt x="67" y="514"/>
                  </a:cubicBezTo>
                  <a:cubicBezTo>
                    <a:pt x="201" y="648"/>
                    <a:pt x="401" y="715"/>
                    <a:pt x="568" y="748"/>
                  </a:cubicBezTo>
                  <a:cubicBezTo>
                    <a:pt x="734" y="781"/>
                    <a:pt x="901" y="848"/>
                    <a:pt x="1101" y="848"/>
                  </a:cubicBezTo>
                  <a:cubicBezTo>
                    <a:pt x="1113" y="850"/>
                    <a:pt x="1125" y="851"/>
                    <a:pt x="1137" y="851"/>
                  </a:cubicBezTo>
                  <a:cubicBezTo>
                    <a:pt x="1351" y="851"/>
                    <a:pt x="1493" y="571"/>
                    <a:pt x="1335" y="381"/>
                  </a:cubicBezTo>
                  <a:cubicBezTo>
                    <a:pt x="1201" y="181"/>
                    <a:pt x="968" y="81"/>
                    <a:pt x="734" y="47"/>
                  </a:cubicBezTo>
                  <a:cubicBezTo>
                    <a:pt x="659" y="15"/>
                    <a:pt x="581" y="0"/>
                    <a:pt x="5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1"/>
            <p:cNvSpPr/>
            <p:nvPr/>
          </p:nvSpPr>
          <p:spPr>
            <a:xfrm>
              <a:off x="2406900" y="2068600"/>
              <a:ext cx="20025" cy="9200"/>
            </a:xfrm>
            <a:custGeom>
              <a:avLst/>
              <a:gdLst/>
              <a:ahLst/>
              <a:cxnLst/>
              <a:rect l="l" t="t" r="r" b="b"/>
              <a:pathLst>
                <a:path w="801" h="368" extrusionOk="0">
                  <a:moveTo>
                    <a:pt x="0" y="0"/>
                  </a:moveTo>
                  <a:cubicBezTo>
                    <a:pt x="0" y="167"/>
                    <a:pt x="134" y="300"/>
                    <a:pt x="300" y="367"/>
                  </a:cubicBezTo>
                  <a:cubicBezTo>
                    <a:pt x="500" y="367"/>
                    <a:pt x="701" y="267"/>
                    <a:pt x="801" y="100"/>
                  </a:cubicBezTo>
                  <a:lnTo>
                    <a:pt x="801" y="100"/>
                  </a:lnTo>
                  <a:cubicBezTo>
                    <a:pt x="667" y="167"/>
                    <a:pt x="534" y="234"/>
                    <a:pt x="400" y="234"/>
                  </a:cubicBezTo>
                  <a:cubicBezTo>
                    <a:pt x="234" y="234"/>
                    <a:pt x="134" y="10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1"/>
            <p:cNvSpPr/>
            <p:nvPr/>
          </p:nvSpPr>
          <p:spPr>
            <a:xfrm>
              <a:off x="2416900" y="1930850"/>
              <a:ext cx="57575" cy="122550"/>
            </a:xfrm>
            <a:custGeom>
              <a:avLst/>
              <a:gdLst/>
              <a:ahLst/>
              <a:cxnLst/>
              <a:rect l="l" t="t" r="r" b="b"/>
              <a:pathLst>
                <a:path w="2303" h="4902" extrusionOk="0">
                  <a:moveTo>
                    <a:pt x="1576" y="1"/>
                  </a:moveTo>
                  <a:cubicBezTo>
                    <a:pt x="1557" y="1"/>
                    <a:pt x="1535" y="20"/>
                    <a:pt x="1535" y="39"/>
                  </a:cubicBezTo>
                  <a:cubicBezTo>
                    <a:pt x="1602" y="1274"/>
                    <a:pt x="1902" y="2541"/>
                    <a:pt x="2002" y="3809"/>
                  </a:cubicBezTo>
                  <a:cubicBezTo>
                    <a:pt x="1802" y="3709"/>
                    <a:pt x="1602" y="3675"/>
                    <a:pt x="1368" y="3642"/>
                  </a:cubicBezTo>
                  <a:lnTo>
                    <a:pt x="1368" y="3642"/>
                  </a:lnTo>
                  <a:cubicBezTo>
                    <a:pt x="1335" y="3642"/>
                    <a:pt x="1468" y="4543"/>
                    <a:pt x="1468" y="4676"/>
                  </a:cubicBezTo>
                  <a:cubicBezTo>
                    <a:pt x="1385" y="4687"/>
                    <a:pt x="1301" y="4693"/>
                    <a:pt x="1218" y="4693"/>
                  </a:cubicBezTo>
                  <a:cubicBezTo>
                    <a:pt x="804" y="4693"/>
                    <a:pt x="401" y="4554"/>
                    <a:pt x="67" y="4276"/>
                  </a:cubicBezTo>
                  <a:cubicBezTo>
                    <a:pt x="34" y="4276"/>
                    <a:pt x="0" y="4276"/>
                    <a:pt x="0" y="4309"/>
                  </a:cubicBezTo>
                  <a:cubicBezTo>
                    <a:pt x="234" y="4643"/>
                    <a:pt x="567" y="4843"/>
                    <a:pt x="934" y="4876"/>
                  </a:cubicBezTo>
                  <a:cubicBezTo>
                    <a:pt x="1018" y="4893"/>
                    <a:pt x="1101" y="4901"/>
                    <a:pt x="1180" y="4901"/>
                  </a:cubicBezTo>
                  <a:cubicBezTo>
                    <a:pt x="1260" y="4901"/>
                    <a:pt x="1335" y="4893"/>
                    <a:pt x="1401" y="4876"/>
                  </a:cubicBezTo>
                  <a:lnTo>
                    <a:pt x="1602" y="4876"/>
                  </a:lnTo>
                  <a:cubicBezTo>
                    <a:pt x="1635" y="4876"/>
                    <a:pt x="1668" y="4843"/>
                    <a:pt x="1668" y="4810"/>
                  </a:cubicBezTo>
                  <a:lnTo>
                    <a:pt x="1668" y="4743"/>
                  </a:lnTo>
                  <a:lnTo>
                    <a:pt x="1668" y="4710"/>
                  </a:lnTo>
                  <a:cubicBezTo>
                    <a:pt x="1668" y="4409"/>
                    <a:pt x="1602" y="3942"/>
                    <a:pt x="1602" y="3942"/>
                  </a:cubicBezTo>
                  <a:lnTo>
                    <a:pt x="1602" y="3942"/>
                  </a:lnTo>
                  <a:cubicBezTo>
                    <a:pt x="1701" y="3992"/>
                    <a:pt x="2042" y="4135"/>
                    <a:pt x="2209" y="4135"/>
                  </a:cubicBezTo>
                  <a:cubicBezTo>
                    <a:pt x="2265" y="4135"/>
                    <a:pt x="2302" y="4118"/>
                    <a:pt x="2302" y="4076"/>
                  </a:cubicBezTo>
                  <a:cubicBezTo>
                    <a:pt x="2202" y="2708"/>
                    <a:pt x="1968" y="1340"/>
                    <a:pt x="1602" y="39"/>
                  </a:cubicBezTo>
                  <a:cubicBezTo>
                    <a:pt x="1602" y="11"/>
                    <a:pt x="1590" y="1"/>
                    <a:pt x="15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1"/>
            <p:cNvSpPr/>
            <p:nvPr/>
          </p:nvSpPr>
          <p:spPr>
            <a:xfrm>
              <a:off x="2237700" y="1743950"/>
              <a:ext cx="281800" cy="247150"/>
            </a:xfrm>
            <a:custGeom>
              <a:avLst/>
              <a:gdLst/>
              <a:ahLst/>
              <a:cxnLst/>
              <a:rect l="l" t="t" r="r" b="b"/>
              <a:pathLst>
                <a:path w="11272" h="9886" extrusionOk="0">
                  <a:moveTo>
                    <a:pt x="9429" y="1"/>
                  </a:moveTo>
                  <a:cubicBezTo>
                    <a:pt x="9075" y="1"/>
                    <a:pt x="8677" y="243"/>
                    <a:pt x="8436" y="677"/>
                  </a:cubicBezTo>
                  <a:cubicBezTo>
                    <a:pt x="8669" y="911"/>
                    <a:pt x="8803" y="1244"/>
                    <a:pt x="8836" y="1545"/>
                  </a:cubicBezTo>
                  <a:cubicBezTo>
                    <a:pt x="8887" y="1986"/>
                    <a:pt x="8705" y="2229"/>
                    <a:pt x="8522" y="2229"/>
                  </a:cubicBezTo>
                  <a:cubicBezTo>
                    <a:pt x="8346" y="2229"/>
                    <a:pt x="8170" y="2003"/>
                    <a:pt x="8202" y="1511"/>
                  </a:cubicBezTo>
                  <a:cubicBezTo>
                    <a:pt x="8202" y="1244"/>
                    <a:pt x="8303" y="944"/>
                    <a:pt x="8436" y="677"/>
                  </a:cubicBezTo>
                  <a:cubicBezTo>
                    <a:pt x="8269" y="527"/>
                    <a:pt x="8052" y="452"/>
                    <a:pt x="7840" y="452"/>
                  </a:cubicBezTo>
                  <a:cubicBezTo>
                    <a:pt x="7627" y="452"/>
                    <a:pt x="7419" y="527"/>
                    <a:pt x="7268" y="677"/>
                  </a:cubicBezTo>
                  <a:cubicBezTo>
                    <a:pt x="6935" y="1011"/>
                    <a:pt x="6701" y="1411"/>
                    <a:pt x="6568" y="1845"/>
                  </a:cubicBezTo>
                  <a:cubicBezTo>
                    <a:pt x="6568" y="1845"/>
                    <a:pt x="5325" y="1599"/>
                    <a:pt x="4187" y="1599"/>
                  </a:cubicBezTo>
                  <a:cubicBezTo>
                    <a:pt x="3497" y="1599"/>
                    <a:pt x="2846" y="1689"/>
                    <a:pt x="2532" y="1978"/>
                  </a:cubicBezTo>
                  <a:cubicBezTo>
                    <a:pt x="2098" y="2345"/>
                    <a:pt x="1831" y="2845"/>
                    <a:pt x="1765" y="3379"/>
                  </a:cubicBezTo>
                  <a:cubicBezTo>
                    <a:pt x="1131" y="3579"/>
                    <a:pt x="597" y="4046"/>
                    <a:pt x="330" y="4613"/>
                  </a:cubicBezTo>
                  <a:cubicBezTo>
                    <a:pt x="0" y="5537"/>
                    <a:pt x="812" y="9886"/>
                    <a:pt x="2088" y="9886"/>
                  </a:cubicBezTo>
                  <a:cubicBezTo>
                    <a:pt x="2103" y="9886"/>
                    <a:pt x="2117" y="9885"/>
                    <a:pt x="2131" y="9884"/>
                  </a:cubicBezTo>
                  <a:cubicBezTo>
                    <a:pt x="2999" y="9817"/>
                    <a:pt x="3065" y="6481"/>
                    <a:pt x="3065" y="6481"/>
                  </a:cubicBezTo>
                  <a:cubicBezTo>
                    <a:pt x="3999" y="6481"/>
                    <a:pt x="4833" y="5848"/>
                    <a:pt x="5100" y="4947"/>
                  </a:cubicBezTo>
                  <a:cubicBezTo>
                    <a:pt x="5100" y="4947"/>
                    <a:pt x="6482" y="5792"/>
                    <a:pt x="7928" y="5792"/>
                  </a:cubicBezTo>
                  <a:cubicBezTo>
                    <a:pt x="8555" y="5792"/>
                    <a:pt x="9193" y="5634"/>
                    <a:pt x="9737" y="5180"/>
                  </a:cubicBezTo>
                  <a:cubicBezTo>
                    <a:pt x="11271" y="3913"/>
                    <a:pt x="10537" y="611"/>
                    <a:pt x="9804" y="110"/>
                  </a:cubicBezTo>
                  <a:cubicBezTo>
                    <a:pt x="9693" y="36"/>
                    <a:pt x="9564" y="1"/>
                    <a:pt x="94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1"/>
            <p:cNvSpPr/>
            <p:nvPr/>
          </p:nvSpPr>
          <p:spPr>
            <a:xfrm>
              <a:off x="2231775" y="1953000"/>
              <a:ext cx="77575" cy="95200"/>
            </a:xfrm>
            <a:custGeom>
              <a:avLst/>
              <a:gdLst/>
              <a:ahLst/>
              <a:cxnLst/>
              <a:rect l="l" t="t" r="r" b="b"/>
              <a:pathLst>
                <a:path w="3103" h="3808" extrusionOk="0">
                  <a:moveTo>
                    <a:pt x="1114" y="0"/>
                  </a:moveTo>
                  <a:cubicBezTo>
                    <a:pt x="1030" y="0"/>
                    <a:pt x="947" y="17"/>
                    <a:pt x="867" y="54"/>
                  </a:cubicBezTo>
                  <a:cubicBezTo>
                    <a:pt x="0" y="454"/>
                    <a:pt x="767" y="3223"/>
                    <a:pt x="1701" y="3690"/>
                  </a:cubicBezTo>
                  <a:cubicBezTo>
                    <a:pt x="1851" y="3770"/>
                    <a:pt x="2012" y="3808"/>
                    <a:pt x="2172" y="3808"/>
                  </a:cubicBezTo>
                  <a:cubicBezTo>
                    <a:pt x="2547" y="3808"/>
                    <a:pt x="2915" y="3598"/>
                    <a:pt x="3102" y="3223"/>
                  </a:cubicBezTo>
                  <a:lnTo>
                    <a:pt x="2902" y="1622"/>
                  </a:lnTo>
                  <a:cubicBezTo>
                    <a:pt x="2902" y="1622"/>
                    <a:pt x="1940" y="0"/>
                    <a:pt x="1114" y="0"/>
                  </a:cubicBezTo>
                  <a:close/>
                </a:path>
              </a:pathLst>
            </a:custGeom>
            <a:solidFill>
              <a:srgbClr val="AD6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1"/>
            <p:cNvSpPr/>
            <p:nvPr/>
          </p:nvSpPr>
          <p:spPr>
            <a:xfrm>
              <a:off x="2259275" y="1974350"/>
              <a:ext cx="38400" cy="60625"/>
            </a:xfrm>
            <a:custGeom>
              <a:avLst/>
              <a:gdLst/>
              <a:ahLst/>
              <a:cxnLst/>
              <a:rect l="l" t="t" r="r" b="b"/>
              <a:pathLst>
                <a:path w="1536" h="2425" extrusionOk="0">
                  <a:moveTo>
                    <a:pt x="1" y="1"/>
                  </a:moveTo>
                  <a:lnTo>
                    <a:pt x="1" y="34"/>
                  </a:lnTo>
                  <a:cubicBezTo>
                    <a:pt x="635" y="401"/>
                    <a:pt x="1068" y="1001"/>
                    <a:pt x="1202" y="1702"/>
                  </a:cubicBezTo>
                  <a:cubicBezTo>
                    <a:pt x="1116" y="1508"/>
                    <a:pt x="918" y="1398"/>
                    <a:pt x="708" y="1398"/>
                  </a:cubicBezTo>
                  <a:cubicBezTo>
                    <a:pt x="593" y="1398"/>
                    <a:pt x="474" y="1431"/>
                    <a:pt x="368" y="1502"/>
                  </a:cubicBezTo>
                  <a:lnTo>
                    <a:pt x="368" y="1535"/>
                  </a:lnTo>
                  <a:cubicBezTo>
                    <a:pt x="415" y="1523"/>
                    <a:pt x="462" y="1518"/>
                    <a:pt x="509" y="1518"/>
                  </a:cubicBezTo>
                  <a:cubicBezTo>
                    <a:pt x="725" y="1518"/>
                    <a:pt x="925" y="1637"/>
                    <a:pt x="1035" y="1802"/>
                  </a:cubicBezTo>
                  <a:cubicBezTo>
                    <a:pt x="1135" y="2002"/>
                    <a:pt x="1235" y="2169"/>
                    <a:pt x="1335" y="2402"/>
                  </a:cubicBezTo>
                  <a:cubicBezTo>
                    <a:pt x="1335" y="2416"/>
                    <a:pt x="1358" y="2424"/>
                    <a:pt x="1383" y="2424"/>
                  </a:cubicBezTo>
                  <a:cubicBezTo>
                    <a:pt x="1417" y="2424"/>
                    <a:pt x="1455" y="2408"/>
                    <a:pt x="1435" y="2369"/>
                  </a:cubicBezTo>
                  <a:cubicBezTo>
                    <a:pt x="1535" y="1435"/>
                    <a:pt x="968" y="1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1"/>
            <p:cNvSpPr/>
            <p:nvPr/>
          </p:nvSpPr>
          <p:spPr>
            <a:xfrm>
              <a:off x="3832075" y="2352950"/>
              <a:ext cx="442000" cy="321125"/>
            </a:xfrm>
            <a:custGeom>
              <a:avLst/>
              <a:gdLst/>
              <a:ahLst/>
              <a:cxnLst/>
              <a:rect l="l" t="t" r="r" b="b"/>
              <a:pathLst>
                <a:path w="17680" h="12845" extrusionOk="0">
                  <a:moveTo>
                    <a:pt x="8974" y="1"/>
                  </a:moveTo>
                  <a:cubicBezTo>
                    <a:pt x="4203" y="1"/>
                    <a:pt x="301" y="2903"/>
                    <a:pt x="301" y="6439"/>
                  </a:cubicBezTo>
                  <a:cubicBezTo>
                    <a:pt x="301" y="7440"/>
                    <a:pt x="601" y="8407"/>
                    <a:pt x="1168" y="9241"/>
                  </a:cubicBezTo>
                  <a:lnTo>
                    <a:pt x="0" y="11843"/>
                  </a:lnTo>
                  <a:lnTo>
                    <a:pt x="3003" y="11075"/>
                  </a:lnTo>
                  <a:cubicBezTo>
                    <a:pt x="4724" y="12245"/>
                    <a:pt x="6730" y="12845"/>
                    <a:pt x="8805" y="12845"/>
                  </a:cubicBezTo>
                  <a:cubicBezTo>
                    <a:pt x="8861" y="12845"/>
                    <a:pt x="8917" y="12844"/>
                    <a:pt x="8974" y="12843"/>
                  </a:cubicBezTo>
                  <a:cubicBezTo>
                    <a:pt x="13777" y="12843"/>
                    <a:pt x="17680" y="9975"/>
                    <a:pt x="17680" y="6439"/>
                  </a:cubicBezTo>
                  <a:cubicBezTo>
                    <a:pt x="17680" y="2903"/>
                    <a:pt x="13777" y="1"/>
                    <a:pt x="8974"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1"/>
            <p:cNvSpPr/>
            <p:nvPr/>
          </p:nvSpPr>
          <p:spPr>
            <a:xfrm>
              <a:off x="4134800" y="2491400"/>
              <a:ext cx="52550" cy="45025"/>
            </a:xfrm>
            <a:custGeom>
              <a:avLst/>
              <a:gdLst/>
              <a:ahLst/>
              <a:cxnLst/>
              <a:rect l="l" t="t" r="r" b="b"/>
              <a:pathLst>
                <a:path w="2102" h="1801" extrusionOk="0">
                  <a:moveTo>
                    <a:pt x="901" y="0"/>
                  </a:moveTo>
                  <a:cubicBezTo>
                    <a:pt x="400" y="0"/>
                    <a:pt x="0" y="400"/>
                    <a:pt x="0" y="901"/>
                  </a:cubicBezTo>
                  <a:cubicBezTo>
                    <a:pt x="0" y="1442"/>
                    <a:pt x="442" y="1800"/>
                    <a:pt x="904" y="1800"/>
                  </a:cubicBezTo>
                  <a:cubicBezTo>
                    <a:pt x="1125" y="1800"/>
                    <a:pt x="1351" y="1718"/>
                    <a:pt x="1535" y="1535"/>
                  </a:cubicBezTo>
                  <a:cubicBezTo>
                    <a:pt x="2102" y="968"/>
                    <a:pt x="1701"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1"/>
            <p:cNvSpPr/>
            <p:nvPr/>
          </p:nvSpPr>
          <p:spPr>
            <a:xfrm>
              <a:off x="4033875" y="2491400"/>
              <a:ext cx="52575" cy="45025"/>
            </a:xfrm>
            <a:custGeom>
              <a:avLst/>
              <a:gdLst/>
              <a:ahLst/>
              <a:cxnLst/>
              <a:rect l="l" t="t" r="r" b="b"/>
              <a:pathLst>
                <a:path w="2103" h="1801" extrusionOk="0">
                  <a:moveTo>
                    <a:pt x="902" y="0"/>
                  </a:moveTo>
                  <a:cubicBezTo>
                    <a:pt x="401" y="0"/>
                    <a:pt x="1" y="400"/>
                    <a:pt x="1" y="901"/>
                  </a:cubicBezTo>
                  <a:cubicBezTo>
                    <a:pt x="1" y="1442"/>
                    <a:pt x="443" y="1800"/>
                    <a:pt x="905" y="1800"/>
                  </a:cubicBezTo>
                  <a:cubicBezTo>
                    <a:pt x="1126" y="1800"/>
                    <a:pt x="1352" y="1718"/>
                    <a:pt x="1535" y="1535"/>
                  </a:cubicBezTo>
                  <a:cubicBezTo>
                    <a:pt x="2102" y="968"/>
                    <a:pt x="1702" y="0"/>
                    <a:pt x="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1"/>
            <p:cNvSpPr/>
            <p:nvPr/>
          </p:nvSpPr>
          <p:spPr>
            <a:xfrm>
              <a:off x="3933825" y="2491400"/>
              <a:ext cx="52550" cy="45025"/>
            </a:xfrm>
            <a:custGeom>
              <a:avLst/>
              <a:gdLst/>
              <a:ahLst/>
              <a:cxnLst/>
              <a:rect l="l" t="t" r="r" b="b"/>
              <a:pathLst>
                <a:path w="2102" h="1801" extrusionOk="0">
                  <a:moveTo>
                    <a:pt x="901" y="0"/>
                  </a:moveTo>
                  <a:cubicBezTo>
                    <a:pt x="400" y="0"/>
                    <a:pt x="0" y="400"/>
                    <a:pt x="0" y="901"/>
                  </a:cubicBezTo>
                  <a:cubicBezTo>
                    <a:pt x="0" y="1442"/>
                    <a:pt x="442" y="1800"/>
                    <a:pt x="904" y="1800"/>
                  </a:cubicBezTo>
                  <a:cubicBezTo>
                    <a:pt x="1125" y="1800"/>
                    <a:pt x="1351" y="1718"/>
                    <a:pt x="1534" y="1535"/>
                  </a:cubicBezTo>
                  <a:cubicBezTo>
                    <a:pt x="2102" y="968"/>
                    <a:pt x="1701"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a:off x="5523275" y="2913350"/>
              <a:ext cx="441175" cy="320300"/>
            </a:xfrm>
            <a:custGeom>
              <a:avLst/>
              <a:gdLst/>
              <a:ahLst/>
              <a:cxnLst/>
              <a:rect l="l" t="t" r="r" b="b"/>
              <a:pathLst>
                <a:path w="17647" h="12812" extrusionOk="0">
                  <a:moveTo>
                    <a:pt x="8974" y="1"/>
                  </a:moveTo>
                  <a:cubicBezTo>
                    <a:pt x="4170" y="1"/>
                    <a:pt x="268" y="2870"/>
                    <a:pt x="268" y="6406"/>
                  </a:cubicBezTo>
                  <a:cubicBezTo>
                    <a:pt x="301" y="7406"/>
                    <a:pt x="601" y="8374"/>
                    <a:pt x="1135" y="9208"/>
                  </a:cubicBezTo>
                  <a:lnTo>
                    <a:pt x="1" y="11843"/>
                  </a:lnTo>
                  <a:lnTo>
                    <a:pt x="2970" y="11042"/>
                  </a:lnTo>
                  <a:cubicBezTo>
                    <a:pt x="4691" y="12211"/>
                    <a:pt x="6729" y="12811"/>
                    <a:pt x="8805" y="12811"/>
                  </a:cubicBezTo>
                  <a:cubicBezTo>
                    <a:pt x="8861" y="12811"/>
                    <a:pt x="8918" y="12811"/>
                    <a:pt x="8974" y="12810"/>
                  </a:cubicBezTo>
                  <a:cubicBezTo>
                    <a:pt x="13777" y="12810"/>
                    <a:pt x="17647" y="9941"/>
                    <a:pt x="17647" y="6406"/>
                  </a:cubicBezTo>
                  <a:cubicBezTo>
                    <a:pt x="17647" y="2870"/>
                    <a:pt x="13777" y="1"/>
                    <a:pt x="8974"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1"/>
            <p:cNvSpPr/>
            <p:nvPr/>
          </p:nvSpPr>
          <p:spPr>
            <a:xfrm>
              <a:off x="5825175" y="3050950"/>
              <a:ext cx="52550" cy="45050"/>
            </a:xfrm>
            <a:custGeom>
              <a:avLst/>
              <a:gdLst/>
              <a:ahLst/>
              <a:cxnLst/>
              <a:rect l="l" t="t" r="r" b="b"/>
              <a:pathLst>
                <a:path w="2102" h="1802" extrusionOk="0">
                  <a:moveTo>
                    <a:pt x="901" y="1"/>
                  </a:moveTo>
                  <a:cubicBezTo>
                    <a:pt x="400" y="1"/>
                    <a:pt x="0" y="401"/>
                    <a:pt x="0" y="902"/>
                  </a:cubicBezTo>
                  <a:cubicBezTo>
                    <a:pt x="0" y="1443"/>
                    <a:pt x="442" y="1801"/>
                    <a:pt x="904" y="1801"/>
                  </a:cubicBezTo>
                  <a:cubicBezTo>
                    <a:pt x="1125" y="1801"/>
                    <a:pt x="1351" y="1719"/>
                    <a:pt x="1535" y="1535"/>
                  </a:cubicBezTo>
                  <a:cubicBezTo>
                    <a:pt x="2102" y="968"/>
                    <a:pt x="1701" y="1"/>
                    <a:pt x="9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1"/>
            <p:cNvSpPr/>
            <p:nvPr/>
          </p:nvSpPr>
          <p:spPr>
            <a:xfrm>
              <a:off x="5725100" y="3050950"/>
              <a:ext cx="52550" cy="45050"/>
            </a:xfrm>
            <a:custGeom>
              <a:avLst/>
              <a:gdLst/>
              <a:ahLst/>
              <a:cxnLst/>
              <a:rect l="l" t="t" r="r" b="b"/>
              <a:pathLst>
                <a:path w="2102" h="1802" extrusionOk="0">
                  <a:moveTo>
                    <a:pt x="901" y="1"/>
                  </a:moveTo>
                  <a:cubicBezTo>
                    <a:pt x="400" y="1"/>
                    <a:pt x="0" y="401"/>
                    <a:pt x="0" y="902"/>
                  </a:cubicBezTo>
                  <a:cubicBezTo>
                    <a:pt x="0" y="1443"/>
                    <a:pt x="442" y="1801"/>
                    <a:pt x="904" y="1801"/>
                  </a:cubicBezTo>
                  <a:cubicBezTo>
                    <a:pt x="1125" y="1801"/>
                    <a:pt x="1351" y="1719"/>
                    <a:pt x="1535" y="1535"/>
                  </a:cubicBezTo>
                  <a:cubicBezTo>
                    <a:pt x="2102" y="968"/>
                    <a:pt x="1701" y="1"/>
                    <a:pt x="9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a:off x="5624175" y="3050950"/>
              <a:ext cx="52575" cy="45050"/>
            </a:xfrm>
            <a:custGeom>
              <a:avLst/>
              <a:gdLst/>
              <a:ahLst/>
              <a:cxnLst/>
              <a:rect l="l" t="t" r="r" b="b"/>
              <a:pathLst>
                <a:path w="2103" h="1802" extrusionOk="0">
                  <a:moveTo>
                    <a:pt x="902" y="1"/>
                  </a:moveTo>
                  <a:cubicBezTo>
                    <a:pt x="401" y="1"/>
                    <a:pt x="1" y="401"/>
                    <a:pt x="1" y="902"/>
                  </a:cubicBezTo>
                  <a:cubicBezTo>
                    <a:pt x="1" y="1443"/>
                    <a:pt x="443" y="1801"/>
                    <a:pt x="905" y="1801"/>
                  </a:cubicBezTo>
                  <a:cubicBezTo>
                    <a:pt x="1126" y="1801"/>
                    <a:pt x="1352" y="1719"/>
                    <a:pt x="1535" y="1535"/>
                  </a:cubicBezTo>
                  <a:cubicBezTo>
                    <a:pt x="2102" y="968"/>
                    <a:pt x="1702" y="1"/>
                    <a:pt x="9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1"/>
            <p:cNvSpPr/>
            <p:nvPr/>
          </p:nvSpPr>
          <p:spPr>
            <a:xfrm>
              <a:off x="1633000" y="3295300"/>
              <a:ext cx="442000" cy="321125"/>
            </a:xfrm>
            <a:custGeom>
              <a:avLst/>
              <a:gdLst/>
              <a:ahLst/>
              <a:cxnLst/>
              <a:rect l="l" t="t" r="r" b="b"/>
              <a:pathLst>
                <a:path w="17680" h="12845" extrusionOk="0">
                  <a:moveTo>
                    <a:pt x="8674" y="1"/>
                  </a:moveTo>
                  <a:cubicBezTo>
                    <a:pt x="3903" y="1"/>
                    <a:pt x="1" y="2869"/>
                    <a:pt x="1" y="6405"/>
                  </a:cubicBezTo>
                  <a:cubicBezTo>
                    <a:pt x="1" y="9974"/>
                    <a:pt x="3903" y="12843"/>
                    <a:pt x="8674" y="12843"/>
                  </a:cubicBezTo>
                  <a:cubicBezTo>
                    <a:pt x="8727" y="12844"/>
                    <a:pt x="8780" y="12844"/>
                    <a:pt x="8834" y="12844"/>
                  </a:cubicBezTo>
                  <a:cubicBezTo>
                    <a:pt x="10913" y="12844"/>
                    <a:pt x="12954" y="12213"/>
                    <a:pt x="14678" y="11042"/>
                  </a:cubicBezTo>
                  <a:lnTo>
                    <a:pt x="17680" y="11809"/>
                  </a:lnTo>
                  <a:lnTo>
                    <a:pt x="16512" y="9207"/>
                  </a:lnTo>
                  <a:cubicBezTo>
                    <a:pt x="17046" y="8373"/>
                    <a:pt x="17380" y="7406"/>
                    <a:pt x="17380" y="6405"/>
                  </a:cubicBezTo>
                  <a:cubicBezTo>
                    <a:pt x="17380" y="2869"/>
                    <a:pt x="13477" y="1"/>
                    <a:pt x="8674"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1"/>
            <p:cNvSpPr/>
            <p:nvPr/>
          </p:nvSpPr>
          <p:spPr>
            <a:xfrm>
              <a:off x="1719725" y="3432900"/>
              <a:ext cx="52575" cy="45025"/>
            </a:xfrm>
            <a:custGeom>
              <a:avLst/>
              <a:gdLst/>
              <a:ahLst/>
              <a:cxnLst/>
              <a:rect l="l" t="t" r="r" b="b"/>
              <a:pathLst>
                <a:path w="2103" h="1801" extrusionOk="0">
                  <a:moveTo>
                    <a:pt x="1202" y="0"/>
                  </a:moveTo>
                  <a:cubicBezTo>
                    <a:pt x="401" y="0"/>
                    <a:pt x="1" y="968"/>
                    <a:pt x="568" y="1535"/>
                  </a:cubicBezTo>
                  <a:cubicBezTo>
                    <a:pt x="752" y="1719"/>
                    <a:pt x="977" y="1801"/>
                    <a:pt x="1198" y="1801"/>
                  </a:cubicBezTo>
                  <a:cubicBezTo>
                    <a:pt x="1660" y="1801"/>
                    <a:pt x="2102" y="1442"/>
                    <a:pt x="2102" y="901"/>
                  </a:cubicBezTo>
                  <a:cubicBezTo>
                    <a:pt x="2102" y="401"/>
                    <a:pt x="1702" y="0"/>
                    <a:pt x="12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a:off x="1819800" y="3432900"/>
              <a:ext cx="52575" cy="45025"/>
            </a:xfrm>
            <a:custGeom>
              <a:avLst/>
              <a:gdLst/>
              <a:ahLst/>
              <a:cxnLst/>
              <a:rect l="l" t="t" r="r" b="b"/>
              <a:pathLst>
                <a:path w="2103" h="1801" extrusionOk="0">
                  <a:moveTo>
                    <a:pt x="1202" y="0"/>
                  </a:moveTo>
                  <a:cubicBezTo>
                    <a:pt x="401" y="0"/>
                    <a:pt x="1" y="968"/>
                    <a:pt x="568" y="1535"/>
                  </a:cubicBezTo>
                  <a:cubicBezTo>
                    <a:pt x="751" y="1719"/>
                    <a:pt x="977" y="1801"/>
                    <a:pt x="1198" y="1801"/>
                  </a:cubicBezTo>
                  <a:cubicBezTo>
                    <a:pt x="1660" y="1801"/>
                    <a:pt x="2102" y="1442"/>
                    <a:pt x="2102" y="901"/>
                  </a:cubicBezTo>
                  <a:cubicBezTo>
                    <a:pt x="2102" y="401"/>
                    <a:pt x="1702" y="0"/>
                    <a:pt x="12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a:off x="1920700" y="3432900"/>
              <a:ext cx="52575" cy="45025"/>
            </a:xfrm>
            <a:custGeom>
              <a:avLst/>
              <a:gdLst/>
              <a:ahLst/>
              <a:cxnLst/>
              <a:rect l="l" t="t" r="r" b="b"/>
              <a:pathLst>
                <a:path w="2103" h="1801" extrusionOk="0">
                  <a:moveTo>
                    <a:pt x="1235" y="0"/>
                  </a:moveTo>
                  <a:cubicBezTo>
                    <a:pt x="401" y="0"/>
                    <a:pt x="1" y="968"/>
                    <a:pt x="568" y="1535"/>
                  </a:cubicBezTo>
                  <a:cubicBezTo>
                    <a:pt x="752" y="1719"/>
                    <a:pt x="977" y="1801"/>
                    <a:pt x="1198" y="1801"/>
                  </a:cubicBezTo>
                  <a:cubicBezTo>
                    <a:pt x="1660" y="1801"/>
                    <a:pt x="2102" y="1442"/>
                    <a:pt x="2102" y="901"/>
                  </a:cubicBezTo>
                  <a:cubicBezTo>
                    <a:pt x="2102" y="434"/>
                    <a:pt x="1702" y="34"/>
                    <a:pt x="1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0"/>
        <p:cNvGrpSpPr/>
        <p:nvPr/>
      </p:nvGrpSpPr>
      <p:grpSpPr>
        <a:xfrm>
          <a:off x="0" y="0"/>
          <a:ext cx="0" cy="0"/>
          <a:chOff x="0" y="0"/>
          <a:chExt cx="0" cy="0"/>
        </a:xfrm>
      </p:grpSpPr>
      <p:sp>
        <p:nvSpPr>
          <p:cNvPr id="201" name="Google Shape;201;p24"/>
          <p:cNvSpPr/>
          <p:nvPr/>
        </p:nvSpPr>
        <p:spPr>
          <a:xfrm>
            <a:off x="3338501" y="1254160"/>
            <a:ext cx="754500" cy="105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txBox="1">
            <a:spLocks noGrp="1"/>
          </p:cNvSpPr>
          <p:nvPr>
            <p:ph type="title" idx="8"/>
          </p:nvPr>
        </p:nvSpPr>
        <p:spPr>
          <a:xfrm>
            <a:off x="3678550" y="1405575"/>
            <a:ext cx="5111400" cy="57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5F7D95"/>
                </a:solidFill>
              </a:rPr>
              <a:t>01</a:t>
            </a:r>
            <a:endParaRPr>
              <a:solidFill>
                <a:srgbClr val="5F7D95"/>
              </a:solidFill>
            </a:endParaRPr>
          </a:p>
        </p:txBody>
      </p:sp>
      <p:sp>
        <p:nvSpPr>
          <p:cNvPr id="203" name="Google Shape;203;p24"/>
          <p:cNvSpPr txBox="1">
            <a:spLocks noGrp="1"/>
          </p:cNvSpPr>
          <p:nvPr>
            <p:ph type="ctrTitle"/>
          </p:nvPr>
        </p:nvSpPr>
        <p:spPr>
          <a:xfrm>
            <a:off x="3678550" y="1917564"/>
            <a:ext cx="5111400" cy="54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Data Scraping</a:t>
            </a:r>
            <a:endParaRPr/>
          </a:p>
        </p:txBody>
      </p:sp>
      <p:sp>
        <p:nvSpPr>
          <p:cNvPr id="204" name="Google Shape;204;p24"/>
          <p:cNvSpPr txBox="1">
            <a:spLocks noGrp="1"/>
          </p:cNvSpPr>
          <p:nvPr>
            <p:ph type="ctrTitle" idx="3"/>
          </p:nvPr>
        </p:nvSpPr>
        <p:spPr>
          <a:xfrm>
            <a:off x="6394722" y="1916117"/>
            <a:ext cx="2395500" cy="54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Analisi dei dati</a:t>
            </a:r>
            <a:endParaRPr/>
          </a:p>
        </p:txBody>
      </p:sp>
      <p:sp>
        <p:nvSpPr>
          <p:cNvPr id="205" name="Google Shape;205;p24"/>
          <p:cNvSpPr txBox="1">
            <a:spLocks noGrp="1"/>
          </p:cNvSpPr>
          <p:nvPr>
            <p:ph type="subTitle" idx="1"/>
          </p:nvPr>
        </p:nvSpPr>
        <p:spPr>
          <a:xfrm>
            <a:off x="3678550" y="2665700"/>
            <a:ext cx="5238300" cy="11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Lettura csv e </a:t>
            </a:r>
            <a:endParaRPr/>
          </a:p>
          <a:p>
            <a:pPr marL="0" lvl="0" indent="0" algn="l" rtl="0">
              <a:spcBef>
                <a:spcPts val="0"/>
              </a:spcBef>
              <a:spcAft>
                <a:spcPts val="0"/>
              </a:spcAft>
              <a:buClr>
                <a:schemeClr val="dk1"/>
              </a:buClr>
              <a:buSzPts val="1100"/>
              <a:buFont typeface="Arial"/>
              <a:buNone/>
            </a:pPr>
            <a:r>
              <a:rPr lang="en" i="1"/>
              <a:t>Pre-processing</a:t>
            </a:r>
            <a:r>
              <a:rPr lang="en"/>
              <a:t> dei dati</a:t>
            </a:r>
            <a:endParaRPr/>
          </a:p>
        </p:txBody>
      </p:sp>
      <p:sp>
        <p:nvSpPr>
          <p:cNvPr id="206" name="Google Shape;206;p24"/>
          <p:cNvSpPr txBox="1">
            <a:spLocks noGrp="1"/>
          </p:cNvSpPr>
          <p:nvPr>
            <p:ph type="subTitle" idx="6"/>
          </p:nvPr>
        </p:nvSpPr>
        <p:spPr>
          <a:xfrm>
            <a:off x="6394722" y="2665690"/>
            <a:ext cx="2395500" cy="112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Visualizzazione del dataset</a:t>
            </a:r>
            <a:endParaRPr/>
          </a:p>
        </p:txBody>
      </p:sp>
      <p:sp>
        <p:nvSpPr>
          <p:cNvPr id="207" name="Google Shape;207;p24"/>
          <p:cNvSpPr txBox="1">
            <a:spLocks noGrp="1"/>
          </p:cNvSpPr>
          <p:nvPr>
            <p:ph type="title" idx="9"/>
          </p:nvPr>
        </p:nvSpPr>
        <p:spPr>
          <a:xfrm>
            <a:off x="6394722" y="1407954"/>
            <a:ext cx="2395500" cy="57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5F8195"/>
                </a:solidFill>
              </a:rPr>
              <a:t>02</a:t>
            </a:r>
            <a:endParaRPr>
              <a:solidFill>
                <a:srgbClr val="5F8195"/>
              </a:solidFill>
            </a:endParaRPr>
          </a:p>
        </p:txBody>
      </p:sp>
      <p:grpSp>
        <p:nvGrpSpPr>
          <p:cNvPr id="208" name="Google Shape;208;p24"/>
          <p:cNvGrpSpPr/>
          <p:nvPr/>
        </p:nvGrpSpPr>
        <p:grpSpPr>
          <a:xfrm>
            <a:off x="237193" y="1020977"/>
            <a:ext cx="2842070" cy="3101531"/>
            <a:chOff x="1679700" y="710950"/>
            <a:chExt cx="4233050" cy="4425700"/>
          </a:xfrm>
        </p:grpSpPr>
        <p:sp>
          <p:nvSpPr>
            <p:cNvPr id="209" name="Google Shape;209;p24"/>
            <p:cNvSpPr/>
            <p:nvPr/>
          </p:nvSpPr>
          <p:spPr>
            <a:xfrm>
              <a:off x="1722850" y="2734275"/>
              <a:ext cx="694075" cy="605700"/>
            </a:xfrm>
            <a:custGeom>
              <a:avLst/>
              <a:gdLst/>
              <a:ahLst/>
              <a:cxnLst/>
              <a:rect l="l" t="t" r="r" b="b"/>
              <a:pathLst>
                <a:path w="27763" h="24228" extrusionOk="0">
                  <a:moveTo>
                    <a:pt x="15093" y="0"/>
                  </a:moveTo>
                  <a:cubicBezTo>
                    <a:pt x="6377" y="0"/>
                    <a:pt x="1" y="9632"/>
                    <a:pt x="4646" y="18005"/>
                  </a:cubicBezTo>
                  <a:cubicBezTo>
                    <a:pt x="6852" y="21984"/>
                    <a:pt x="10964" y="24228"/>
                    <a:pt x="15207" y="24228"/>
                  </a:cubicBezTo>
                  <a:cubicBezTo>
                    <a:pt x="17189" y="24228"/>
                    <a:pt x="19199" y="23738"/>
                    <a:pt x="21058" y="22708"/>
                  </a:cubicBezTo>
                  <a:cubicBezTo>
                    <a:pt x="25361" y="20340"/>
                    <a:pt x="27762" y="15603"/>
                    <a:pt x="27229" y="10767"/>
                  </a:cubicBezTo>
                  <a:cubicBezTo>
                    <a:pt x="26662" y="5896"/>
                    <a:pt x="23226" y="1860"/>
                    <a:pt x="18522" y="492"/>
                  </a:cubicBezTo>
                  <a:cubicBezTo>
                    <a:pt x="17353" y="157"/>
                    <a:pt x="16204" y="0"/>
                    <a:pt x="15093"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1907375" y="2874125"/>
              <a:ext cx="371125" cy="341150"/>
            </a:xfrm>
            <a:custGeom>
              <a:avLst/>
              <a:gdLst/>
              <a:ahLst/>
              <a:cxnLst/>
              <a:rect l="l" t="t" r="r" b="b"/>
              <a:pathLst>
                <a:path w="14845" h="13646" extrusionOk="0">
                  <a:moveTo>
                    <a:pt x="10419" y="1"/>
                  </a:moveTo>
                  <a:cubicBezTo>
                    <a:pt x="6917" y="1"/>
                    <a:pt x="7639" y="5906"/>
                    <a:pt x="7639" y="5906"/>
                  </a:cubicBezTo>
                  <a:cubicBezTo>
                    <a:pt x="7639" y="5906"/>
                    <a:pt x="5865" y="1873"/>
                    <a:pt x="3458" y="1873"/>
                  </a:cubicBezTo>
                  <a:cubicBezTo>
                    <a:pt x="3045" y="1873"/>
                    <a:pt x="2613" y="1992"/>
                    <a:pt x="2168" y="2270"/>
                  </a:cubicBezTo>
                  <a:cubicBezTo>
                    <a:pt x="34" y="3605"/>
                    <a:pt x="0" y="7074"/>
                    <a:pt x="2268" y="9609"/>
                  </a:cubicBezTo>
                  <a:cubicBezTo>
                    <a:pt x="5004" y="12678"/>
                    <a:pt x="9774" y="13645"/>
                    <a:pt x="9774" y="13645"/>
                  </a:cubicBezTo>
                  <a:cubicBezTo>
                    <a:pt x="9774" y="13645"/>
                    <a:pt x="13376" y="10410"/>
                    <a:pt x="14177" y="6373"/>
                  </a:cubicBezTo>
                  <a:cubicBezTo>
                    <a:pt x="14844" y="3004"/>
                    <a:pt x="13009" y="69"/>
                    <a:pt x="10508" y="2"/>
                  </a:cubicBezTo>
                  <a:cubicBezTo>
                    <a:pt x="10478" y="1"/>
                    <a:pt x="10448" y="1"/>
                    <a:pt x="10419"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5086300" y="3650000"/>
              <a:ext cx="648000" cy="604325"/>
            </a:xfrm>
            <a:custGeom>
              <a:avLst/>
              <a:gdLst/>
              <a:ahLst/>
              <a:cxnLst/>
              <a:rect l="l" t="t" r="r" b="b"/>
              <a:pathLst>
                <a:path w="25920" h="24173" extrusionOk="0">
                  <a:moveTo>
                    <a:pt x="13137" y="0"/>
                  </a:moveTo>
                  <a:cubicBezTo>
                    <a:pt x="8661" y="0"/>
                    <a:pt x="4473" y="2477"/>
                    <a:pt x="2402" y="6561"/>
                  </a:cubicBezTo>
                  <a:cubicBezTo>
                    <a:pt x="1" y="11197"/>
                    <a:pt x="868" y="16868"/>
                    <a:pt x="4571" y="20604"/>
                  </a:cubicBezTo>
                  <a:cubicBezTo>
                    <a:pt x="6884" y="22938"/>
                    <a:pt x="9992" y="24172"/>
                    <a:pt x="13152" y="24172"/>
                  </a:cubicBezTo>
                  <a:cubicBezTo>
                    <a:pt x="15005" y="24172"/>
                    <a:pt x="16875" y="23748"/>
                    <a:pt x="18614" y="22872"/>
                  </a:cubicBezTo>
                  <a:cubicBezTo>
                    <a:pt x="23284" y="20537"/>
                    <a:pt x="25919" y="15400"/>
                    <a:pt x="25085" y="10230"/>
                  </a:cubicBezTo>
                  <a:cubicBezTo>
                    <a:pt x="24285" y="5060"/>
                    <a:pt x="20248" y="990"/>
                    <a:pt x="15078" y="156"/>
                  </a:cubicBezTo>
                  <a:cubicBezTo>
                    <a:pt x="14429" y="51"/>
                    <a:pt x="13780" y="0"/>
                    <a:pt x="13137"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5296550" y="3825350"/>
              <a:ext cx="217575" cy="184275"/>
            </a:xfrm>
            <a:custGeom>
              <a:avLst/>
              <a:gdLst/>
              <a:ahLst/>
              <a:cxnLst/>
              <a:rect l="l" t="t" r="r" b="b"/>
              <a:pathLst>
                <a:path w="8703" h="7371" extrusionOk="0">
                  <a:moveTo>
                    <a:pt x="4876" y="0"/>
                  </a:moveTo>
                  <a:cubicBezTo>
                    <a:pt x="1802" y="0"/>
                    <a:pt x="0" y="3633"/>
                    <a:pt x="2031" y="6051"/>
                  </a:cubicBezTo>
                  <a:cubicBezTo>
                    <a:pt x="2794" y="6959"/>
                    <a:pt x="3819" y="7370"/>
                    <a:pt x="4831" y="7370"/>
                  </a:cubicBezTo>
                  <a:cubicBezTo>
                    <a:pt x="6609" y="7370"/>
                    <a:pt x="8345" y="6100"/>
                    <a:pt x="8536" y="4017"/>
                  </a:cubicBezTo>
                  <a:cubicBezTo>
                    <a:pt x="8703" y="1982"/>
                    <a:pt x="7202" y="214"/>
                    <a:pt x="5200" y="14"/>
                  </a:cubicBezTo>
                  <a:cubicBezTo>
                    <a:pt x="5091" y="5"/>
                    <a:pt x="4983" y="0"/>
                    <a:pt x="4876"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5234750" y="4011750"/>
              <a:ext cx="327750" cy="242500"/>
            </a:xfrm>
            <a:custGeom>
              <a:avLst/>
              <a:gdLst/>
              <a:ahLst/>
              <a:cxnLst/>
              <a:rect l="l" t="t" r="r" b="b"/>
              <a:pathLst>
                <a:path w="13110" h="9700" extrusionOk="0">
                  <a:moveTo>
                    <a:pt x="6401" y="1"/>
                  </a:moveTo>
                  <a:cubicBezTo>
                    <a:pt x="3156" y="1"/>
                    <a:pt x="416" y="2501"/>
                    <a:pt x="134" y="5801"/>
                  </a:cubicBezTo>
                  <a:lnTo>
                    <a:pt x="0" y="7302"/>
                  </a:lnTo>
                  <a:cubicBezTo>
                    <a:pt x="2127" y="8887"/>
                    <a:pt x="4668" y="9699"/>
                    <a:pt x="7228" y="9699"/>
                  </a:cubicBezTo>
                  <a:cubicBezTo>
                    <a:pt x="9085" y="9699"/>
                    <a:pt x="10951" y="9272"/>
                    <a:pt x="12676" y="8402"/>
                  </a:cubicBezTo>
                  <a:lnTo>
                    <a:pt x="12776" y="6901"/>
                  </a:lnTo>
                  <a:lnTo>
                    <a:pt x="12809" y="6901"/>
                  </a:lnTo>
                  <a:cubicBezTo>
                    <a:pt x="13110" y="3399"/>
                    <a:pt x="10508" y="330"/>
                    <a:pt x="7005" y="30"/>
                  </a:cubicBezTo>
                  <a:cubicBezTo>
                    <a:pt x="6802" y="10"/>
                    <a:pt x="6600" y="1"/>
                    <a:pt x="6401"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2288475" y="3702225"/>
              <a:ext cx="504550" cy="553000"/>
            </a:xfrm>
            <a:custGeom>
              <a:avLst/>
              <a:gdLst/>
              <a:ahLst/>
              <a:cxnLst/>
              <a:rect l="l" t="t" r="r" b="b"/>
              <a:pathLst>
                <a:path w="20182" h="22120" extrusionOk="0">
                  <a:moveTo>
                    <a:pt x="12743" y="8308"/>
                  </a:moveTo>
                  <a:lnTo>
                    <a:pt x="11809" y="13712"/>
                  </a:lnTo>
                  <a:lnTo>
                    <a:pt x="6972" y="13712"/>
                  </a:lnTo>
                  <a:lnTo>
                    <a:pt x="7906" y="8308"/>
                  </a:lnTo>
                  <a:close/>
                  <a:moveTo>
                    <a:pt x="15544" y="0"/>
                  </a:moveTo>
                  <a:cubicBezTo>
                    <a:pt x="14770" y="0"/>
                    <a:pt x="14073" y="559"/>
                    <a:pt x="13944" y="1370"/>
                  </a:cubicBezTo>
                  <a:lnTo>
                    <a:pt x="13343" y="5072"/>
                  </a:lnTo>
                  <a:lnTo>
                    <a:pt x="8440" y="5072"/>
                  </a:lnTo>
                  <a:lnTo>
                    <a:pt x="9007" y="1937"/>
                  </a:lnTo>
                  <a:cubicBezTo>
                    <a:pt x="9140" y="936"/>
                    <a:pt x="8373" y="35"/>
                    <a:pt x="7372" y="2"/>
                  </a:cubicBezTo>
                  <a:cubicBezTo>
                    <a:pt x="6572" y="2"/>
                    <a:pt x="5871" y="569"/>
                    <a:pt x="5771" y="1370"/>
                  </a:cubicBezTo>
                  <a:lnTo>
                    <a:pt x="5137" y="5072"/>
                  </a:lnTo>
                  <a:lnTo>
                    <a:pt x="2769" y="5072"/>
                  </a:lnTo>
                  <a:cubicBezTo>
                    <a:pt x="701" y="5172"/>
                    <a:pt x="701" y="8208"/>
                    <a:pt x="2769" y="8308"/>
                  </a:cubicBezTo>
                  <a:lnTo>
                    <a:pt x="4570" y="8308"/>
                  </a:lnTo>
                  <a:lnTo>
                    <a:pt x="3636" y="13712"/>
                  </a:lnTo>
                  <a:lnTo>
                    <a:pt x="1635" y="13712"/>
                  </a:lnTo>
                  <a:cubicBezTo>
                    <a:pt x="734" y="13712"/>
                    <a:pt x="0" y="14446"/>
                    <a:pt x="0" y="15346"/>
                  </a:cubicBezTo>
                  <a:cubicBezTo>
                    <a:pt x="0" y="16247"/>
                    <a:pt x="734" y="16981"/>
                    <a:pt x="1635" y="16981"/>
                  </a:cubicBezTo>
                  <a:lnTo>
                    <a:pt x="3069" y="16981"/>
                  </a:lnTo>
                  <a:lnTo>
                    <a:pt x="2502" y="20216"/>
                  </a:lnTo>
                  <a:cubicBezTo>
                    <a:pt x="2305" y="21200"/>
                    <a:pt x="3043" y="22119"/>
                    <a:pt x="4050" y="22119"/>
                  </a:cubicBezTo>
                  <a:cubicBezTo>
                    <a:pt x="4067" y="22119"/>
                    <a:pt x="4085" y="22118"/>
                    <a:pt x="4103" y="22118"/>
                  </a:cubicBezTo>
                  <a:cubicBezTo>
                    <a:pt x="4126" y="22119"/>
                    <a:pt x="4148" y="22119"/>
                    <a:pt x="4170" y="22119"/>
                  </a:cubicBezTo>
                  <a:cubicBezTo>
                    <a:pt x="4943" y="22119"/>
                    <a:pt x="5608" y="21562"/>
                    <a:pt x="5738" y="20783"/>
                  </a:cubicBezTo>
                  <a:lnTo>
                    <a:pt x="6405" y="16947"/>
                  </a:lnTo>
                  <a:lnTo>
                    <a:pt x="11308" y="16947"/>
                  </a:lnTo>
                  <a:lnTo>
                    <a:pt x="10741" y="20216"/>
                  </a:lnTo>
                  <a:cubicBezTo>
                    <a:pt x="10575" y="21217"/>
                    <a:pt x="11342" y="22118"/>
                    <a:pt x="12343" y="22118"/>
                  </a:cubicBezTo>
                  <a:cubicBezTo>
                    <a:pt x="12365" y="22119"/>
                    <a:pt x="12387" y="22119"/>
                    <a:pt x="12410" y="22119"/>
                  </a:cubicBezTo>
                  <a:cubicBezTo>
                    <a:pt x="13182" y="22119"/>
                    <a:pt x="13847" y="21562"/>
                    <a:pt x="13977" y="20783"/>
                  </a:cubicBezTo>
                  <a:lnTo>
                    <a:pt x="14611" y="16947"/>
                  </a:lnTo>
                  <a:lnTo>
                    <a:pt x="16946" y="16947"/>
                  </a:lnTo>
                  <a:cubicBezTo>
                    <a:pt x="17846" y="16947"/>
                    <a:pt x="18580" y="16247"/>
                    <a:pt x="18580" y="15346"/>
                  </a:cubicBezTo>
                  <a:cubicBezTo>
                    <a:pt x="18580" y="14446"/>
                    <a:pt x="17846" y="13712"/>
                    <a:pt x="16946" y="13712"/>
                  </a:cubicBezTo>
                  <a:lnTo>
                    <a:pt x="15178" y="13712"/>
                  </a:lnTo>
                  <a:lnTo>
                    <a:pt x="16112" y="8308"/>
                  </a:lnTo>
                  <a:lnTo>
                    <a:pt x="18113" y="8308"/>
                  </a:lnTo>
                  <a:cubicBezTo>
                    <a:pt x="20181" y="8208"/>
                    <a:pt x="20181" y="5172"/>
                    <a:pt x="18113" y="5072"/>
                  </a:cubicBezTo>
                  <a:lnTo>
                    <a:pt x="16679" y="5072"/>
                  </a:lnTo>
                  <a:lnTo>
                    <a:pt x="17213" y="1903"/>
                  </a:lnTo>
                  <a:cubicBezTo>
                    <a:pt x="17346" y="936"/>
                    <a:pt x="16612" y="35"/>
                    <a:pt x="15612" y="2"/>
                  </a:cubicBezTo>
                  <a:cubicBezTo>
                    <a:pt x="15589" y="1"/>
                    <a:pt x="15567" y="0"/>
                    <a:pt x="15544"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815275" y="1727925"/>
              <a:ext cx="615475" cy="524375"/>
            </a:xfrm>
            <a:custGeom>
              <a:avLst/>
              <a:gdLst/>
              <a:ahLst/>
              <a:cxnLst/>
              <a:rect l="l" t="t" r="r" b="b"/>
              <a:pathLst>
                <a:path w="24619" h="20975" extrusionOk="0">
                  <a:moveTo>
                    <a:pt x="11778" y="6662"/>
                  </a:moveTo>
                  <a:cubicBezTo>
                    <a:pt x="11987" y="6662"/>
                    <a:pt x="12198" y="6681"/>
                    <a:pt x="12409" y="6722"/>
                  </a:cubicBezTo>
                  <a:cubicBezTo>
                    <a:pt x="14277" y="7122"/>
                    <a:pt x="15512" y="9157"/>
                    <a:pt x="15111" y="11192"/>
                  </a:cubicBezTo>
                  <a:cubicBezTo>
                    <a:pt x="14728" y="12992"/>
                    <a:pt x="13196" y="14296"/>
                    <a:pt x="11531" y="14296"/>
                  </a:cubicBezTo>
                  <a:cubicBezTo>
                    <a:pt x="11314" y="14296"/>
                    <a:pt x="11094" y="14274"/>
                    <a:pt x="10875" y="14228"/>
                  </a:cubicBezTo>
                  <a:cubicBezTo>
                    <a:pt x="8940" y="13827"/>
                    <a:pt x="7773" y="11859"/>
                    <a:pt x="8206" y="9791"/>
                  </a:cubicBezTo>
                  <a:cubicBezTo>
                    <a:pt x="8592" y="7923"/>
                    <a:pt x="10110" y="6662"/>
                    <a:pt x="11778" y="6662"/>
                  </a:cubicBezTo>
                  <a:close/>
                  <a:moveTo>
                    <a:pt x="11461" y="0"/>
                  </a:moveTo>
                  <a:cubicBezTo>
                    <a:pt x="6580" y="0"/>
                    <a:pt x="2213" y="3419"/>
                    <a:pt x="1201" y="8390"/>
                  </a:cubicBezTo>
                  <a:cubicBezTo>
                    <a:pt x="1" y="14127"/>
                    <a:pt x="3770" y="19698"/>
                    <a:pt x="9541" y="20766"/>
                  </a:cubicBezTo>
                  <a:cubicBezTo>
                    <a:pt x="10236" y="20905"/>
                    <a:pt x="10954" y="20974"/>
                    <a:pt x="11656" y="20974"/>
                  </a:cubicBezTo>
                  <a:cubicBezTo>
                    <a:pt x="11797" y="20974"/>
                    <a:pt x="11937" y="20971"/>
                    <a:pt x="12076" y="20966"/>
                  </a:cubicBezTo>
                  <a:cubicBezTo>
                    <a:pt x="12343" y="20966"/>
                    <a:pt x="12610" y="20866"/>
                    <a:pt x="12776" y="20699"/>
                  </a:cubicBezTo>
                  <a:cubicBezTo>
                    <a:pt x="12910" y="20499"/>
                    <a:pt x="13010" y="20265"/>
                    <a:pt x="12976" y="20032"/>
                  </a:cubicBezTo>
                  <a:cubicBezTo>
                    <a:pt x="12976" y="19832"/>
                    <a:pt x="12910" y="19598"/>
                    <a:pt x="12776" y="19465"/>
                  </a:cubicBezTo>
                  <a:cubicBezTo>
                    <a:pt x="12576" y="19264"/>
                    <a:pt x="12309" y="19164"/>
                    <a:pt x="12042" y="19164"/>
                  </a:cubicBezTo>
                  <a:cubicBezTo>
                    <a:pt x="11920" y="19170"/>
                    <a:pt x="11799" y="19173"/>
                    <a:pt x="11678" y="19173"/>
                  </a:cubicBezTo>
                  <a:cubicBezTo>
                    <a:pt x="11075" y="19173"/>
                    <a:pt x="10491" y="19103"/>
                    <a:pt x="9908" y="18964"/>
                  </a:cubicBezTo>
                  <a:cubicBezTo>
                    <a:pt x="2369" y="17430"/>
                    <a:pt x="468" y="7589"/>
                    <a:pt x="6872" y="3353"/>
                  </a:cubicBezTo>
                  <a:cubicBezTo>
                    <a:pt x="8389" y="2344"/>
                    <a:pt x="10018" y="1893"/>
                    <a:pt x="11599" y="1893"/>
                  </a:cubicBezTo>
                  <a:cubicBezTo>
                    <a:pt x="16655" y="1893"/>
                    <a:pt x="21217" y="6508"/>
                    <a:pt x="20048" y="12226"/>
                  </a:cubicBezTo>
                  <a:cubicBezTo>
                    <a:pt x="19815" y="13560"/>
                    <a:pt x="19214" y="14828"/>
                    <a:pt x="18347" y="15895"/>
                  </a:cubicBezTo>
                  <a:cubicBezTo>
                    <a:pt x="18214" y="16096"/>
                    <a:pt x="17380" y="16929"/>
                    <a:pt x="16546" y="16963"/>
                  </a:cubicBezTo>
                  <a:lnTo>
                    <a:pt x="16346" y="16896"/>
                  </a:lnTo>
                  <a:cubicBezTo>
                    <a:pt x="16112" y="16863"/>
                    <a:pt x="16045" y="16763"/>
                    <a:pt x="16045" y="16763"/>
                  </a:cubicBezTo>
                  <a:cubicBezTo>
                    <a:pt x="15979" y="16563"/>
                    <a:pt x="15979" y="16362"/>
                    <a:pt x="15979" y="16162"/>
                  </a:cubicBezTo>
                  <a:cubicBezTo>
                    <a:pt x="16079" y="15095"/>
                    <a:pt x="16813" y="11993"/>
                    <a:pt x="16846" y="11993"/>
                  </a:cubicBezTo>
                  <a:lnTo>
                    <a:pt x="16913" y="11592"/>
                  </a:lnTo>
                  <a:cubicBezTo>
                    <a:pt x="17546" y="8523"/>
                    <a:pt x="15678" y="5555"/>
                    <a:pt x="12776" y="4954"/>
                  </a:cubicBezTo>
                  <a:cubicBezTo>
                    <a:pt x="12429" y="4882"/>
                    <a:pt x="12082" y="4848"/>
                    <a:pt x="11738" y="4848"/>
                  </a:cubicBezTo>
                  <a:cubicBezTo>
                    <a:pt x="9205" y="4848"/>
                    <a:pt x="6863" y="6722"/>
                    <a:pt x="6305" y="9424"/>
                  </a:cubicBezTo>
                  <a:cubicBezTo>
                    <a:pt x="5671" y="12493"/>
                    <a:pt x="7539" y="15528"/>
                    <a:pt x="10475" y="16129"/>
                  </a:cubicBezTo>
                  <a:cubicBezTo>
                    <a:pt x="10822" y="16200"/>
                    <a:pt x="11173" y="16236"/>
                    <a:pt x="11523" y="16236"/>
                  </a:cubicBezTo>
                  <a:cubicBezTo>
                    <a:pt x="12486" y="16236"/>
                    <a:pt x="13437" y="15967"/>
                    <a:pt x="14244" y="15428"/>
                  </a:cubicBezTo>
                  <a:lnTo>
                    <a:pt x="14244" y="15428"/>
                  </a:lnTo>
                  <a:lnTo>
                    <a:pt x="14177" y="15895"/>
                  </a:lnTo>
                  <a:cubicBezTo>
                    <a:pt x="14077" y="16429"/>
                    <a:pt x="14111" y="16996"/>
                    <a:pt x="14344" y="17497"/>
                  </a:cubicBezTo>
                  <a:cubicBezTo>
                    <a:pt x="14644" y="18164"/>
                    <a:pt x="15245" y="18597"/>
                    <a:pt x="15979" y="18731"/>
                  </a:cubicBezTo>
                  <a:cubicBezTo>
                    <a:pt x="16179" y="18797"/>
                    <a:pt x="16412" y="18797"/>
                    <a:pt x="16612" y="18797"/>
                  </a:cubicBezTo>
                  <a:cubicBezTo>
                    <a:pt x="17813" y="18664"/>
                    <a:pt x="18914" y="18097"/>
                    <a:pt x="19715" y="17196"/>
                  </a:cubicBezTo>
                  <a:cubicBezTo>
                    <a:pt x="19748" y="17163"/>
                    <a:pt x="19781" y="17130"/>
                    <a:pt x="19781" y="17130"/>
                  </a:cubicBezTo>
                  <a:lnTo>
                    <a:pt x="19815" y="17063"/>
                  </a:lnTo>
                  <a:cubicBezTo>
                    <a:pt x="24618" y="10959"/>
                    <a:pt x="21349" y="1885"/>
                    <a:pt x="13710" y="284"/>
                  </a:cubicBezTo>
                  <a:lnTo>
                    <a:pt x="13744" y="251"/>
                  </a:lnTo>
                  <a:cubicBezTo>
                    <a:pt x="12977" y="82"/>
                    <a:pt x="12213" y="0"/>
                    <a:pt x="11461"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2145025" y="4694625"/>
              <a:ext cx="3302400" cy="442025"/>
            </a:xfrm>
            <a:custGeom>
              <a:avLst/>
              <a:gdLst/>
              <a:ahLst/>
              <a:cxnLst/>
              <a:rect l="l" t="t" r="r" b="b"/>
              <a:pathLst>
                <a:path w="132096" h="17681" extrusionOk="0">
                  <a:moveTo>
                    <a:pt x="66048" y="1"/>
                  </a:moveTo>
                  <a:cubicBezTo>
                    <a:pt x="29555" y="1"/>
                    <a:pt x="1" y="3970"/>
                    <a:pt x="1" y="8841"/>
                  </a:cubicBezTo>
                  <a:cubicBezTo>
                    <a:pt x="1" y="13744"/>
                    <a:pt x="29555" y="17680"/>
                    <a:pt x="66048" y="17680"/>
                  </a:cubicBezTo>
                  <a:cubicBezTo>
                    <a:pt x="102541" y="17680"/>
                    <a:pt x="132095" y="13744"/>
                    <a:pt x="132095" y="8841"/>
                  </a:cubicBezTo>
                  <a:cubicBezTo>
                    <a:pt x="132095" y="3970"/>
                    <a:pt x="102541" y="1"/>
                    <a:pt x="66048"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1679700" y="4598725"/>
              <a:ext cx="4233050" cy="10050"/>
            </a:xfrm>
            <a:custGeom>
              <a:avLst/>
              <a:gdLst/>
              <a:ahLst/>
              <a:cxnLst/>
              <a:rect l="l" t="t" r="r" b="b"/>
              <a:pathLst>
                <a:path w="169322" h="402" extrusionOk="0">
                  <a:moveTo>
                    <a:pt x="84661" y="1"/>
                  </a:moveTo>
                  <a:lnTo>
                    <a:pt x="42331" y="68"/>
                  </a:lnTo>
                  <a:lnTo>
                    <a:pt x="21182" y="101"/>
                  </a:lnTo>
                  <a:lnTo>
                    <a:pt x="1" y="201"/>
                  </a:lnTo>
                  <a:lnTo>
                    <a:pt x="21182" y="301"/>
                  </a:lnTo>
                  <a:lnTo>
                    <a:pt x="42331" y="334"/>
                  </a:lnTo>
                  <a:lnTo>
                    <a:pt x="84661" y="401"/>
                  </a:lnTo>
                  <a:lnTo>
                    <a:pt x="126991" y="334"/>
                  </a:lnTo>
                  <a:lnTo>
                    <a:pt x="148140" y="301"/>
                  </a:lnTo>
                  <a:lnTo>
                    <a:pt x="169322" y="201"/>
                  </a:lnTo>
                  <a:lnTo>
                    <a:pt x="148140" y="101"/>
                  </a:lnTo>
                  <a:lnTo>
                    <a:pt x="126991" y="68"/>
                  </a:lnTo>
                  <a:lnTo>
                    <a:pt x="84661" y="1"/>
                  </a:ln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2736300" y="883575"/>
              <a:ext cx="2120700" cy="3991225"/>
            </a:xfrm>
            <a:custGeom>
              <a:avLst/>
              <a:gdLst/>
              <a:ahLst/>
              <a:cxnLst/>
              <a:rect l="l" t="t" r="r" b="b"/>
              <a:pathLst>
                <a:path w="84828" h="159649" extrusionOk="0">
                  <a:moveTo>
                    <a:pt x="73920" y="4604"/>
                  </a:moveTo>
                  <a:cubicBezTo>
                    <a:pt x="77422" y="4604"/>
                    <a:pt x="80291" y="5638"/>
                    <a:pt x="80291" y="12776"/>
                  </a:cubicBezTo>
                  <a:lnTo>
                    <a:pt x="80324" y="147873"/>
                  </a:lnTo>
                  <a:cubicBezTo>
                    <a:pt x="80324" y="151709"/>
                    <a:pt x="77455" y="154811"/>
                    <a:pt x="73920" y="154811"/>
                  </a:cubicBezTo>
                  <a:lnTo>
                    <a:pt x="10875" y="154811"/>
                  </a:lnTo>
                  <a:cubicBezTo>
                    <a:pt x="7339" y="154811"/>
                    <a:pt x="4470" y="151709"/>
                    <a:pt x="4470" y="147873"/>
                  </a:cubicBezTo>
                  <a:lnTo>
                    <a:pt x="4470" y="12776"/>
                  </a:lnTo>
                  <a:cubicBezTo>
                    <a:pt x="4470" y="4971"/>
                    <a:pt x="7339" y="4604"/>
                    <a:pt x="10875" y="4604"/>
                  </a:cubicBezTo>
                  <a:lnTo>
                    <a:pt x="23484" y="4604"/>
                  </a:lnTo>
                  <a:cubicBezTo>
                    <a:pt x="24217" y="4604"/>
                    <a:pt x="24818" y="5438"/>
                    <a:pt x="24818" y="6472"/>
                  </a:cubicBezTo>
                  <a:lnTo>
                    <a:pt x="24818" y="6905"/>
                  </a:lnTo>
                  <a:cubicBezTo>
                    <a:pt x="24818" y="9341"/>
                    <a:pt x="26152" y="9341"/>
                    <a:pt x="27787" y="9341"/>
                  </a:cubicBezTo>
                  <a:lnTo>
                    <a:pt x="56974" y="9341"/>
                  </a:lnTo>
                  <a:cubicBezTo>
                    <a:pt x="58642" y="9341"/>
                    <a:pt x="59943" y="9341"/>
                    <a:pt x="59943" y="6905"/>
                  </a:cubicBezTo>
                  <a:lnTo>
                    <a:pt x="59943" y="6472"/>
                  </a:lnTo>
                  <a:cubicBezTo>
                    <a:pt x="59943" y="5438"/>
                    <a:pt x="60510" y="4604"/>
                    <a:pt x="61277" y="4604"/>
                  </a:cubicBezTo>
                  <a:close/>
                  <a:moveTo>
                    <a:pt x="7172" y="0"/>
                  </a:moveTo>
                  <a:cubicBezTo>
                    <a:pt x="3202" y="34"/>
                    <a:pt x="0" y="3303"/>
                    <a:pt x="34" y="7272"/>
                  </a:cubicBezTo>
                  <a:lnTo>
                    <a:pt x="34" y="152376"/>
                  </a:lnTo>
                  <a:cubicBezTo>
                    <a:pt x="0" y="156346"/>
                    <a:pt x="3202" y="159581"/>
                    <a:pt x="7172" y="159648"/>
                  </a:cubicBezTo>
                  <a:lnTo>
                    <a:pt x="77622" y="159648"/>
                  </a:lnTo>
                  <a:cubicBezTo>
                    <a:pt x="81625" y="159581"/>
                    <a:pt x="84794" y="156346"/>
                    <a:pt x="84794" y="152376"/>
                  </a:cubicBezTo>
                  <a:lnTo>
                    <a:pt x="84794" y="7272"/>
                  </a:lnTo>
                  <a:cubicBezTo>
                    <a:pt x="84827" y="3269"/>
                    <a:pt x="81625" y="34"/>
                    <a:pt x="77622"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3684475" y="1017000"/>
              <a:ext cx="223500" cy="25050"/>
            </a:xfrm>
            <a:custGeom>
              <a:avLst/>
              <a:gdLst/>
              <a:ahLst/>
              <a:cxnLst/>
              <a:rect l="l" t="t" r="r" b="b"/>
              <a:pathLst>
                <a:path w="8940" h="1002" extrusionOk="0">
                  <a:moveTo>
                    <a:pt x="501" y="1"/>
                  </a:moveTo>
                  <a:cubicBezTo>
                    <a:pt x="200" y="1"/>
                    <a:pt x="0" y="234"/>
                    <a:pt x="0" y="501"/>
                  </a:cubicBezTo>
                  <a:cubicBezTo>
                    <a:pt x="0" y="768"/>
                    <a:pt x="200" y="1001"/>
                    <a:pt x="501" y="1001"/>
                  </a:cubicBezTo>
                  <a:lnTo>
                    <a:pt x="8440" y="1001"/>
                  </a:lnTo>
                  <a:cubicBezTo>
                    <a:pt x="8740" y="1001"/>
                    <a:pt x="8940" y="768"/>
                    <a:pt x="8940" y="501"/>
                  </a:cubicBezTo>
                  <a:cubicBezTo>
                    <a:pt x="8940" y="234"/>
                    <a:pt x="8740" y="1"/>
                    <a:pt x="8440"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2848050" y="998650"/>
              <a:ext cx="1896375" cy="3755225"/>
            </a:xfrm>
            <a:custGeom>
              <a:avLst/>
              <a:gdLst/>
              <a:ahLst/>
              <a:cxnLst/>
              <a:rect l="l" t="t" r="r" b="b"/>
              <a:pathLst>
                <a:path w="75855" h="150209" extrusionOk="0">
                  <a:moveTo>
                    <a:pt x="6405" y="1"/>
                  </a:moveTo>
                  <a:cubicBezTo>
                    <a:pt x="2869" y="1"/>
                    <a:pt x="0" y="368"/>
                    <a:pt x="0" y="8173"/>
                  </a:cubicBezTo>
                  <a:lnTo>
                    <a:pt x="0" y="143270"/>
                  </a:lnTo>
                  <a:cubicBezTo>
                    <a:pt x="0" y="147106"/>
                    <a:pt x="2869" y="150208"/>
                    <a:pt x="6405" y="150208"/>
                  </a:cubicBezTo>
                  <a:lnTo>
                    <a:pt x="69450" y="150208"/>
                  </a:lnTo>
                  <a:cubicBezTo>
                    <a:pt x="72985" y="150208"/>
                    <a:pt x="75854" y="147106"/>
                    <a:pt x="75854" y="143270"/>
                  </a:cubicBezTo>
                  <a:lnTo>
                    <a:pt x="75854" y="8173"/>
                  </a:lnTo>
                  <a:cubicBezTo>
                    <a:pt x="75854" y="1035"/>
                    <a:pt x="72985" y="34"/>
                    <a:pt x="69450" y="1"/>
                  </a:cubicBezTo>
                  <a:lnTo>
                    <a:pt x="56807" y="1"/>
                  </a:lnTo>
                  <a:cubicBezTo>
                    <a:pt x="56040" y="1"/>
                    <a:pt x="55473" y="835"/>
                    <a:pt x="55473" y="1869"/>
                  </a:cubicBezTo>
                  <a:lnTo>
                    <a:pt x="55473" y="2302"/>
                  </a:lnTo>
                  <a:cubicBezTo>
                    <a:pt x="55473" y="4738"/>
                    <a:pt x="54172" y="4738"/>
                    <a:pt x="52504" y="4738"/>
                  </a:cubicBezTo>
                  <a:lnTo>
                    <a:pt x="23317" y="4738"/>
                  </a:lnTo>
                  <a:cubicBezTo>
                    <a:pt x="21682" y="4738"/>
                    <a:pt x="20348" y="4738"/>
                    <a:pt x="20348" y="2302"/>
                  </a:cubicBezTo>
                  <a:lnTo>
                    <a:pt x="20348" y="1869"/>
                  </a:lnTo>
                  <a:cubicBezTo>
                    <a:pt x="20348" y="835"/>
                    <a:pt x="19747" y="1"/>
                    <a:pt x="19014"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2971450" y="1095400"/>
              <a:ext cx="150975" cy="130950"/>
            </a:xfrm>
            <a:custGeom>
              <a:avLst/>
              <a:gdLst/>
              <a:ahLst/>
              <a:cxnLst/>
              <a:rect l="l" t="t" r="r" b="b"/>
              <a:pathLst>
                <a:path w="6039" h="5238" extrusionOk="0">
                  <a:moveTo>
                    <a:pt x="4271" y="401"/>
                  </a:moveTo>
                  <a:lnTo>
                    <a:pt x="4537" y="1435"/>
                  </a:lnTo>
                  <a:lnTo>
                    <a:pt x="5605" y="1435"/>
                  </a:lnTo>
                  <a:lnTo>
                    <a:pt x="5605" y="4804"/>
                  </a:lnTo>
                  <a:lnTo>
                    <a:pt x="401" y="4804"/>
                  </a:lnTo>
                  <a:lnTo>
                    <a:pt x="401" y="1435"/>
                  </a:lnTo>
                  <a:lnTo>
                    <a:pt x="1469" y="1435"/>
                  </a:lnTo>
                  <a:lnTo>
                    <a:pt x="1735" y="401"/>
                  </a:lnTo>
                  <a:close/>
                  <a:moveTo>
                    <a:pt x="1435" y="0"/>
                  </a:moveTo>
                  <a:lnTo>
                    <a:pt x="1168" y="1001"/>
                  </a:lnTo>
                  <a:lnTo>
                    <a:pt x="1" y="1001"/>
                  </a:lnTo>
                  <a:lnTo>
                    <a:pt x="1" y="5237"/>
                  </a:lnTo>
                  <a:lnTo>
                    <a:pt x="6039" y="5237"/>
                  </a:lnTo>
                  <a:lnTo>
                    <a:pt x="6039" y="1001"/>
                  </a:lnTo>
                  <a:lnTo>
                    <a:pt x="4871" y="1001"/>
                  </a:lnTo>
                  <a:lnTo>
                    <a:pt x="4604" y="0"/>
                  </a:ln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2997300" y="1130175"/>
              <a:ext cx="85925" cy="73650"/>
            </a:xfrm>
            <a:custGeom>
              <a:avLst/>
              <a:gdLst/>
              <a:ahLst/>
              <a:cxnLst/>
              <a:rect l="l" t="t" r="r" b="b"/>
              <a:pathLst>
                <a:path w="3437" h="2946" extrusionOk="0">
                  <a:moveTo>
                    <a:pt x="1969" y="411"/>
                  </a:moveTo>
                  <a:cubicBezTo>
                    <a:pt x="2569" y="411"/>
                    <a:pt x="3036" y="911"/>
                    <a:pt x="3036" y="1478"/>
                  </a:cubicBezTo>
                  <a:cubicBezTo>
                    <a:pt x="3036" y="2108"/>
                    <a:pt x="2520" y="2526"/>
                    <a:pt x="1979" y="2526"/>
                  </a:cubicBezTo>
                  <a:cubicBezTo>
                    <a:pt x="1719" y="2526"/>
                    <a:pt x="1452" y="2429"/>
                    <a:pt x="1235" y="2212"/>
                  </a:cubicBezTo>
                  <a:cubicBezTo>
                    <a:pt x="568" y="1545"/>
                    <a:pt x="1035" y="444"/>
                    <a:pt x="1969" y="444"/>
                  </a:cubicBezTo>
                  <a:lnTo>
                    <a:pt x="1969" y="411"/>
                  </a:lnTo>
                  <a:close/>
                  <a:moveTo>
                    <a:pt x="1979" y="0"/>
                  </a:moveTo>
                  <a:cubicBezTo>
                    <a:pt x="1615" y="0"/>
                    <a:pt x="1241" y="138"/>
                    <a:pt x="935" y="444"/>
                  </a:cubicBezTo>
                  <a:cubicBezTo>
                    <a:pt x="1" y="1345"/>
                    <a:pt x="668" y="2946"/>
                    <a:pt x="1969" y="2946"/>
                  </a:cubicBezTo>
                  <a:cubicBezTo>
                    <a:pt x="2770" y="2946"/>
                    <a:pt x="3437" y="2279"/>
                    <a:pt x="3437" y="1478"/>
                  </a:cubicBezTo>
                  <a:cubicBezTo>
                    <a:pt x="3437" y="581"/>
                    <a:pt x="2728" y="0"/>
                    <a:pt x="1979"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4484200" y="1095400"/>
              <a:ext cx="141800" cy="130100"/>
            </a:xfrm>
            <a:custGeom>
              <a:avLst/>
              <a:gdLst/>
              <a:ahLst/>
              <a:cxnLst/>
              <a:rect l="l" t="t" r="r" b="b"/>
              <a:pathLst>
                <a:path w="5672" h="5204" extrusionOk="0">
                  <a:moveTo>
                    <a:pt x="4270" y="401"/>
                  </a:moveTo>
                  <a:cubicBezTo>
                    <a:pt x="4571" y="401"/>
                    <a:pt x="4838" y="567"/>
                    <a:pt x="4971" y="801"/>
                  </a:cubicBezTo>
                  <a:cubicBezTo>
                    <a:pt x="5238" y="1435"/>
                    <a:pt x="5171" y="2168"/>
                    <a:pt x="4804" y="2736"/>
                  </a:cubicBezTo>
                  <a:cubicBezTo>
                    <a:pt x="4304" y="3536"/>
                    <a:pt x="3637" y="4237"/>
                    <a:pt x="2836" y="4770"/>
                  </a:cubicBezTo>
                  <a:cubicBezTo>
                    <a:pt x="2069" y="4237"/>
                    <a:pt x="1402" y="3536"/>
                    <a:pt x="901" y="2736"/>
                  </a:cubicBezTo>
                  <a:cubicBezTo>
                    <a:pt x="534" y="2168"/>
                    <a:pt x="468" y="1435"/>
                    <a:pt x="735" y="801"/>
                  </a:cubicBezTo>
                  <a:cubicBezTo>
                    <a:pt x="868" y="567"/>
                    <a:pt x="1135" y="401"/>
                    <a:pt x="1402" y="401"/>
                  </a:cubicBezTo>
                  <a:cubicBezTo>
                    <a:pt x="2369" y="401"/>
                    <a:pt x="2636" y="1601"/>
                    <a:pt x="2636" y="1668"/>
                  </a:cubicBezTo>
                  <a:lnTo>
                    <a:pt x="3070" y="1668"/>
                  </a:lnTo>
                  <a:cubicBezTo>
                    <a:pt x="3070" y="1601"/>
                    <a:pt x="3336" y="401"/>
                    <a:pt x="4270" y="401"/>
                  </a:cubicBezTo>
                  <a:close/>
                  <a:moveTo>
                    <a:pt x="1402" y="0"/>
                  </a:moveTo>
                  <a:cubicBezTo>
                    <a:pt x="1001" y="0"/>
                    <a:pt x="601" y="200"/>
                    <a:pt x="368" y="601"/>
                  </a:cubicBezTo>
                  <a:cubicBezTo>
                    <a:pt x="1" y="1201"/>
                    <a:pt x="67" y="2102"/>
                    <a:pt x="534" y="2936"/>
                  </a:cubicBezTo>
                  <a:cubicBezTo>
                    <a:pt x="1168" y="4137"/>
                    <a:pt x="2669" y="5137"/>
                    <a:pt x="2736" y="5204"/>
                  </a:cubicBezTo>
                  <a:lnTo>
                    <a:pt x="2970" y="5204"/>
                  </a:lnTo>
                  <a:cubicBezTo>
                    <a:pt x="3036" y="5137"/>
                    <a:pt x="4537" y="4137"/>
                    <a:pt x="5171" y="2936"/>
                  </a:cubicBezTo>
                  <a:cubicBezTo>
                    <a:pt x="5605" y="2235"/>
                    <a:pt x="5671" y="1335"/>
                    <a:pt x="5338" y="601"/>
                  </a:cubicBezTo>
                  <a:cubicBezTo>
                    <a:pt x="5104" y="200"/>
                    <a:pt x="4704" y="0"/>
                    <a:pt x="4270" y="0"/>
                  </a:cubicBezTo>
                  <a:cubicBezTo>
                    <a:pt x="3637" y="34"/>
                    <a:pt x="3103" y="401"/>
                    <a:pt x="2836" y="1001"/>
                  </a:cubicBezTo>
                  <a:cubicBezTo>
                    <a:pt x="2603" y="401"/>
                    <a:pt x="2069" y="34"/>
                    <a:pt x="1402"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958950" y="1294650"/>
              <a:ext cx="237700" cy="212500"/>
            </a:xfrm>
            <a:custGeom>
              <a:avLst/>
              <a:gdLst/>
              <a:ahLst/>
              <a:cxnLst/>
              <a:rect l="l" t="t" r="r" b="b"/>
              <a:pathLst>
                <a:path w="9508" h="8500" extrusionOk="0">
                  <a:moveTo>
                    <a:pt x="4744" y="0"/>
                  </a:moveTo>
                  <a:cubicBezTo>
                    <a:pt x="4194" y="0"/>
                    <a:pt x="3637" y="108"/>
                    <a:pt x="3103" y="336"/>
                  </a:cubicBezTo>
                  <a:cubicBezTo>
                    <a:pt x="1068" y="1203"/>
                    <a:pt x="1" y="3472"/>
                    <a:pt x="701" y="5573"/>
                  </a:cubicBezTo>
                  <a:cubicBezTo>
                    <a:pt x="1291" y="7344"/>
                    <a:pt x="2948" y="8499"/>
                    <a:pt x="4732" y="8499"/>
                  </a:cubicBezTo>
                  <a:cubicBezTo>
                    <a:pt x="5065" y="8499"/>
                    <a:pt x="5402" y="8459"/>
                    <a:pt x="5738" y="8375"/>
                  </a:cubicBezTo>
                  <a:cubicBezTo>
                    <a:pt x="6172" y="8275"/>
                    <a:pt x="6605" y="8075"/>
                    <a:pt x="6972" y="7842"/>
                  </a:cubicBezTo>
                  <a:cubicBezTo>
                    <a:pt x="8840" y="6674"/>
                    <a:pt x="9507" y="4272"/>
                    <a:pt x="8507" y="2304"/>
                  </a:cubicBezTo>
                  <a:cubicBezTo>
                    <a:pt x="7769" y="853"/>
                    <a:pt x="6287" y="0"/>
                    <a:pt x="4744" y="0"/>
                  </a:cubicBezTo>
                  <a:close/>
                </a:path>
              </a:pathLst>
            </a:custGeom>
            <a:solidFill>
              <a:srgbClr val="DBDBD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3034000" y="1356425"/>
              <a:ext cx="75925" cy="64800"/>
            </a:xfrm>
            <a:custGeom>
              <a:avLst/>
              <a:gdLst/>
              <a:ahLst/>
              <a:cxnLst/>
              <a:rect l="l" t="t" r="r" b="b"/>
              <a:pathLst>
                <a:path w="3037" h="2592" extrusionOk="0">
                  <a:moveTo>
                    <a:pt x="1735" y="0"/>
                  </a:moveTo>
                  <a:cubicBezTo>
                    <a:pt x="601" y="0"/>
                    <a:pt x="1" y="1401"/>
                    <a:pt x="835" y="2202"/>
                  </a:cubicBezTo>
                  <a:cubicBezTo>
                    <a:pt x="1094" y="2471"/>
                    <a:pt x="1416" y="2591"/>
                    <a:pt x="1733" y="2591"/>
                  </a:cubicBezTo>
                  <a:cubicBezTo>
                    <a:pt x="2395" y="2591"/>
                    <a:pt x="3036" y="2068"/>
                    <a:pt x="3036" y="1301"/>
                  </a:cubicBezTo>
                  <a:cubicBezTo>
                    <a:pt x="3036" y="600"/>
                    <a:pt x="2436" y="0"/>
                    <a:pt x="1735"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3020650" y="1419800"/>
              <a:ext cx="114275" cy="87150"/>
            </a:xfrm>
            <a:custGeom>
              <a:avLst/>
              <a:gdLst/>
              <a:ahLst/>
              <a:cxnLst/>
              <a:rect l="l" t="t" r="r" b="b"/>
              <a:pathLst>
                <a:path w="4571" h="3486" extrusionOk="0">
                  <a:moveTo>
                    <a:pt x="2269" y="0"/>
                  </a:moveTo>
                  <a:cubicBezTo>
                    <a:pt x="1002" y="0"/>
                    <a:pt x="1" y="1068"/>
                    <a:pt x="34" y="2335"/>
                  </a:cubicBezTo>
                  <a:lnTo>
                    <a:pt x="34" y="2836"/>
                  </a:lnTo>
                  <a:cubicBezTo>
                    <a:pt x="719" y="3261"/>
                    <a:pt x="1505" y="3485"/>
                    <a:pt x="2296" y="3485"/>
                  </a:cubicBezTo>
                  <a:cubicBezTo>
                    <a:pt x="2622" y="3485"/>
                    <a:pt x="2949" y="3447"/>
                    <a:pt x="3270" y="3369"/>
                  </a:cubicBezTo>
                  <a:cubicBezTo>
                    <a:pt x="3704" y="3269"/>
                    <a:pt x="4137" y="3069"/>
                    <a:pt x="4504" y="2836"/>
                  </a:cubicBezTo>
                  <a:lnTo>
                    <a:pt x="4504" y="2335"/>
                  </a:lnTo>
                  <a:cubicBezTo>
                    <a:pt x="4571" y="1068"/>
                    <a:pt x="3537" y="0"/>
                    <a:pt x="2269"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3102375" y="1436475"/>
              <a:ext cx="113450" cy="97325"/>
            </a:xfrm>
            <a:custGeom>
              <a:avLst/>
              <a:gdLst/>
              <a:ahLst/>
              <a:cxnLst/>
              <a:rect l="l" t="t" r="r" b="b"/>
              <a:pathLst>
                <a:path w="4538" h="3893" extrusionOk="0">
                  <a:moveTo>
                    <a:pt x="2603" y="0"/>
                  </a:moveTo>
                  <a:cubicBezTo>
                    <a:pt x="868" y="0"/>
                    <a:pt x="1" y="2102"/>
                    <a:pt x="1202" y="3336"/>
                  </a:cubicBezTo>
                  <a:cubicBezTo>
                    <a:pt x="1597" y="3720"/>
                    <a:pt x="2081" y="3893"/>
                    <a:pt x="2556" y="3893"/>
                  </a:cubicBezTo>
                  <a:cubicBezTo>
                    <a:pt x="3566" y="3893"/>
                    <a:pt x="4538" y="3114"/>
                    <a:pt x="4538" y="1935"/>
                  </a:cubicBezTo>
                  <a:cubicBezTo>
                    <a:pt x="4538" y="868"/>
                    <a:pt x="3670" y="0"/>
                    <a:pt x="2603" y="0"/>
                  </a:cubicBez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3160750" y="1455650"/>
              <a:ext cx="13375" cy="58400"/>
            </a:xfrm>
            <a:custGeom>
              <a:avLst/>
              <a:gdLst/>
              <a:ahLst/>
              <a:cxnLst/>
              <a:rect l="l" t="t" r="r" b="b"/>
              <a:pathLst>
                <a:path w="535" h="2336" extrusionOk="0">
                  <a:moveTo>
                    <a:pt x="1" y="1"/>
                  </a:moveTo>
                  <a:lnTo>
                    <a:pt x="1" y="2336"/>
                  </a:lnTo>
                  <a:lnTo>
                    <a:pt x="535" y="2336"/>
                  </a:lnTo>
                  <a:lnTo>
                    <a:pt x="535" y="1"/>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3138250" y="1478175"/>
              <a:ext cx="58400" cy="13350"/>
            </a:xfrm>
            <a:custGeom>
              <a:avLst/>
              <a:gdLst/>
              <a:ahLst/>
              <a:cxnLst/>
              <a:rect l="l" t="t" r="r" b="b"/>
              <a:pathLst>
                <a:path w="2336" h="534" extrusionOk="0">
                  <a:moveTo>
                    <a:pt x="0" y="0"/>
                  </a:moveTo>
                  <a:lnTo>
                    <a:pt x="0" y="534"/>
                  </a:lnTo>
                  <a:lnTo>
                    <a:pt x="2335" y="534"/>
                  </a:lnTo>
                  <a:lnTo>
                    <a:pt x="2335" y="0"/>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2973125" y="1554050"/>
              <a:ext cx="21700" cy="29225"/>
            </a:xfrm>
            <a:custGeom>
              <a:avLst/>
              <a:gdLst/>
              <a:ahLst/>
              <a:cxnLst/>
              <a:rect l="l" t="t" r="r" b="b"/>
              <a:pathLst>
                <a:path w="868" h="1169" extrusionOk="0">
                  <a:moveTo>
                    <a:pt x="1" y="1"/>
                  </a:moveTo>
                  <a:cubicBezTo>
                    <a:pt x="1" y="34"/>
                    <a:pt x="1" y="67"/>
                    <a:pt x="1" y="67"/>
                  </a:cubicBezTo>
                  <a:lnTo>
                    <a:pt x="401" y="601"/>
                  </a:lnTo>
                  <a:lnTo>
                    <a:pt x="368" y="1135"/>
                  </a:lnTo>
                  <a:cubicBezTo>
                    <a:pt x="401" y="1135"/>
                    <a:pt x="401" y="1168"/>
                    <a:pt x="434" y="1168"/>
                  </a:cubicBezTo>
                  <a:cubicBezTo>
                    <a:pt x="434" y="1168"/>
                    <a:pt x="468" y="1135"/>
                    <a:pt x="468" y="1135"/>
                  </a:cubicBezTo>
                  <a:lnTo>
                    <a:pt x="468" y="601"/>
                  </a:lnTo>
                  <a:lnTo>
                    <a:pt x="868" y="67"/>
                  </a:lnTo>
                  <a:cubicBezTo>
                    <a:pt x="868" y="67"/>
                    <a:pt x="868" y="34"/>
                    <a:pt x="868" y="1"/>
                  </a:cubicBezTo>
                  <a:lnTo>
                    <a:pt x="801" y="1"/>
                  </a:lnTo>
                  <a:lnTo>
                    <a:pt x="434" y="501"/>
                  </a:lnTo>
                  <a:lnTo>
                    <a:pt x="67" y="1"/>
                  </a:ln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2989800" y="1563225"/>
              <a:ext cx="28375" cy="20075"/>
            </a:xfrm>
            <a:custGeom>
              <a:avLst/>
              <a:gdLst/>
              <a:ahLst/>
              <a:cxnLst/>
              <a:rect l="l" t="t" r="r" b="b"/>
              <a:pathLst>
                <a:path w="1135" h="803" extrusionOk="0">
                  <a:moveTo>
                    <a:pt x="568" y="67"/>
                  </a:moveTo>
                  <a:cubicBezTo>
                    <a:pt x="735" y="67"/>
                    <a:pt x="868" y="201"/>
                    <a:pt x="868" y="401"/>
                  </a:cubicBezTo>
                  <a:cubicBezTo>
                    <a:pt x="868" y="568"/>
                    <a:pt x="735" y="701"/>
                    <a:pt x="568" y="734"/>
                  </a:cubicBezTo>
                  <a:cubicBezTo>
                    <a:pt x="401" y="701"/>
                    <a:pt x="268" y="568"/>
                    <a:pt x="268" y="401"/>
                  </a:cubicBezTo>
                  <a:cubicBezTo>
                    <a:pt x="268" y="201"/>
                    <a:pt x="401" y="67"/>
                    <a:pt x="568" y="67"/>
                  </a:cubicBezTo>
                  <a:close/>
                  <a:moveTo>
                    <a:pt x="568" y="1"/>
                  </a:moveTo>
                  <a:cubicBezTo>
                    <a:pt x="1" y="1"/>
                    <a:pt x="1" y="801"/>
                    <a:pt x="568" y="801"/>
                  </a:cubicBezTo>
                  <a:cubicBezTo>
                    <a:pt x="579" y="802"/>
                    <a:pt x="590" y="802"/>
                    <a:pt x="601" y="802"/>
                  </a:cubicBezTo>
                  <a:cubicBezTo>
                    <a:pt x="1135" y="802"/>
                    <a:pt x="1124" y="1"/>
                    <a:pt x="568"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3019825" y="1562400"/>
              <a:ext cx="16700" cy="20875"/>
            </a:xfrm>
            <a:custGeom>
              <a:avLst/>
              <a:gdLst/>
              <a:ahLst/>
              <a:cxnLst/>
              <a:rect l="l" t="t" r="r" b="b"/>
              <a:pathLst>
                <a:path w="668" h="835" extrusionOk="0">
                  <a:moveTo>
                    <a:pt x="34" y="0"/>
                  </a:moveTo>
                  <a:cubicBezTo>
                    <a:pt x="34" y="0"/>
                    <a:pt x="1" y="34"/>
                    <a:pt x="1" y="67"/>
                  </a:cubicBezTo>
                  <a:lnTo>
                    <a:pt x="1" y="501"/>
                  </a:lnTo>
                  <a:cubicBezTo>
                    <a:pt x="1" y="701"/>
                    <a:pt x="134" y="834"/>
                    <a:pt x="334" y="834"/>
                  </a:cubicBezTo>
                  <a:cubicBezTo>
                    <a:pt x="534" y="834"/>
                    <a:pt x="668" y="701"/>
                    <a:pt x="668" y="501"/>
                  </a:cubicBezTo>
                  <a:lnTo>
                    <a:pt x="668" y="67"/>
                  </a:lnTo>
                  <a:cubicBezTo>
                    <a:pt x="668" y="34"/>
                    <a:pt x="651" y="17"/>
                    <a:pt x="634" y="17"/>
                  </a:cubicBezTo>
                  <a:cubicBezTo>
                    <a:pt x="618" y="17"/>
                    <a:pt x="601" y="34"/>
                    <a:pt x="601" y="67"/>
                  </a:cubicBezTo>
                  <a:lnTo>
                    <a:pt x="601" y="501"/>
                  </a:lnTo>
                  <a:cubicBezTo>
                    <a:pt x="568" y="651"/>
                    <a:pt x="451" y="726"/>
                    <a:pt x="338" y="726"/>
                  </a:cubicBezTo>
                  <a:cubicBezTo>
                    <a:pt x="226" y="726"/>
                    <a:pt x="117" y="651"/>
                    <a:pt x="101" y="501"/>
                  </a:cubicBezTo>
                  <a:lnTo>
                    <a:pt x="101" y="67"/>
                  </a:lnTo>
                  <a:cubicBezTo>
                    <a:pt x="101" y="34"/>
                    <a:pt x="67" y="0"/>
                    <a:pt x="3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3045675" y="1562800"/>
              <a:ext cx="11700" cy="20875"/>
            </a:xfrm>
            <a:custGeom>
              <a:avLst/>
              <a:gdLst/>
              <a:ahLst/>
              <a:cxnLst/>
              <a:rect l="l" t="t" r="r" b="b"/>
              <a:pathLst>
                <a:path w="468" h="835" extrusionOk="0">
                  <a:moveTo>
                    <a:pt x="38" y="1"/>
                  </a:moveTo>
                  <a:cubicBezTo>
                    <a:pt x="17" y="1"/>
                    <a:pt x="1" y="18"/>
                    <a:pt x="1" y="51"/>
                  </a:cubicBezTo>
                  <a:lnTo>
                    <a:pt x="1" y="785"/>
                  </a:lnTo>
                  <a:cubicBezTo>
                    <a:pt x="1" y="818"/>
                    <a:pt x="17" y="835"/>
                    <a:pt x="34" y="835"/>
                  </a:cubicBezTo>
                  <a:cubicBezTo>
                    <a:pt x="51" y="835"/>
                    <a:pt x="67" y="818"/>
                    <a:pt x="67" y="785"/>
                  </a:cubicBezTo>
                  <a:lnTo>
                    <a:pt x="67" y="418"/>
                  </a:lnTo>
                  <a:cubicBezTo>
                    <a:pt x="101" y="351"/>
                    <a:pt x="134" y="284"/>
                    <a:pt x="167" y="251"/>
                  </a:cubicBezTo>
                  <a:cubicBezTo>
                    <a:pt x="234" y="151"/>
                    <a:pt x="301" y="118"/>
                    <a:pt x="401" y="118"/>
                  </a:cubicBezTo>
                  <a:cubicBezTo>
                    <a:pt x="434" y="118"/>
                    <a:pt x="468" y="84"/>
                    <a:pt x="468" y="51"/>
                  </a:cubicBezTo>
                  <a:cubicBezTo>
                    <a:pt x="468" y="51"/>
                    <a:pt x="434" y="18"/>
                    <a:pt x="401" y="18"/>
                  </a:cubicBezTo>
                  <a:cubicBezTo>
                    <a:pt x="268" y="18"/>
                    <a:pt x="167" y="118"/>
                    <a:pt x="101" y="218"/>
                  </a:cubicBezTo>
                  <a:lnTo>
                    <a:pt x="101" y="51"/>
                  </a:lnTo>
                  <a:cubicBezTo>
                    <a:pt x="84" y="18"/>
                    <a:pt x="59" y="1"/>
                    <a:pt x="38"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3075700" y="1554050"/>
              <a:ext cx="21700" cy="29225"/>
            </a:xfrm>
            <a:custGeom>
              <a:avLst/>
              <a:gdLst/>
              <a:ahLst/>
              <a:cxnLst/>
              <a:rect l="l" t="t" r="r" b="b"/>
              <a:pathLst>
                <a:path w="868" h="1169" extrusionOk="0">
                  <a:moveTo>
                    <a:pt x="434" y="1"/>
                  </a:moveTo>
                  <a:cubicBezTo>
                    <a:pt x="334" y="1"/>
                    <a:pt x="234" y="1"/>
                    <a:pt x="167" y="67"/>
                  </a:cubicBezTo>
                  <a:cubicBezTo>
                    <a:pt x="101" y="134"/>
                    <a:pt x="34" y="201"/>
                    <a:pt x="34" y="301"/>
                  </a:cubicBezTo>
                  <a:cubicBezTo>
                    <a:pt x="34" y="368"/>
                    <a:pt x="101" y="434"/>
                    <a:pt x="167" y="501"/>
                  </a:cubicBezTo>
                  <a:cubicBezTo>
                    <a:pt x="234" y="534"/>
                    <a:pt x="334" y="568"/>
                    <a:pt x="434" y="601"/>
                  </a:cubicBezTo>
                  <a:cubicBezTo>
                    <a:pt x="534" y="601"/>
                    <a:pt x="634" y="634"/>
                    <a:pt x="701" y="701"/>
                  </a:cubicBezTo>
                  <a:cubicBezTo>
                    <a:pt x="768" y="735"/>
                    <a:pt x="801" y="768"/>
                    <a:pt x="801" y="835"/>
                  </a:cubicBezTo>
                  <a:cubicBezTo>
                    <a:pt x="801" y="935"/>
                    <a:pt x="768" y="968"/>
                    <a:pt x="701" y="1035"/>
                  </a:cubicBezTo>
                  <a:cubicBezTo>
                    <a:pt x="634" y="1068"/>
                    <a:pt x="534" y="1101"/>
                    <a:pt x="434" y="1101"/>
                  </a:cubicBezTo>
                  <a:cubicBezTo>
                    <a:pt x="301" y="1101"/>
                    <a:pt x="167" y="1035"/>
                    <a:pt x="67" y="935"/>
                  </a:cubicBezTo>
                  <a:lnTo>
                    <a:pt x="1" y="935"/>
                  </a:lnTo>
                  <a:cubicBezTo>
                    <a:pt x="1" y="968"/>
                    <a:pt x="1" y="1001"/>
                    <a:pt x="34" y="1001"/>
                  </a:cubicBezTo>
                  <a:cubicBezTo>
                    <a:pt x="134" y="1101"/>
                    <a:pt x="301" y="1168"/>
                    <a:pt x="434" y="1168"/>
                  </a:cubicBezTo>
                  <a:cubicBezTo>
                    <a:pt x="568" y="1168"/>
                    <a:pt x="668" y="1135"/>
                    <a:pt x="734" y="1068"/>
                  </a:cubicBezTo>
                  <a:cubicBezTo>
                    <a:pt x="834" y="1035"/>
                    <a:pt x="868" y="935"/>
                    <a:pt x="868" y="835"/>
                  </a:cubicBezTo>
                  <a:cubicBezTo>
                    <a:pt x="868" y="768"/>
                    <a:pt x="834" y="668"/>
                    <a:pt x="768" y="634"/>
                  </a:cubicBezTo>
                  <a:cubicBezTo>
                    <a:pt x="668" y="568"/>
                    <a:pt x="568" y="534"/>
                    <a:pt x="468" y="534"/>
                  </a:cubicBezTo>
                  <a:cubicBezTo>
                    <a:pt x="367" y="501"/>
                    <a:pt x="267" y="468"/>
                    <a:pt x="201" y="434"/>
                  </a:cubicBezTo>
                  <a:cubicBezTo>
                    <a:pt x="134" y="401"/>
                    <a:pt x="101" y="334"/>
                    <a:pt x="101" y="301"/>
                  </a:cubicBezTo>
                  <a:cubicBezTo>
                    <a:pt x="101" y="234"/>
                    <a:pt x="134" y="167"/>
                    <a:pt x="201" y="134"/>
                  </a:cubicBezTo>
                  <a:cubicBezTo>
                    <a:pt x="267" y="67"/>
                    <a:pt x="367" y="67"/>
                    <a:pt x="434" y="67"/>
                  </a:cubicBezTo>
                  <a:cubicBezTo>
                    <a:pt x="568" y="67"/>
                    <a:pt x="668" y="101"/>
                    <a:pt x="768" y="201"/>
                  </a:cubicBezTo>
                  <a:cubicBezTo>
                    <a:pt x="801" y="201"/>
                    <a:pt x="834" y="134"/>
                    <a:pt x="801" y="134"/>
                  </a:cubicBezTo>
                  <a:cubicBezTo>
                    <a:pt x="701" y="34"/>
                    <a:pt x="568" y="1"/>
                    <a:pt x="434"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3102375" y="1554275"/>
              <a:ext cx="9200" cy="29000"/>
            </a:xfrm>
            <a:custGeom>
              <a:avLst/>
              <a:gdLst/>
              <a:ahLst/>
              <a:cxnLst/>
              <a:rect l="l" t="t" r="r" b="b"/>
              <a:pathLst>
                <a:path w="368" h="1160" extrusionOk="0">
                  <a:moveTo>
                    <a:pt x="201" y="0"/>
                  </a:moveTo>
                  <a:cubicBezTo>
                    <a:pt x="184" y="0"/>
                    <a:pt x="168" y="8"/>
                    <a:pt x="168" y="25"/>
                  </a:cubicBezTo>
                  <a:lnTo>
                    <a:pt x="168" y="325"/>
                  </a:lnTo>
                  <a:lnTo>
                    <a:pt x="68" y="325"/>
                  </a:lnTo>
                  <a:cubicBezTo>
                    <a:pt x="1" y="325"/>
                    <a:pt x="1" y="325"/>
                    <a:pt x="1" y="392"/>
                  </a:cubicBezTo>
                  <a:cubicBezTo>
                    <a:pt x="1" y="425"/>
                    <a:pt x="1" y="425"/>
                    <a:pt x="68" y="425"/>
                  </a:cubicBezTo>
                  <a:lnTo>
                    <a:pt x="168" y="425"/>
                  </a:lnTo>
                  <a:lnTo>
                    <a:pt x="168" y="1026"/>
                  </a:lnTo>
                  <a:cubicBezTo>
                    <a:pt x="134" y="1092"/>
                    <a:pt x="201" y="1159"/>
                    <a:pt x="301" y="1159"/>
                  </a:cubicBezTo>
                  <a:cubicBezTo>
                    <a:pt x="368" y="1159"/>
                    <a:pt x="368" y="1092"/>
                    <a:pt x="301" y="1059"/>
                  </a:cubicBezTo>
                  <a:cubicBezTo>
                    <a:pt x="268" y="1059"/>
                    <a:pt x="234" y="1059"/>
                    <a:pt x="234" y="1026"/>
                  </a:cubicBezTo>
                  <a:lnTo>
                    <a:pt x="234" y="425"/>
                  </a:lnTo>
                  <a:lnTo>
                    <a:pt x="335" y="425"/>
                  </a:lnTo>
                  <a:cubicBezTo>
                    <a:pt x="335" y="425"/>
                    <a:pt x="368" y="392"/>
                    <a:pt x="368" y="392"/>
                  </a:cubicBezTo>
                  <a:cubicBezTo>
                    <a:pt x="368" y="359"/>
                    <a:pt x="368" y="359"/>
                    <a:pt x="335" y="325"/>
                  </a:cubicBezTo>
                  <a:lnTo>
                    <a:pt x="234" y="325"/>
                  </a:lnTo>
                  <a:lnTo>
                    <a:pt x="234" y="25"/>
                  </a:lnTo>
                  <a:cubicBezTo>
                    <a:pt x="234" y="8"/>
                    <a:pt x="218" y="0"/>
                    <a:pt x="2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3119075" y="1563175"/>
              <a:ext cx="24800" cy="20400"/>
            </a:xfrm>
            <a:custGeom>
              <a:avLst/>
              <a:gdLst/>
              <a:ahLst/>
              <a:cxnLst/>
              <a:rect l="l" t="t" r="r" b="b"/>
              <a:pathLst>
                <a:path w="992" h="816" extrusionOk="0">
                  <a:moveTo>
                    <a:pt x="400" y="69"/>
                  </a:moveTo>
                  <a:cubicBezTo>
                    <a:pt x="567" y="69"/>
                    <a:pt x="701" y="203"/>
                    <a:pt x="701" y="403"/>
                  </a:cubicBezTo>
                  <a:cubicBezTo>
                    <a:pt x="701" y="570"/>
                    <a:pt x="567" y="703"/>
                    <a:pt x="400" y="736"/>
                  </a:cubicBezTo>
                  <a:cubicBezTo>
                    <a:pt x="234" y="703"/>
                    <a:pt x="100" y="570"/>
                    <a:pt x="100" y="403"/>
                  </a:cubicBezTo>
                  <a:cubicBezTo>
                    <a:pt x="100" y="203"/>
                    <a:pt x="234" y="69"/>
                    <a:pt x="400" y="69"/>
                  </a:cubicBezTo>
                  <a:close/>
                  <a:moveTo>
                    <a:pt x="440" y="1"/>
                  </a:moveTo>
                  <a:cubicBezTo>
                    <a:pt x="427" y="1"/>
                    <a:pt x="414" y="1"/>
                    <a:pt x="400" y="3"/>
                  </a:cubicBezTo>
                  <a:cubicBezTo>
                    <a:pt x="167" y="3"/>
                    <a:pt x="0" y="169"/>
                    <a:pt x="33" y="403"/>
                  </a:cubicBezTo>
                  <a:cubicBezTo>
                    <a:pt x="33" y="646"/>
                    <a:pt x="238" y="816"/>
                    <a:pt x="444" y="816"/>
                  </a:cubicBezTo>
                  <a:cubicBezTo>
                    <a:pt x="549" y="816"/>
                    <a:pt x="655" y="771"/>
                    <a:pt x="734" y="670"/>
                  </a:cubicBezTo>
                  <a:cubicBezTo>
                    <a:pt x="991" y="413"/>
                    <a:pt x="784" y="1"/>
                    <a:pt x="440"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3145750" y="1562875"/>
              <a:ext cx="10875" cy="20400"/>
            </a:xfrm>
            <a:custGeom>
              <a:avLst/>
              <a:gdLst/>
              <a:ahLst/>
              <a:cxnLst/>
              <a:rect l="l" t="t" r="r" b="b"/>
              <a:pathLst>
                <a:path w="435" h="816" extrusionOk="0">
                  <a:moveTo>
                    <a:pt x="12" y="1"/>
                  </a:moveTo>
                  <a:cubicBezTo>
                    <a:pt x="1" y="1"/>
                    <a:pt x="1" y="24"/>
                    <a:pt x="1" y="48"/>
                  </a:cubicBezTo>
                  <a:lnTo>
                    <a:pt x="1" y="782"/>
                  </a:lnTo>
                  <a:cubicBezTo>
                    <a:pt x="1" y="815"/>
                    <a:pt x="1" y="815"/>
                    <a:pt x="34" y="815"/>
                  </a:cubicBezTo>
                  <a:cubicBezTo>
                    <a:pt x="67" y="815"/>
                    <a:pt x="67" y="815"/>
                    <a:pt x="67" y="782"/>
                  </a:cubicBezTo>
                  <a:lnTo>
                    <a:pt x="67" y="415"/>
                  </a:lnTo>
                  <a:cubicBezTo>
                    <a:pt x="101" y="348"/>
                    <a:pt x="134" y="281"/>
                    <a:pt x="167" y="248"/>
                  </a:cubicBezTo>
                  <a:cubicBezTo>
                    <a:pt x="234" y="148"/>
                    <a:pt x="301" y="115"/>
                    <a:pt x="401" y="115"/>
                  </a:cubicBezTo>
                  <a:cubicBezTo>
                    <a:pt x="434" y="115"/>
                    <a:pt x="434" y="81"/>
                    <a:pt x="434" y="48"/>
                  </a:cubicBezTo>
                  <a:cubicBezTo>
                    <a:pt x="434" y="48"/>
                    <a:pt x="434" y="15"/>
                    <a:pt x="401" y="15"/>
                  </a:cubicBezTo>
                  <a:cubicBezTo>
                    <a:pt x="267" y="15"/>
                    <a:pt x="134" y="115"/>
                    <a:pt x="67" y="215"/>
                  </a:cubicBezTo>
                  <a:lnTo>
                    <a:pt x="67" y="48"/>
                  </a:lnTo>
                  <a:cubicBezTo>
                    <a:pt x="67" y="24"/>
                    <a:pt x="67" y="1"/>
                    <a:pt x="55" y="1"/>
                  </a:cubicBezTo>
                  <a:cubicBezTo>
                    <a:pt x="51" y="1"/>
                    <a:pt x="44" y="5"/>
                    <a:pt x="34" y="15"/>
                  </a:cubicBezTo>
                  <a:cubicBezTo>
                    <a:pt x="24" y="5"/>
                    <a:pt x="17" y="1"/>
                    <a:pt x="12"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3161050" y="1562875"/>
              <a:ext cx="16425" cy="28000"/>
            </a:xfrm>
            <a:custGeom>
              <a:avLst/>
              <a:gdLst/>
              <a:ahLst/>
              <a:cxnLst/>
              <a:rect l="l" t="t" r="r" b="b"/>
              <a:pathLst>
                <a:path w="657" h="1120" extrusionOk="0">
                  <a:moveTo>
                    <a:pt x="111" y="1"/>
                  </a:moveTo>
                  <a:cubicBezTo>
                    <a:pt x="106" y="1"/>
                    <a:pt x="99" y="5"/>
                    <a:pt x="89" y="15"/>
                  </a:cubicBezTo>
                  <a:cubicBezTo>
                    <a:pt x="56" y="15"/>
                    <a:pt x="56" y="15"/>
                    <a:pt x="56" y="48"/>
                  </a:cubicBezTo>
                  <a:lnTo>
                    <a:pt x="22" y="482"/>
                  </a:lnTo>
                  <a:cubicBezTo>
                    <a:pt x="1" y="677"/>
                    <a:pt x="162" y="815"/>
                    <a:pt x="333" y="815"/>
                  </a:cubicBezTo>
                  <a:cubicBezTo>
                    <a:pt x="425" y="815"/>
                    <a:pt x="519" y="775"/>
                    <a:pt x="589" y="682"/>
                  </a:cubicBezTo>
                  <a:lnTo>
                    <a:pt x="589" y="748"/>
                  </a:lnTo>
                  <a:cubicBezTo>
                    <a:pt x="589" y="915"/>
                    <a:pt x="456" y="1049"/>
                    <a:pt x="289" y="1049"/>
                  </a:cubicBezTo>
                  <a:cubicBezTo>
                    <a:pt x="222" y="1049"/>
                    <a:pt x="189" y="1049"/>
                    <a:pt x="156" y="1015"/>
                  </a:cubicBezTo>
                  <a:cubicBezTo>
                    <a:pt x="122" y="1015"/>
                    <a:pt x="122" y="1015"/>
                    <a:pt x="89" y="1049"/>
                  </a:cubicBezTo>
                  <a:cubicBezTo>
                    <a:pt x="89" y="1049"/>
                    <a:pt x="89" y="1082"/>
                    <a:pt x="89" y="1082"/>
                  </a:cubicBezTo>
                  <a:cubicBezTo>
                    <a:pt x="156" y="1115"/>
                    <a:pt x="222" y="1115"/>
                    <a:pt x="256" y="1115"/>
                  </a:cubicBezTo>
                  <a:cubicBezTo>
                    <a:pt x="273" y="1118"/>
                    <a:pt x="290" y="1119"/>
                    <a:pt x="307" y="1119"/>
                  </a:cubicBezTo>
                  <a:cubicBezTo>
                    <a:pt x="513" y="1119"/>
                    <a:pt x="656" y="934"/>
                    <a:pt x="656" y="748"/>
                  </a:cubicBezTo>
                  <a:lnTo>
                    <a:pt x="656" y="48"/>
                  </a:lnTo>
                  <a:lnTo>
                    <a:pt x="623" y="48"/>
                  </a:lnTo>
                  <a:lnTo>
                    <a:pt x="623" y="482"/>
                  </a:lnTo>
                  <a:cubicBezTo>
                    <a:pt x="623" y="615"/>
                    <a:pt x="523" y="748"/>
                    <a:pt x="389" y="748"/>
                  </a:cubicBezTo>
                  <a:cubicBezTo>
                    <a:pt x="222" y="748"/>
                    <a:pt x="122" y="615"/>
                    <a:pt x="122" y="482"/>
                  </a:cubicBezTo>
                  <a:lnTo>
                    <a:pt x="122" y="48"/>
                  </a:lnTo>
                  <a:cubicBezTo>
                    <a:pt x="122" y="24"/>
                    <a:pt x="122" y="1"/>
                    <a:pt x="111"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3299200" y="1295000"/>
              <a:ext cx="237700" cy="212150"/>
            </a:xfrm>
            <a:custGeom>
              <a:avLst/>
              <a:gdLst/>
              <a:ahLst/>
              <a:cxnLst/>
              <a:rect l="l" t="t" r="r" b="b"/>
              <a:pathLst>
                <a:path w="9508" h="8486" extrusionOk="0">
                  <a:moveTo>
                    <a:pt x="4700" y="1"/>
                  </a:moveTo>
                  <a:cubicBezTo>
                    <a:pt x="4154" y="1"/>
                    <a:pt x="3600" y="105"/>
                    <a:pt x="3069" y="322"/>
                  </a:cubicBezTo>
                  <a:cubicBezTo>
                    <a:pt x="1034" y="1189"/>
                    <a:pt x="0" y="3458"/>
                    <a:pt x="701" y="5559"/>
                  </a:cubicBezTo>
                  <a:cubicBezTo>
                    <a:pt x="1291" y="7330"/>
                    <a:pt x="2948" y="8485"/>
                    <a:pt x="4732" y="8485"/>
                  </a:cubicBezTo>
                  <a:cubicBezTo>
                    <a:pt x="5065" y="8485"/>
                    <a:pt x="5402" y="8445"/>
                    <a:pt x="5738" y="8361"/>
                  </a:cubicBezTo>
                  <a:cubicBezTo>
                    <a:pt x="6171" y="8261"/>
                    <a:pt x="6572" y="8061"/>
                    <a:pt x="6972" y="7828"/>
                  </a:cubicBezTo>
                  <a:cubicBezTo>
                    <a:pt x="8840" y="6660"/>
                    <a:pt x="9507" y="4258"/>
                    <a:pt x="8473" y="2290"/>
                  </a:cubicBezTo>
                  <a:cubicBezTo>
                    <a:pt x="7733" y="836"/>
                    <a:pt x="6247" y="1"/>
                    <a:pt x="4700" y="1"/>
                  </a:cubicBez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3271675" y="1273425"/>
              <a:ext cx="307750" cy="254800"/>
            </a:xfrm>
            <a:custGeom>
              <a:avLst/>
              <a:gdLst/>
              <a:ahLst/>
              <a:cxnLst/>
              <a:rect l="l" t="t" r="r" b="b"/>
              <a:pathLst>
                <a:path w="12310" h="10192" extrusionOk="0">
                  <a:moveTo>
                    <a:pt x="5838" y="418"/>
                  </a:moveTo>
                  <a:cubicBezTo>
                    <a:pt x="10541" y="451"/>
                    <a:pt x="12309" y="6622"/>
                    <a:pt x="8306" y="9091"/>
                  </a:cubicBezTo>
                  <a:cubicBezTo>
                    <a:pt x="7873" y="9324"/>
                    <a:pt x="7439" y="9524"/>
                    <a:pt x="6939" y="9658"/>
                  </a:cubicBezTo>
                  <a:cubicBezTo>
                    <a:pt x="6581" y="9742"/>
                    <a:pt x="6224" y="9782"/>
                    <a:pt x="5872" y="9782"/>
                  </a:cubicBezTo>
                  <a:cubicBezTo>
                    <a:pt x="3564" y="9782"/>
                    <a:pt x="1495" y="8057"/>
                    <a:pt x="1235" y="5655"/>
                  </a:cubicBezTo>
                  <a:cubicBezTo>
                    <a:pt x="901" y="2886"/>
                    <a:pt x="3069" y="418"/>
                    <a:pt x="5838" y="418"/>
                  </a:cubicBezTo>
                  <a:close/>
                  <a:moveTo>
                    <a:pt x="5841" y="1"/>
                  </a:moveTo>
                  <a:cubicBezTo>
                    <a:pt x="3659" y="1"/>
                    <a:pt x="1574" y="1424"/>
                    <a:pt x="934" y="3720"/>
                  </a:cubicBezTo>
                  <a:cubicBezTo>
                    <a:pt x="0" y="6989"/>
                    <a:pt x="2469" y="10192"/>
                    <a:pt x="5838" y="10192"/>
                  </a:cubicBezTo>
                  <a:cubicBezTo>
                    <a:pt x="6238" y="10192"/>
                    <a:pt x="6639" y="10158"/>
                    <a:pt x="7039" y="10058"/>
                  </a:cubicBezTo>
                  <a:cubicBezTo>
                    <a:pt x="7573" y="9925"/>
                    <a:pt x="8040" y="9725"/>
                    <a:pt x="8507" y="9424"/>
                  </a:cubicBezTo>
                  <a:cubicBezTo>
                    <a:pt x="11742" y="7423"/>
                    <a:pt x="11742" y="2720"/>
                    <a:pt x="8473" y="752"/>
                  </a:cubicBezTo>
                  <a:cubicBezTo>
                    <a:pt x="7641" y="239"/>
                    <a:pt x="6733" y="1"/>
                    <a:pt x="5841" y="1"/>
                  </a:cubicBez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3374250" y="1356425"/>
              <a:ext cx="75900" cy="64800"/>
            </a:xfrm>
            <a:custGeom>
              <a:avLst/>
              <a:gdLst/>
              <a:ahLst/>
              <a:cxnLst/>
              <a:rect l="l" t="t" r="r" b="b"/>
              <a:pathLst>
                <a:path w="3036" h="2592" extrusionOk="0">
                  <a:moveTo>
                    <a:pt x="1735" y="0"/>
                  </a:moveTo>
                  <a:cubicBezTo>
                    <a:pt x="601" y="0"/>
                    <a:pt x="0" y="1401"/>
                    <a:pt x="834" y="2202"/>
                  </a:cubicBezTo>
                  <a:cubicBezTo>
                    <a:pt x="1093" y="2471"/>
                    <a:pt x="1415" y="2591"/>
                    <a:pt x="1732" y="2591"/>
                  </a:cubicBezTo>
                  <a:cubicBezTo>
                    <a:pt x="2395" y="2591"/>
                    <a:pt x="3036" y="2068"/>
                    <a:pt x="3036" y="1301"/>
                  </a:cubicBezTo>
                  <a:cubicBezTo>
                    <a:pt x="3036" y="600"/>
                    <a:pt x="2435" y="0"/>
                    <a:pt x="1735"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3360075" y="1419800"/>
              <a:ext cx="114275" cy="87150"/>
            </a:xfrm>
            <a:custGeom>
              <a:avLst/>
              <a:gdLst/>
              <a:ahLst/>
              <a:cxnLst/>
              <a:rect l="l" t="t" r="r" b="b"/>
              <a:pathLst>
                <a:path w="4571" h="3486" extrusionOk="0">
                  <a:moveTo>
                    <a:pt x="2302" y="0"/>
                  </a:moveTo>
                  <a:cubicBezTo>
                    <a:pt x="1034" y="0"/>
                    <a:pt x="0" y="1068"/>
                    <a:pt x="67" y="2335"/>
                  </a:cubicBezTo>
                  <a:lnTo>
                    <a:pt x="67" y="2836"/>
                  </a:lnTo>
                  <a:cubicBezTo>
                    <a:pt x="752" y="3261"/>
                    <a:pt x="1538" y="3485"/>
                    <a:pt x="2329" y="3485"/>
                  </a:cubicBezTo>
                  <a:cubicBezTo>
                    <a:pt x="2655" y="3485"/>
                    <a:pt x="2981" y="3447"/>
                    <a:pt x="3303" y="3369"/>
                  </a:cubicBezTo>
                  <a:cubicBezTo>
                    <a:pt x="3736" y="3269"/>
                    <a:pt x="4137" y="3069"/>
                    <a:pt x="4537" y="2836"/>
                  </a:cubicBezTo>
                  <a:lnTo>
                    <a:pt x="4537" y="2335"/>
                  </a:lnTo>
                  <a:cubicBezTo>
                    <a:pt x="4570" y="1068"/>
                    <a:pt x="3570" y="0"/>
                    <a:pt x="2302"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3324200" y="1562875"/>
              <a:ext cx="11700" cy="20400"/>
            </a:xfrm>
            <a:custGeom>
              <a:avLst/>
              <a:gdLst/>
              <a:ahLst/>
              <a:cxnLst/>
              <a:rect l="l" t="t" r="r" b="b"/>
              <a:pathLst>
                <a:path w="468" h="816" extrusionOk="0">
                  <a:moveTo>
                    <a:pt x="40" y="1"/>
                  </a:moveTo>
                  <a:cubicBezTo>
                    <a:pt x="21" y="1"/>
                    <a:pt x="11" y="24"/>
                    <a:pt x="34" y="48"/>
                  </a:cubicBezTo>
                  <a:lnTo>
                    <a:pt x="1" y="782"/>
                  </a:lnTo>
                  <a:cubicBezTo>
                    <a:pt x="1" y="815"/>
                    <a:pt x="34" y="815"/>
                    <a:pt x="68" y="815"/>
                  </a:cubicBezTo>
                  <a:cubicBezTo>
                    <a:pt x="68" y="815"/>
                    <a:pt x="101" y="815"/>
                    <a:pt x="101" y="782"/>
                  </a:cubicBezTo>
                  <a:lnTo>
                    <a:pt x="101" y="415"/>
                  </a:lnTo>
                  <a:cubicBezTo>
                    <a:pt x="101" y="348"/>
                    <a:pt x="134" y="281"/>
                    <a:pt x="201" y="248"/>
                  </a:cubicBezTo>
                  <a:cubicBezTo>
                    <a:pt x="234" y="148"/>
                    <a:pt x="335" y="115"/>
                    <a:pt x="435" y="115"/>
                  </a:cubicBezTo>
                  <a:cubicBezTo>
                    <a:pt x="435" y="115"/>
                    <a:pt x="468" y="81"/>
                    <a:pt x="468" y="48"/>
                  </a:cubicBezTo>
                  <a:cubicBezTo>
                    <a:pt x="468" y="48"/>
                    <a:pt x="435" y="15"/>
                    <a:pt x="435" y="15"/>
                  </a:cubicBezTo>
                  <a:cubicBezTo>
                    <a:pt x="301" y="15"/>
                    <a:pt x="168" y="115"/>
                    <a:pt x="101" y="215"/>
                  </a:cubicBezTo>
                  <a:lnTo>
                    <a:pt x="101" y="48"/>
                  </a:lnTo>
                  <a:cubicBezTo>
                    <a:pt x="101" y="15"/>
                    <a:pt x="68" y="15"/>
                    <a:pt x="68" y="15"/>
                  </a:cubicBezTo>
                  <a:cubicBezTo>
                    <a:pt x="58" y="5"/>
                    <a:pt x="48" y="1"/>
                    <a:pt x="40"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3335050" y="1562400"/>
              <a:ext cx="24200" cy="20875"/>
            </a:xfrm>
            <a:custGeom>
              <a:avLst/>
              <a:gdLst/>
              <a:ahLst/>
              <a:cxnLst/>
              <a:rect l="l" t="t" r="r" b="b"/>
              <a:pathLst>
                <a:path w="968" h="835" extrusionOk="0">
                  <a:moveTo>
                    <a:pt x="568" y="100"/>
                  </a:moveTo>
                  <a:cubicBezTo>
                    <a:pt x="734" y="100"/>
                    <a:pt x="868" y="234"/>
                    <a:pt x="868" y="434"/>
                  </a:cubicBezTo>
                  <a:cubicBezTo>
                    <a:pt x="868" y="601"/>
                    <a:pt x="734" y="734"/>
                    <a:pt x="568" y="767"/>
                  </a:cubicBezTo>
                  <a:cubicBezTo>
                    <a:pt x="401" y="734"/>
                    <a:pt x="267" y="601"/>
                    <a:pt x="267" y="434"/>
                  </a:cubicBezTo>
                  <a:cubicBezTo>
                    <a:pt x="267" y="234"/>
                    <a:pt x="401" y="100"/>
                    <a:pt x="568" y="100"/>
                  </a:cubicBezTo>
                  <a:close/>
                  <a:moveTo>
                    <a:pt x="568" y="0"/>
                  </a:moveTo>
                  <a:cubicBezTo>
                    <a:pt x="1" y="0"/>
                    <a:pt x="1" y="834"/>
                    <a:pt x="568" y="834"/>
                  </a:cubicBezTo>
                  <a:cubicBezTo>
                    <a:pt x="701" y="834"/>
                    <a:pt x="801" y="767"/>
                    <a:pt x="868" y="667"/>
                  </a:cubicBezTo>
                  <a:lnTo>
                    <a:pt x="868" y="801"/>
                  </a:lnTo>
                  <a:cubicBezTo>
                    <a:pt x="868" y="801"/>
                    <a:pt x="901" y="834"/>
                    <a:pt x="935" y="834"/>
                  </a:cubicBezTo>
                  <a:cubicBezTo>
                    <a:pt x="935" y="834"/>
                    <a:pt x="968" y="801"/>
                    <a:pt x="968" y="801"/>
                  </a:cubicBezTo>
                  <a:lnTo>
                    <a:pt x="968" y="67"/>
                  </a:lnTo>
                  <a:cubicBezTo>
                    <a:pt x="968" y="34"/>
                    <a:pt x="935" y="0"/>
                    <a:pt x="935" y="0"/>
                  </a:cubicBezTo>
                  <a:cubicBezTo>
                    <a:pt x="901" y="0"/>
                    <a:pt x="868" y="0"/>
                    <a:pt x="868" y="34"/>
                  </a:cubicBezTo>
                  <a:lnTo>
                    <a:pt x="868" y="167"/>
                  </a:lnTo>
                  <a:cubicBezTo>
                    <a:pt x="801" y="67"/>
                    <a:pt x="701" y="0"/>
                    <a:pt x="568"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3368400" y="1563650"/>
              <a:ext cx="30900" cy="20450"/>
            </a:xfrm>
            <a:custGeom>
              <a:avLst/>
              <a:gdLst/>
              <a:ahLst/>
              <a:cxnLst/>
              <a:rect l="l" t="t" r="r" b="b"/>
              <a:pathLst>
                <a:path w="1236" h="818" extrusionOk="0">
                  <a:moveTo>
                    <a:pt x="857" y="53"/>
                  </a:moveTo>
                  <a:cubicBezTo>
                    <a:pt x="777" y="62"/>
                    <a:pt x="716" y="98"/>
                    <a:pt x="678" y="155"/>
                  </a:cubicBezTo>
                  <a:lnTo>
                    <a:pt x="678" y="155"/>
                  </a:lnTo>
                  <a:cubicBezTo>
                    <a:pt x="741" y="129"/>
                    <a:pt x="801" y="94"/>
                    <a:pt x="857" y="53"/>
                  </a:cubicBezTo>
                  <a:close/>
                  <a:moveTo>
                    <a:pt x="34" y="0"/>
                  </a:moveTo>
                  <a:cubicBezTo>
                    <a:pt x="18" y="0"/>
                    <a:pt x="1" y="17"/>
                    <a:pt x="1" y="50"/>
                  </a:cubicBezTo>
                  <a:lnTo>
                    <a:pt x="1" y="784"/>
                  </a:lnTo>
                  <a:cubicBezTo>
                    <a:pt x="1" y="818"/>
                    <a:pt x="1" y="818"/>
                    <a:pt x="34" y="818"/>
                  </a:cubicBezTo>
                  <a:lnTo>
                    <a:pt x="68" y="818"/>
                  </a:lnTo>
                  <a:cubicBezTo>
                    <a:pt x="68" y="818"/>
                    <a:pt x="68" y="784"/>
                    <a:pt x="68" y="784"/>
                  </a:cubicBezTo>
                  <a:lnTo>
                    <a:pt x="68" y="351"/>
                  </a:lnTo>
                  <a:cubicBezTo>
                    <a:pt x="58" y="263"/>
                    <a:pt x="99" y="202"/>
                    <a:pt x="161" y="165"/>
                  </a:cubicBezTo>
                  <a:lnTo>
                    <a:pt x="161" y="165"/>
                  </a:lnTo>
                  <a:cubicBezTo>
                    <a:pt x="238" y="197"/>
                    <a:pt x="319" y="212"/>
                    <a:pt x="400" y="212"/>
                  </a:cubicBezTo>
                  <a:cubicBezTo>
                    <a:pt x="440" y="212"/>
                    <a:pt x="481" y="208"/>
                    <a:pt x="520" y="201"/>
                  </a:cubicBezTo>
                  <a:lnTo>
                    <a:pt x="520" y="201"/>
                  </a:lnTo>
                  <a:cubicBezTo>
                    <a:pt x="555" y="237"/>
                    <a:pt x="575" y="287"/>
                    <a:pt x="568" y="351"/>
                  </a:cubicBezTo>
                  <a:lnTo>
                    <a:pt x="568" y="784"/>
                  </a:lnTo>
                  <a:lnTo>
                    <a:pt x="635" y="784"/>
                  </a:lnTo>
                  <a:lnTo>
                    <a:pt x="635" y="317"/>
                  </a:lnTo>
                  <a:cubicBezTo>
                    <a:pt x="635" y="252"/>
                    <a:pt x="650" y="197"/>
                    <a:pt x="678" y="155"/>
                  </a:cubicBezTo>
                  <a:lnTo>
                    <a:pt x="678" y="155"/>
                  </a:lnTo>
                  <a:cubicBezTo>
                    <a:pt x="627" y="176"/>
                    <a:pt x="574" y="191"/>
                    <a:pt x="520" y="201"/>
                  </a:cubicBezTo>
                  <a:lnTo>
                    <a:pt x="520" y="201"/>
                  </a:lnTo>
                  <a:cubicBezTo>
                    <a:pt x="472" y="151"/>
                    <a:pt x="395" y="125"/>
                    <a:pt x="318" y="125"/>
                  </a:cubicBezTo>
                  <a:cubicBezTo>
                    <a:pt x="262" y="125"/>
                    <a:pt x="206" y="139"/>
                    <a:pt x="161" y="165"/>
                  </a:cubicBezTo>
                  <a:lnTo>
                    <a:pt x="161" y="165"/>
                  </a:lnTo>
                  <a:cubicBezTo>
                    <a:pt x="129" y="152"/>
                    <a:pt x="98" y="136"/>
                    <a:pt x="68" y="117"/>
                  </a:cubicBezTo>
                  <a:lnTo>
                    <a:pt x="68" y="50"/>
                  </a:lnTo>
                  <a:cubicBezTo>
                    <a:pt x="68" y="17"/>
                    <a:pt x="51" y="0"/>
                    <a:pt x="34" y="0"/>
                  </a:cubicBezTo>
                  <a:close/>
                  <a:moveTo>
                    <a:pt x="902" y="17"/>
                  </a:moveTo>
                  <a:cubicBezTo>
                    <a:pt x="887" y="29"/>
                    <a:pt x="872" y="41"/>
                    <a:pt x="857" y="53"/>
                  </a:cubicBezTo>
                  <a:lnTo>
                    <a:pt x="857" y="53"/>
                  </a:lnTo>
                  <a:cubicBezTo>
                    <a:pt x="871" y="51"/>
                    <a:pt x="886" y="50"/>
                    <a:pt x="902" y="50"/>
                  </a:cubicBezTo>
                  <a:cubicBezTo>
                    <a:pt x="1035" y="50"/>
                    <a:pt x="1135" y="150"/>
                    <a:pt x="1135" y="317"/>
                  </a:cubicBezTo>
                  <a:lnTo>
                    <a:pt x="1135" y="784"/>
                  </a:lnTo>
                  <a:cubicBezTo>
                    <a:pt x="1135" y="818"/>
                    <a:pt x="1168" y="818"/>
                    <a:pt x="1202" y="818"/>
                  </a:cubicBezTo>
                  <a:cubicBezTo>
                    <a:pt x="1202" y="818"/>
                    <a:pt x="1235" y="818"/>
                    <a:pt x="1235" y="784"/>
                  </a:cubicBezTo>
                  <a:lnTo>
                    <a:pt x="1235" y="351"/>
                  </a:lnTo>
                  <a:cubicBezTo>
                    <a:pt x="1235" y="150"/>
                    <a:pt x="1068" y="17"/>
                    <a:pt x="902" y="17"/>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3401775" y="1563225"/>
              <a:ext cx="28375" cy="20075"/>
            </a:xfrm>
            <a:custGeom>
              <a:avLst/>
              <a:gdLst/>
              <a:ahLst/>
              <a:cxnLst/>
              <a:rect l="l" t="t" r="r" b="b"/>
              <a:pathLst>
                <a:path w="1135" h="803" extrusionOk="0">
                  <a:moveTo>
                    <a:pt x="567" y="67"/>
                  </a:moveTo>
                  <a:cubicBezTo>
                    <a:pt x="734" y="67"/>
                    <a:pt x="867" y="201"/>
                    <a:pt x="867" y="401"/>
                  </a:cubicBezTo>
                  <a:cubicBezTo>
                    <a:pt x="867" y="568"/>
                    <a:pt x="734" y="701"/>
                    <a:pt x="567" y="734"/>
                  </a:cubicBezTo>
                  <a:cubicBezTo>
                    <a:pt x="400" y="701"/>
                    <a:pt x="267" y="568"/>
                    <a:pt x="267" y="401"/>
                  </a:cubicBezTo>
                  <a:cubicBezTo>
                    <a:pt x="267" y="201"/>
                    <a:pt x="400" y="67"/>
                    <a:pt x="567" y="67"/>
                  </a:cubicBezTo>
                  <a:close/>
                  <a:moveTo>
                    <a:pt x="567" y="1"/>
                  </a:moveTo>
                  <a:cubicBezTo>
                    <a:pt x="0" y="1"/>
                    <a:pt x="0" y="801"/>
                    <a:pt x="567" y="801"/>
                  </a:cubicBezTo>
                  <a:cubicBezTo>
                    <a:pt x="578" y="802"/>
                    <a:pt x="589" y="802"/>
                    <a:pt x="600" y="802"/>
                  </a:cubicBezTo>
                  <a:cubicBezTo>
                    <a:pt x="1134" y="802"/>
                    <a:pt x="1123" y="1"/>
                    <a:pt x="567"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3434300" y="1562400"/>
              <a:ext cx="16700" cy="20875"/>
            </a:xfrm>
            <a:custGeom>
              <a:avLst/>
              <a:gdLst/>
              <a:ahLst/>
              <a:cxnLst/>
              <a:rect l="l" t="t" r="r" b="b"/>
              <a:pathLst>
                <a:path w="668" h="835" extrusionOk="0">
                  <a:moveTo>
                    <a:pt x="33" y="0"/>
                  </a:moveTo>
                  <a:cubicBezTo>
                    <a:pt x="0" y="0"/>
                    <a:pt x="0" y="34"/>
                    <a:pt x="0" y="67"/>
                  </a:cubicBezTo>
                  <a:lnTo>
                    <a:pt x="0" y="801"/>
                  </a:lnTo>
                  <a:cubicBezTo>
                    <a:pt x="0" y="801"/>
                    <a:pt x="0" y="801"/>
                    <a:pt x="0" y="834"/>
                  </a:cubicBezTo>
                  <a:lnTo>
                    <a:pt x="33" y="834"/>
                  </a:lnTo>
                  <a:lnTo>
                    <a:pt x="33" y="367"/>
                  </a:lnTo>
                  <a:cubicBezTo>
                    <a:pt x="33" y="200"/>
                    <a:pt x="167" y="100"/>
                    <a:pt x="300" y="100"/>
                  </a:cubicBezTo>
                  <a:cubicBezTo>
                    <a:pt x="434" y="100"/>
                    <a:pt x="534" y="200"/>
                    <a:pt x="534" y="367"/>
                  </a:cubicBezTo>
                  <a:lnTo>
                    <a:pt x="567" y="767"/>
                  </a:lnTo>
                  <a:cubicBezTo>
                    <a:pt x="567" y="801"/>
                    <a:pt x="601" y="834"/>
                    <a:pt x="601" y="834"/>
                  </a:cubicBezTo>
                  <a:cubicBezTo>
                    <a:pt x="634" y="834"/>
                    <a:pt x="667" y="801"/>
                    <a:pt x="667" y="767"/>
                  </a:cubicBezTo>
                  <a:lnTo>
                    <a:pt x="667" y="334"/>
                  </a:lnTo>
                  <a:cubicBezTo>
                    <a:pt x="667" y="139"/>
                    <a:pt x="499" y="15"/>
                    <a:pt x="326" y="15"/>
                  </a:cubicBezTo>
                  <a:cubicBezTo>
                    <a:pt x="233" y="15"/>
                    <a:pt x="137" y="51"/>
                    <a:pt x="67" y="134"/>
                  </a:cubicBezTo>
                  <a:lnTo>
                    <a:pt x="67" y="67"/>
                  </a:lnTo>
                  <a:cubicBezTo>
                    <a:pt x="67" y="34"/>
                    <a:pt x="67" y="0"/>
                    <a:pt x="33"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3458475" y="1579075"/>
              <a:ext cx="4200" cy="4200"/>
            </a:xfrm>
            <a:custGeom>
              <a:avLst/>
              <a:gdLst/>
              <a:ahLst/>
              <a:cxnLst/>
              <a:rect l="l" t="t" r="r" b="b"/>
              <a:pathLst>
                <a:path w="168" h="168" extrusionOk="0">
                  <a:moveTo>
                    <a:pt x="101" y="0"/>
                  </a:moveTo>
                  <a:cubicBezTo>
                    <a:pt x="34" y="0"/>
                    <a:pt x="0" y="34"/>
                    <a:pt x="0" y="67"/>
                  </a:cubicBezTo>
                  <a:cubicBezTo>
                    <a:pt x="0" y="134"/>
                    <a:pt x="42" y="167"/>
                    <a:pt x="84" y="167"/>
                  </a:cubicBezTo>
                  <a:cubicBezTo>
                    <a:pt x="126" y="167"/>
                    <a:pt x="167" y="134"/>
                    <a:pt x="167" y="67"/>
                  </a:cubicBezTo>
                  <a:cubicBezTo>
                    <a:pt x="167" y="34"/>
                    <a:pt x="134" y="0"/>
                    <a:pt x="1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3466975" y="1554900"/>
              <a:ext cx="18200" cy="28375"/>
            </a:xfrm>
            <a:custGeom>
              <a:avLst/>
              <a:gdLst/>
              <a:ahLst/>
              <a:cxnLst/>
              <a:rect l="l" t="t" r="r" b="b"/>
              <a:pathLst>
                <a:path w="728" h="1135" extrusionOk="0">
                  <a:moveTo>
                    <a:pt x="127" y="0"/>
                  </a:moveTo>
                  <a:cubicBezTo>
                    <a:pt x="127" y="0"/>
                    <a:pt x="94" y="33"/>
                    <a:pt x="94" y="33"/>
                  </a:cubicBezTo>
                  <a:cubicBezTo>
                    <a:pt x="94" y="67"/>
                    <a:pt x="127" y="67"/>
                    <a:pt x="127" y="100"/>
                  </a:cubicBezTo>
                  <a:lnTo>
                    <a:pt x="594" y="100"/>
                  </a:lnTo>
                  <a:lnTo>
                    <a:pt x="294" y="367"/>
                  </a:lnTo>
                  <a:cubicBezTo>
                    <a:pt x="261" y="400"/>
                    <a:pt x="261" y="434"/>
                    <a:pt x="294" y="434"/>
                  </a:cubicBezTo>
                  <a:lnTo>
                    <a:pt x="328" y="434"/>
                  </a:lnTo>
                  <a:cubicBezTo>
                    <a:pt x="494" y="434"/>
                    <a:pt x="628" y="567"/>
                    <a:pt x="628" y="767"/>
                  </a:cubicBezTo>
                  <a:cubicBezTo>
                    <a:pt x="628" y="834"/>
                    <a:pt x="594" y="901"/>
                    <a:pt x="528" y="967"/>
                  </a:cubicBezTo>
                  <a:cubicBezTo>
                    <a:pt x="494" y="1034"/>
                    <a:pt x="394" y="1067"/>
                    <a:pt x="328" y="1067"/>
                  </a:cubicBezTo>
                  <a:cubicBezTo>
                    <a:pt x="228" y="1067"/>
                    <a:pt x="161" y="1034"/>
                    <a:pt x="94" y="967"/>
                  </a:cubicBezTo>
                  <a:cubicBezTo>
                    <a:pt x="88" y="961"/>
                    <a:pt x="80" y="958"/>
                    <a:pt x="72" y="958"/>
                  </a:cubicBezTo>
                  <a:cubicBezTo>
                    <a:pt x="39" y="958"/>
                    <a:pt x="0" y="1007"/>
                    <a:pt x="27" y="1034"/>
                  </a:cubicBezTo>
                  <a:cubicBezTo>
                    <a:pt x="127" y="1101"/>
                    <a:pt x="228" y="1134"/>
                    <a:pt x="328" y="1134"/>
                  </a:cubicBezTo>
                  <a:cubicBezTo>
                    <a:pt x="528" y="1134"/>
                    <a:pt x="728" y="967"/>
                    <a:pt x="728" y="734"/>
                  </a:cubicBezTo>
                  <a:cubicBezTo>
                    <a:pt x="728" y="534"/>
                    <a:pt x="594" y="367"/>
                    <a:pt x="394" y="367"/>
                  </a:cubicBezTo>
                  <a:lnTo>
                    <a:pt x="695" y="33"/>
                  </a:lnTo>
                  <a:cubicBezTo>
                    <a:pt x="695" y="33"/>
                    <a:pt x="695" y="0"/>
                    <a:pt x="66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3491000" y="1554900"/>
              <a:ext cx="20025" cy="29000"/>
            </a:xfrm>
            <a:custGeom>
              <a:avLst/>
              <a:gdLst/>
              <a:ahLst/>
              <a:cxnLst/>
              <a:rect l="l" t="t" r="r" b="b"/>
              <a:pathLst>
                <a:path w="801" h="1160" extrusionOk="0">
                  <a:moveTo>
                    <a:pt x="401" y="0"/>
                  </a:moveTo>
                  <a:cubicBezTo>
                    <a:pt x="301" y="0"/>
                    <a:pt x="234" y="33"/>
                    <a:pt x="167" y="100"/>
                  </a:cubicBezTo>
                  <a:lnTo>
                    <a:pt x="100" y="133"/>
                  </a:lnTo>
                  <a:cubicBezTo>
                    <a:pt x="67" y="167"/>
                    <a:pt x="67" y="167"/>
                    <a:pt x="100" y="200"/>
                  </a:cubicBezTo>
                  <a:lnTo>
                    <a:pt x="134" y="200"/>
                  </a:lnTo>
                  <a:lnTo>
                    <a:pt x="201" y="133"/>
                  </a:lnTo>
                  <a:cubicBezTo>
                    <a:pt x="267" y="83"/>
                    <a:pt x="342" y="58"/>
                    <a:pt x="417" y="58"/>
                  </a:cubicBezTo>
                  <a:cubicBezTo>
                    <a:pt x="492" y="58"/>
                    <a:pt x="567" y="83"/>
                    <a:pt x="634" y="133"/>
                  </a:cubicBezTo>
                  <a:cubicBezTo>
                    <a:pt x="668" y="200"/>
                    <a:pt x="701" y="267"/>
                    <a:pt x="701" y="334"/>
                  </a:cubicBezTo>
                  <a:cubicBezTo>
                    <a:pt x="701" y="434"/>
                    <a:pt x="668" y="500"/>
                    <a:pt x="601" y="567"/>
                  </a:cubicBezTo>
                  <a:lnTo>
                    <a:pt x="67" y="1067"/>
                  </a:lnTo>
                  <a:cubicBezTo>
                    <a:pt x="0" y="1067"/>
                    <a:pt x="34" y="1134"/>
                    <a:pt x="67" y="1134"/>
                  </a:cubicBezTo>
                  <a:cubicBezTo>
                    <a:pt x="67" y="1151"/>
                    <a:pt x="67" y="1159"/>
                    <a:pt x="71" y="1159"/>
                  </a:cubicBezTo>
                  <a:cubicBezTo>
                    <a:pt x="75" y="1159"/>
                    <a:pt x="84" y="1151"/>
                    <a:pt x="100" y="1134"/>
                  </a:cubicBezTo>
                  <a:lnTo>
                    <a:pt x="734" y="1134"/>
                  </a:lnTo>
                  <a:cubicBezTo>
                    <a:pt x="768" y="1134"/>
                    <a:pt x="801" y="1134"/>
                    <a:pt x="801" y="1101"/>
                  </a:cubicBezTo>
                  <a:cubicBezTo>
                    <a:pt x="801" y="1101"/>
                    <a:pt x="768" y="1067"/>
                    <a:pt x="734" y="1067"/>
                  </a:cubicBezTo>
                  <a:lnTo>
                    <a:pt x="201" y="1067"/>
                  </a:lnTo>
                  <a:lnTo>
                    <a:pt x="668" y="667"/>
                  </a:lnTo>
                  <a:cubicBezTo>
                    <a:pt x="734" y="567"/>
                    <a:pt x="801" y="467"/>
                    <a:pt x="801" y="367"/>
                  </a:cubicBezTo>
                  <a:cubicBezTo>
                    <a:pt x="801" y="267"/>
                    <a:pt x="768" y="167"/>
                    <a:pt x="701" y="100"/>
                  </a:cubicBezTo>
                  <a:cubicBezTo>
                    <a:pt x="634" y="33"/>
                    <a:pt x="501" y="0"/>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641100" y="1295000"/>
              <a:ext cx="237700" cy="212150"/>
            </a:xfrm>
            <a:custGeom>
              <a:avLst/>
              <a:gdLst/>
              <a:ahLst/>
              <a:cxnLst/>
              <a:rect l="l" t="t" r="r" b="b"/>
              <a:pathLst>
                <a:path w="9508" h="8486" extrusionOk="0">
                  <a:moveTo>
                    <a:pt x="4700" y="1"/>
                  </a:moveTo>
                  <a:cubicBezTo>
                    <a:pt x="4154" y="1"/>
                    <a:pt x="3600" y="105"/>
                    <a:pt x="3070" y="322"/>
                  </a:cubicBezTo>
                  <a:cubicBezTo>
                    <a:pt x="1035" y="1189"/>
                    <a:pt x="1" y="3458"/>
                    <a:pt x="701" y="5559"/>
                  </a:cubicBezTo>
                  <a:cubicBezTo>
                    <a:pt x="1292" y="7330"/>
                    <a:pt x="2924" y="8485"/>
                    <a:pt x="4721" y="8485"/>
                  </a:cubicBezTo>
                  <a:cubicBezTo>
                    <a:pt x="5056" y="8485"/>
                    <a:pt x="5397" y="8445"/>
                    <a:pt x="5738" y="8361"/>
                  </a:cubicBezTo>
                  <a:cubicBezTo>
                    <a:pt x="6172" y="8261"/>
                    <a:pt x="6572" y="8061"/>
                    <a:pt x="6939" y="7828"/>
                  </a:cubicBezTo>
                  <a:cubicBezTo>
                    <a:pt x="8840" y="6660"/>
                    <a:pt x="9507" y="4258"/>
                    <a:pt x="8473" y="2290"/>
                  </a:cubicBezTo>
                  <a:cubicBezTo>
                    <a:pt x="7734" y="836"/>
                    <a:pt x="6247" y="1"/>
                    <a:pt x="4700" y="1"/>
                  </a:cubicBezTo>
                  <a:close/>
                </a:path>
              </a:pathLst>
            </a:custGeom>
            <a:solidFill>
              <a:srgbClr val="455A64"/>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3624425" y="1273900"/>
              <a:ext cx="296075" cy="254325"/>
            </a:xfrm>
            <a:custGeom>
              <a:avLst/>
              <a:gdLst/>
              <a:ahLst/>
              <a:cxnLst/>
              <a:rect l="l" t="t" r="r" b="b"/>
              <a:pathLst>
                <a:path w="11843" h="10173" extrusionOk="0">
                  <a:moveTo>
                    <a:pt x="5404" y="399"/>
                  </a:moveTo>
                  <a:cubicBezTo>
                    <a:pt x="10108" y="432"/>
                    <a:pt x="11842" y="6603"/>
                    <a:pt x="7839" y="9072"/>
                  </a:cubicBezTo>
                  <a:cubicBezTo>
                    <a:pt x="7071" y="9539"/>
                    <a:pt x="6232" y="9756"/>
                    <a:pt x="5408" y="9756"/>
                  </a:cubicBezTo>
                  <a:cubicBezTo>
                    <a:pt x="3405" y="9756"/>
                    <a:pt x="1492" y="8473"/>
                    <a:pt x="901" y="6370"/>
                  </a:cubicBezTo>
                  <a:cubicBezTo>
                    <a:pt x="67" y="3368"/>
                    <a:pt x="2302" y="399"/>
                    <a:pt x="5404" y="399"/>
                  </a:cubicBezTo>
                  <a:close/>
                  <a:moveTo>
                    <a:pt x="5406" y="0"/>
                  </a:moveTo>
                  <a:cubicBezTo>
                    <a:pt x="4942" y="0"/>
                    <a:pt x="4470" y="65"/>
                    <a:pt x="4003" y="199"/>
                  </a:cubicBezTo>
                  <a:cubicBezTo>
                    <a:pt x="1568" y="866"/>
                    <a:pt x="1" y="3268"/>
                    <a:pt x="334" y="5769"/>
                  </a:cubicBezTo>
                  <a:cubicBezTo>
                    <a:pt x="701" y="8305"/>
                    <a:pt x="2836" y="10173"/>
                    <a:pt x="5371" y="10173"/>
                  </a:cubicBezTo>
                  <a:cubicBezTo>
                    <a:pt x="5805" y="10173"/>
                    <a:pt x="6205" y="10139"/>
                    <a:pt x="6605" y="10039"/>
                  </a:cubicBezTo>
                  <a:cubicBezTo>
                    <a:pt x="7106" y="9906"/>
                    <a:pt x="7606" y="9706"/>
                    <a:pt x="8073" y="9405"/>
                  </a:cubicBezTo>
                  <a:cubicBezTo>
                    <a:pt x="10241" y="8071"/>
                    <a:pt x="11075" y="5369"/>
                    <a:pt x="10041" y="3034"/>
                  </a:cubicBezTo>
                  <a:cubicBezTo>
                    <a:pt x="9205" y="1147"/>
                    <a:pt x="7366" y="0"/>
                    <a:pt x="5406" y="0"/>
                  </a:cubicBez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3716150" y="1356425"/>
              <a:ext cx="75075" cy="64800"/>
            </a:xfrm>
            <a:custGeom>
              <a:avLst/>
              <a:gdLst/>
              <a:ahLst/>
              <a:cxnLst/>
              <a:rect l="l" t="t" r="r" b="b"/>
              <a:pathLst>
                <a:path w="3003" h="2592" extrusionOk="0">
                  <a:moveTo>
                    <a:pt x="1735" y="0"/>
                  </a:moveTo>
                  <a:cubicBezTo>
                    <a:pt x="568" y="0"/>
                    <a:pt x="1" y="1401"/>
                    <a:pt x="801" y="2202"/>
                  </a:cubicBezTo>
                  <a:cubicBezTo>
                    <a:pt x="1060" y="2471"/>
                    <a:pt x="1382" y="2591"/>
                    <a:pt x="1699" y="2591"/>
                  </a:cubicBezTo>
                  <a:cubicBezTo>
                    <a:pt x="2362" y="2591"/>
                    <a:pt x="3003" y="2068"/>
                    <a:pt x="3003" y="1301"/>
                  </a:cubicBezTo>
                  <a:cubicBezTo>
                    <a:pt x="3003" y="600"/>
                    <a:pt x="2436" y="0"/>
                    <a:pt x="1735"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3701975" y="1419800"/>
              <a:ext cx="114275" cy="87150"/>
            </a:xfrm>
            <a:custGeom>
              <a:avLst/>
              <a:gdLst/>
              <a:ahLst/>
              <a:cxnLst/>
              <a:rect l="l" t="t" r="r" b="b"/>
              <a:pathLst>
                <a:path w="4571" h="3486" extrusionOk="0">
                  <a:moveTo>
                    <a:pt x="2302" y="0"/>
                  </a:moveTo>
                  <a:cubicBezTo>
                    <a:pt x="1035" y="0"/>
                    <a:pt x="1" y="1068"/>
                    <a:pt x="67" y="2335"/>
                  </a:cubicBezTo>
                  <a:lnTo>
                    <a:pt x="67" y="2836"/>
                  </a:lnTo>
                  <a:cubicBezTo>
                    <a:pt x="753" y="3261"/>
                    <a:pt x="1538" y="3485"/>
                    <a:pt x="2329" y="3485"/>
                  </a:cubicBezTo>
                  <a:cubicBezTo>
                    <a:pt x="2655" y="3485"/>
                    <a:pt x="2982" y="3447"/>
                    <a:pt x="3303" y="3369"/>
                  </a:cubicBezTo>
                  <a:cubicBezTo>
                    <a:pt x="3737" y="3269"/>
                    <a:pt x="4137" y="3069"/>
                    <a:pt x="4504" y="2836"/>
                  </a:cubicBezTo>
                  <a:lnTo>
                    <a:pt x="4504" y="2335"/>
                  </a:lnTo>
                  <a:cubicBezTo>
                    <a:pt x="4571" y="1068"/>
                    <a:pt x="3570" y="0"/>
                    <a:pt x="2302"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3682375" y="1562800"/>
              <a:ext cx="11300" cy="20875"/>
            </a:xfrm>
            <a:custGeom>
              <a:avLst/>
              <a:gdLst/>
              <a:ahLst/>
              <a:cxnLst/>
              <a:rect l="l" t="t" r="r" b="b"/>
              <a:pathLst>
                <a:path w="452" h="835" extrusionOk="0">
                  <a:moveTo>
                    <a:pt x="51" y="1"/>
                  </a:moveTo>
                  <a:cubicBezTo>
                    <a:pt x="34" y="1"/>
                    <a:pt x="18" y="18"/>
                    <a:pt x="18" y="51"/>
                  </a:cubicBezTo>
                  <a:lnTo>
                    <a:pt x="18" y="785"/>
                  </a:lnTo>
                  <a:cubicBezTo>
                    <a:pt x="1" y="818"/>
                    <a:pt x="18" y="835"/>
                    <a:pt x="38" y="835"/>
                  </a:cubicBezTo>
                  <a:cubicBezTo>
                    <a:pt x="59" y="835"/>
                    <a:pt x="84" y="818"/>
                    <a:pt x="84" y="785"/>
                  </a:cubicBezTo>
                  <a:lnTo>
                    <a:pt x="84" y="418"/>
                  </a:lnTo>
                  <a:cubicBezTo>
                    <a:pt x="118" y="351"/>
                    <a:pt x="151" y="284"/>
                    <a:pt x="184" y="251"/>
                  </a:cubicBezTo>
                  <a:cubicBezTo>
                    <a:pt x="251" y="151"/>
                    <a:pt x="318" y="118"/>
                    <a:pt x="418" y="118"/>
                  </a:cubicBezTo>
                  <a:cubicBezTo>
                    <a:pt x="451" y="118"/>
                    <a:pt x="451" y="84"/>
                    <a:pt x="451" y="51"/>
                  </a:cubicBezTo>
                  <a:cubicBezTo>
                    <a:pt x="451" y="51"/>
                    <a:pt x="451" y="18"/>
                    <a:pt x="418" y="18"/>
                  </a:cubicBezTo>
                  <a:cubicBezTo>
                    <a:pt x="284" y="18"/>
                    <a:pt x="151" y="118"/>
                    <a:pt x="84" y="218"/>
                  </a:cubicBezTo>
                  <a:lnTo>
                    <a:pt x="84" y="51"/>
                  </a:lnTo>
                  <a:cubicBezTo>
                    <a:pt x="84" y="18"/>
                    <a:pt x="68" y="1"/>
                    <a:pt x="51"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3701150" y="1556200"/>
              <a:ext cx="1700" cy="27075"/>
            </a:xfrm>
            <a:custGeom>
              <a:avLst/>
              <a:gdLst/>
              <a:ahLst/>
              <a:cxnLst/>
              <a:rect l="l" t="t" r="r" b="b"/>
              <a:pathLst>
                <a:path w="68" h="1083" extrusionOk="0">
                  <a:moveTo>
                    <a:pt x="12" y="1"/>
                  </a:moveTo>
                  <a:cubicBezTo>
                    <a:pt x="0" y="1"/>
                    <a:pt x="0" y="25"/>
                    <a:pt x="0" y="48"/>
                  </a:cubicBezTo>
                  <a:lnTo>
                    <a:pt x="0" y="81"/>
                  </a:lnTo>
                  <a:cubicBezTo>
                    <a:pt x="0" y="81"/>
                    <a:pt x="0" y="115"/>
                    <a:pt x="34" y="115"/>
                  </a:cubicBezTo>
                  <a:cubicBezTo>
                    <a:pt x="67" y="115"/>
                    <a:pt x="67" y="81"/>
                    <a:pt x="67" y="81"/>
                  </a:cubicBezTo>
                  <a:lnTo>
                    <a:pt x="67" y="48"/>
                  </a:lnTo>
                  <a:cubicBezTo>
                    <a:pt x="67" y="25"/>
                    <a:pt x="67" y="1"/>
                    <a:pt x="55" y="1"/>
                  </a:cubicBezTo>
                  <a:cubicBezTo>
                    <a:pt x="50" y="1"/>
                    <a:pt x="44" y="5"/>
                    <a:pt x="34" y="15"/>
                  </a:cubicBezTo>
                  <a:cubicBezTo>
                    <a:pt x="24" y="5"/>
                    <a:pt x="17" y="1"/>
                    <a:pt x="12" y="1"/>
                  </a:cubicBezTo>
                  <a:close/>
                  <a:moveTo>
                    <a:pt x="12" y="268"/>
                  </a:moveTo>
                  <a:cubicBezTo>
                    <a:pt x="0" y="268"/>
                    <a:pt x="0" y="291"/>
                    <a:pt x="0" y="315"/>
                  </a:cubicBezTo>
                  <a:lnTo>
                    <a:pt x="0" y="1049"/>
                  </a:lnTo>
                  <a:cubicBezTo>
                    <a:pt x="0" y="1049"/>
                    <a:pt x="0" y="1082"/>
                    <a:pt x="34" y="1082"/>
                  </a:cubicBezTo>
                  <a:cubicBezTo>
                    <a:pt x="67" y="1082"/>
                    <a:pt x="67" y="1049"/>
                    <a:pt x="67" y="1049"/>
                  </a:cubicBezTo>
                  <a:lnTo>
                    <a:pt x="67" y="315"/>
                  </a:lnTo>
                  <a:cubicBezTo>
                    <a:pt x="67" y="291"/>
                    <a:pt x="67" y="268"/>
                    <a:pt x="55" y="268"/>
                  </a:cubicBezTo>
                  <a:cubicBezTo>
                    <a:pt x="50" y="268"/>
                    <a:pt x="44" y="272"/>
                    <a:pt x="34" y="282"/>
                  </a:cubicBezTo>
                  <a:cubicBezTo>
                    <a:pt x="24" y="272"/>
                    <a:pt x="17" y="268"/>
                    <a:pt x="12" y="268"/>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3712825" y="1562800"/>
              <a:ext cx="11700" cy="20875"/>
            </a:xfrm>
            <a:custGeom>
              <a:avLst/>
              <a:gdLst/>
              <a:ahLst/>
              <a:cxnLst/>
              <a:rect l="l" t="t" r="r" b="b"/>
              <a:pathLst>
                <a:path w="468" h="835" extrusionOk="0">
                  <a:moveTo>
                    <a:pt x="38" y="1"/>
                  </a:moveTo>
                  <a:cubicBezTo>
                    <a:pt x="17" y="1"/>
                    <a:pt x="0" y="18"/>
                    <a:pt x="0" y="51"/>
                  </a:cubicBezTo>
                  <a:lnTo>
                    <a:pt x="0" y="785"/>
                  </a:lnTo>
                  <a:cubicBezTo>
                    <a:pt x="0" y="818"/>
                    <a:pt x="17" y="835"/>
                    <a:pt x="34" y="835"/>
                  </a:cubicBezTo>
                  <a:cubicBezTo>
                    <a:pt x="50" y="835"/>
                    <a:pt x="67" y="818"/>
                    <a:pt x="67" y="785"/>
                  </a:cubicBezTo>
                  <a:lnTo>
                    <a:pt x="67" y="418"/>
                  </a:lnTo>
                  <a:cubicBezTo>
                    <a:pt x="100" y="351"/>
                    <a:pt x="134" y="284"/>
                    <a:pt x="167" y="251"/>
                  </a:cubicBezTo>
                  <a:cubicBezTo>
                    <a:pt x="234" y="151"/>
                    <a:pt x="334" y="118"/>
                    <a:pt x="401" y="118"/>
                  </a:cubicBezTo>
                  <a:cubicBezTo>
                    <a:pt x="434" y="118"/>
                    <a:pt x="467" y="84"/>
                    <a:pt x="467" y="51"/>
                  </a:cubicBezTo>
                  <a:cubicBezTo>
                    <a:pt x="467" y="51"/>
                    <a:pt x="434" y="18"/>
                    <a:pt x="401" y="18"/>
                  </a:cubicBezTo>
                  <a:cubicBezTo>
                    <a:pt x="267" y="18"/>
                    <a:pt x="167" y="118"/>
                    <a:pt x="100" y="218"/>
                  </a:cubicBezTo>
                  <a:lnTo>
                    <a:pt x="100" y="51"/>
                  </a:lnTo>
                  <a:cubicBezTo>
                    <a:pt x="84" y="18"/>
                    <a:pt x="59" y="1"/>
                    <a:pt x="38"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3731175" y="1556200"/>
              <a:ext cx="1675" cy="27075"/>
            </a:xfrm>
            <a:custGeom>
              <a:avLst/>
              <a:gdLst/>
              <a:ahLst/>
              <a:cxnLst/>
              <a:rect l="l" t="t" r="r" b="b"/>
              <a:pathLst>
                <a:path w="67" h="1083" extrusionOk="0">
                  <a:moveTo>
                    <a:pt x="12" y="1"/>
                  </a:moveTo>
                  <a:cubicBezTo>
                    <a:pt x="0" y="1"/>
                    <a:pt x="0" y="25"/>
                    <a:pt x="0" y="48"/>
                  </a:cubicBezTo>
                  <a:lnTo>
                    <a:pt x="0" y="81"/>
                  </a:lnTo>
                  <a:cubicBezTo>
                    <a:pt x="0" y="81"/>
                    <a:pt x="0" y="115"/>
                    <a:pt x="34" y="115"/>
                  </a:cubicBezTo>
                  <a:cubicBezTo>
                    <a:pt x="67" y="115"/>
                    <a:pt x="67" y="81"/>
                    <a:pt x="67" y="81"/>
                  </a:cubicBezTo>
                  <a:lnTo>
                    <a:pt x="67" y="48"/>
                  </a:lnTo>
                  <a:cubicBezTo>
                    <a:pt x="67" y="25"/>
                    <a:pt x="67" y="1"/>
                    <a:pt x="55" y="1"/>
                  </a:cubicBezTo>
                  <a:cubicBezTo>
                    <a:pt x="50" y="1"/>
                    <a:pt x="43" y="5"/>
                    <a:pt x="34" y="15"/>
                  </a:cubicBezTo>
                  <a:cubicBezTo>
                    <a:pt x="24" y="5"/>
                    <a:pt x="17" y="1"/>
                    <a:pt x="12" y="1"/>
                  </a:cubicBezTo>
                  <a:close/>
                  <a:moveTo>
                    <a:pt x="12" y="268"/>
                  </a:moveTo>
                  <a:cubicBezTo>
                    <a:pt x="0" y="268"/>
                    <a:pt x="0" y="291"/>
                    <a:pt x="0" y="315"/>
                  </a:cubicBezTo>
                  <a:lnTo>
                    <a:pt x="0" y="1049"/>
                  </a:lnTo>
                  <a:cubicBezTo>
                    <a:pt x="0" y="1049"/>
                    <a:pt x="0" y="1082"/>
                    <a:pt x="34" y="1082"/>
                  </a:cubicBezTo>
                  <a:cubicBezTo>
                    <a:pt x="67" y="1082"/>
                    <a:pt x="67" y="1049"/>
                    <a:pt x="67" y="1049"/>
                  </a:cubicBezTo>
                  <a:lnTo>
                    <a:pt x="67" y="315"/>
                  </a:lnTo>
                  <a:cubicBezTo>
                    <a:pt x="67" y="291"/>
                    <a:pt x="67" y="268"/>
                    <a:pt x="55" y="268"/>
                  </a:cubicBezTo>
                  <a:cubicBezTo>
                    <a:pt x="50" y="268"/>
                    <a:pt x="43" y="272"/>
                    <a:pt x="34" y="282"/>
                  </a:cubicBezTo>
                  <a:cubicBezTo>
                    <a:pt x="24" y="272"/>
                    <a:pt x="17" y="268"/>
                    <a:pt x="12" y="268"/>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3737850" y="1588250"/>
              <a:ext cx="26700" cy="1700"/>
            </a:xfrm>
            <a:custGeom>
              <a:avLst/>
              <a:gdLst/>
              <a:ahLst/>
              <a:cxnLst/>
              <a:rect l="l" t="t" r="r" b="b"/>
              <a:pathLst>
                <a:path w="1068" h="68" extrusionOk="0">
                  <a:moveTo>
                    <a:pt x="33" y="0"/>
                  </a:moveTo>
                  <a:cubicBezTo>
                    <a:pt x="0" y="0"/>
                    <a:pt x="0" y="0"/>
                    <a:pt x="0" y="34"/>
                  </a:cubicBezTo>
                  <a:cubicBezTo>
                    <a:pt x="0" y="34"/>
                    <a:pt x="0" y="67"/>
                    <a:pt x="33" y="67"/>
                  </a:cubicBezTo>
                  <a:lnTo>
                    <a:pt x="1034" y="67"/>
                  </a:lnTo>
                  <a:cubicBezTo>
                    <a:pt x="1068" y="67"/>
                    <a:pt x="1068" y="34"/>
                    <a:pt x="1068" y="34"/>
                  </a:cubicBezTo>
                  <a:cubicBezTo>
                    <a:pt x="1068" y="0"/>
                    <a:pt x="1068" y="0"/>
                    <a:pt x="103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3767850" y="1554050"/>
              <a:ext cx="17550" cy="29225"/>
            </a:xfrm>
            <a:custGeom>
              <a:avLst/>
              <a:gdLst/>
              <a:ahLst/>
              <a:cxnLst/>
              <a:rect l="l" t="t" r="r" b="b"/>
              <a:pathLst>
                <a:path w="702" h="1169" extrusionOk="0">
                  <a:moveTo>
                    <a:pt x="68" y="1"/>
                  </a:moveTo>
                  <a:cubicBezTo>
                    <a:pt x="34" y="1"/>
                    <a:pt x="1" y="34"/>
                    <a:pt x="1" y="34"/>
                  </a:cubicBezTo>
                  <a:lnTo>
                    <a:pt x="1" y="1135"/>
                  </a:lnTo>
                  <a:cubicBezTo>
                    <a:pt x="1" y="1135"/>
                    <a:pt x="34" y="1168"/>
                    <a:pt x="68" y="1168"/>
                  </a:cubicBezTo>
                  <a:cubicBezTo>
                    <a:pt x="68" y="1168"/>
                    <a:pt x="101" y="1135"/>
                    <a:pt x="101" y="1135"/>
                  </a:cubicBezTo>
                  <a:lnTo>
                    <a:pt x="101" y="634"/>
                  </a:lnTo>
                  <a:lnTo>
                    <a:pt x="601" y="634"/>
                  </a:lnTo>
                  <a:cubicBezTo>
                    <a:pt x="601" y="634"/>
                    <a:pt x="635" y="601"/>
                    <a:pt x="635" y="568"/>
                  </a:cubicBezTo>
                  <a:cubicBezTo>
                    <a:pt x="635" y="568"/>
                    <a:pt x="601" y="534"/>
                    <a:pt x="601" y="534"/>
                  </a:cubicBezTo>
                  <a:lnTo>
                    <a:pt x="101" y="534"/>
                  </a:lnTo>
                  <a:lnTo>
                    <a:pt x="101" y="67"/>
                  </a:lnTo>
                  <a:lnTo>
                    <a:pt x="668" y="67"/>
                  </a:lnTo>
                  <a:cubicBezTo>
                    <a:pt x="668" y="67"/>
                    <a:pt x="701" y="67"/>
                    <a:pt x="701" y="34"/>
                  </a:cubicBezTo>
                  <a:cubicBezTo>
                    <a:pt x="701" y="34"/>
                    <a:pt x="668" y="1"/>
                    <a:pt x="668"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3791200" y="1562400"/>
              <a:ext cx="20050" cy="20875"/>
            </a:xfrm>
            <a:custGeom>
              <a:avLst/>
              <a:gdLst/>
              <a:ahLst/>
              <a:cxnLst/>
              <a:rect l="l" t="t" r="r" b="b"/>
              <a:pathLst>
                <a:path w="802" h="835" extrusionOk="0">
                  <a:moveTo>
                    <a:pt x="385" y="92"/>
                  </a:moveTo>
                  <a:cubicBezTo>
                    <a:pt x="526" y="92"/>
                    <a:pt x="668" y="184"/>
                    <a:pt x="701" y="367"/>
                  </a:cubicBezTo>
                  <a:lnTo>
                    <a:pt x="68" y="367"/>
                  </a:lnTo>
                  <a:cubicBezTo>
                    <a:pt x="101" y="184"/>
                    <a:pt x="243" y="92"/>
                    <a:pt x="385" y="92"/>
                  </a:cubicBezTo>
                  <a:close/>
                  <a:moveTo>
                    <a:pt x="401" y="0"/>
                  </a:moveTo>
                  <a:cubicBezTo>
                    <a:pt x="168" y="0"/>
                    <a:pt x="1" y="200"/>
                    <a:pt x="1" y="434"/>
                  </a:cubicBezTo>
                  <a:cubicBezTo>
                    <a:pt x="1" y="634"/>
                    <a:pt x="168" y="834"/>
                    <a:pt x="401" y="834"/>
                  </a:cubicBezTo>
                  <a:cubicBezTo>
                    <a:pt x="535" y="834"/>
                    <a:pt x="635" y="767"/>
                    <a:pt x="701" y="634"/>
                  </a:cubicBezTo>
                  <a:cubicBezTo>
                    <a:pt x="735" y="634"/>
                    <a:pt x="735" y="601"/>
                    <a:pt x="701" y="601"/>
                  </a:cubicBezTo>
                  <a:cubicBezTo>
                    <a:pt x="701" y="584"/>
                    <a:pt x="693" y="576"/>
                    <a:pt x="685" y="576"/>
                  </a:cubicBezTo>
                  <a:cubicBezTo>
                    <a:pt x="676" y="576"/>
                    <a:pt x="668" y="584"/>
                    <a:pt x="668" y="601"/>
                  </a:cubicBezTo>
                  <a:cubicBezTo>
                    <a:pt x="601" y="667"/>
                    <a:pt x="501" y="734"/>
                    <a:pt x="401" y="734"/>
                  </a:cubicBezTo>
                  <a:cubicBezTo>
                    <a:pt x="234" y="734"/>
                    <a:pt x="101" y="601"/>
                    <a:pt x="101" y="434"/>
                  </a:cubicBezTo>
                  <a:lnTo>
                    <a:pt x="768" y="434"/>
                  </a:lnTo>
                  <a:cubicBezTo>
                    <a:pt x="768" y="434"/>
                    <a:pt x="802" y="401"/>
                    <a:pt x="802" y="401"/>
                  </a:cubicBezTo>
                  <a:cubicBezTo>
                    <a:pt x="768" y="167"/>
                    <a:pt x="601" y="34"/>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3816225" y="1562875"/>
              <a:ext cx="15875" cy="28000"/>
            </a:xfrm>
            <a:custGeom>
              <a:avLst/>
              <a:gdLst/>
              <a:ahLst/>
              <a:cxnLst/>
              <a:rect l="l" t="t" r="r" b="b"/>
              <a:pathLst>
                <a:path w="635" h="1120" extrusionOk="0">
                  <a:moveTo>
                    <a:pt x="89" y="1"/>
                  </a:moveTo>
                  <a:cubicBezTo>
                    <a:pt x="84" y="1"/>
                    <a:pt x="77" y="5"/>
                    <a:pt x="67" y="15"/>
                  </a:cubicBezTo>
                  <a:cubicBezTo>
                    <a:pt x="67" y="15"/>
                    <a:pt x="34" y="15"/>
                    <a:pt x="34" y="48"/>
                  </a:cubicBezTo>
                  <a:lnTo>
                    <a:pt x="1" y="482"/>
                  </a:lnTo>
                  <a:cubicBezTo>
                    <a:pt x="1" y="648"/>
                    <a:pt x="134" y="815"/>
                    <a:pt x="334" y="815"/>
                  </a:cubicBezTo>
                  <a:cubicBezTo>
                    <a:pt x="434" y="815"/>
                    <a:pt x="501" y="782"/>
                    <a:pt x="568" y="682"/>
                  </a:cubicBezTo>
                  <a:lnTo>
                    <a:pt x="568" y="748"/>
                  </a:lnTo>
                  <a:cubicBezTo>
                    <a:pt x="568" y="915"/>
                    <a:pt x="434" y="1049"/>
                    <a:pt x="268" y="1049"/>
                  </a:cubicBezTo>
                  <a:cubicBezTo>
                    <a:pt x="234" y="1049"/>
                    <a:pt x="167" y="1049"/>
                    <a:pt x="134" y="1015"/>
                  </a:cubicBezTo>
                  <a:cubicBezTo>
                    <a:pt x="101" y="1015"/>
                    <a:pt x="101" y="1015"/>
                    <a:pt x="101" y="1049"/>
                  </a:cubicBezTo>
                  <a:cubicBezTo>
                    <a:pt x="67" y="1049"/>
                    <a:pt x="67" y="1082"/>
                    <a:pt x="101" y="1082"/>
                  </a:cubicBezTo>
                  <a:cubicBezTo>
                    <a:pt x="134" y="1115"/>
                    <a:pt x="201" y="1115"/>
                    <a:pt x="268" y="1115"/>
                  </a:cubicBezTo>
                  <a:cubicBezTo>
                    <a:pt x="282" y="1118"/>
                    <a:pt x="297" y="1119"/>
                    <a:pt x="311" y="1119"/>
                  </a:cubicBezTo>
                  <a:cubicBezTo>
                    <a:pt x="492" y="1119"/>
                    <a:pt x="634" y="934"/>
                    <a:pt x="634" y="748"/>
                  </a:cubicBezTo>
                  <a:lnTo>
                    <a:pt x="634" y="482"/>
                  </a:lnTo>
                  <a:cubicBezTo>
                    <a:pt x="634" y="615"/>
                    <a:pt x="501" y="748"/>
                    <a:pt x="368" y="748"/>
                  </a:cubicBezTo>
                  <a:cubicBezTo>
                    <a:pt x="234" y="748"/>
                    <a:pt x="101" y="615"/>
                    <a:pt x="101" y="482"/>
                  </a:cubicBezTo>
                  <a:lnTo>
                    <a:pt x="101" y="48"/>
                  </a:lnTo>
                  <a:cubicBezTo>
                    <a:pt x="101" y="24"/>
                    <a:pt x="101" y="1"/>
                    <a:pt x="89"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3982175" y="1294650"/>
              <a:ext cx="237700" cy="212500"/>
            </a:xfrm>
            <a:custGeom>
              <a:avLst/>
              <a:gdLst/>
              <a:ahLst/>
              <a:cxnLst/>
              <a:rect l="l" t="t" r="r" b="b"/>
              <a:pathLst>
                <a:path w="9508" h="8500" extrusionOk="0">
                  <a:moveTo>
                    <a:pt x="4739" y="0"/>
                  </a:moveTo>
                  <a:cubicBezTo>
                    <a:pt x="4192" y="0"/>
                    <a:pt x="3637" y="108"/>
                    <a:pt x="3103" y="336"/>
                  </a:cubicBezTo>
                  <a:cubicBezTo>
                    <a:pt x="1035" y="1203"/>
                    <a:pt x="1" y="3472"/>
                    <a:pt x="701" y="5573"/>
                  </a:cubicBezTo>
                  <a:cubicBezTo>
                    <a:pt x="1292" y="7344"/>
                    <a:pt x="2948" y="8499"/>
                    <a:pt x="4732" y="8499"/>
                  </a:cubicBezTo>
                  <a:cubicBezTo>
                    <a:pt x="5065" y="8499"/>
                    <a:pt x="5403" y="8459"/>
                    <a:pt x="5738" y="8375"/>
                  </a:cubicBezTo>
                  <a:cubicBezTo>
                    <a:pt x="6172" y="8275"/>
                    <a:pt x="6572" y="8075"/>
                    <a:pt x="6972" y="7842"/>
                  </a:cubicBezTo>
                  <a:cubicBezTo>
                    <a:pt x="8840" y="6674"/>
                    <a:pt x="9508" y="4272"/>
                    <a:pt x="8507" y="2304"/>
                  </a:cubicBezTo>
                  <a:cubicBezTo>
                    <a:pt x="7744" y="853"/>
                    <a:pt x="6274" y="0"/>
                    <a:pt x="4739"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3924650" y="1273850"/>
              <a:ext cx="351925" cy="254375"/>
            </a:xfrm>
            <a:custGeom>
              <a:avLst/>
              <a:gdLst/>
              <a:ahLst/>
              <a:cxnLst/>
              <a:rect l="l" t="t" r="r" b="b"/>
              <a:pathLst>
                <a:path w="14077" h="10175" extrusionOk="0">
                  <a:moveTo>
                    <a:pt x="7038" y="401"/>
                  </a:moveTo>
                  <a:cubicBezTo>
                    <a:pt x="11742" y="434"/>
                    <a:pt x="13510" y="6605"/>
                    <a:pt x="9507" y="9074"/>
                  </a:cubicBezTo>
                  <a:cubicBezTo>
                    <a:pt x="8739" y="9541"/>
                    <a:pt x="7899" y="9758"/>
                    <a:pt x="7075" y="9758"/>
                  </a:cubicBezTo>
                  <a:cubicBezTo>
                    <a:pt x="5073" y="9758"/>
                    <a:pt x="3159" y="8475"/>
                    <a:pt x="2569" y="6372"/>
                  </a:cubicBezTo>
                  <a:cubicBezTo>
                    <a:pt x="1701" y="3370"/>
                    <a:pt x="3936" y="401"/>
                    <a:pt x="7038" y="401"/>
                  </a:cubicBezTo>
                  <a:close/>
                  <a:moveTo>
                    <a:pt x="7038" y="1"/>
                  </a:moveTo>
                  <a:cubicBezTo>
                    <a:pt x="1901" y="1"/>
                    <a:pt x="0" y="6705"/>
                    <a:pt x="4370" y="9407"/>
                  </a:cubicBezTo>
                  <a:cubicBezTo>
                    <a:pt x="5170" y="9908"/>
                    <a:pt x="6071" y="10175"/>
                    <a:pt x="7038" y="10175"/>
                  </a:cubicBezTo>
                  <a:cubicBezTo>
                    <a:pt x="7439" y="10175"/>
                    <a:pt x="7839" y="10141"/>
                    <a:pt x="8239" y="10041"/>
                  </a:cubicBezTo>
                  <a:cubicBezTo>
                    <a:pt x="8773" y="9908"/>
                    <a:pt x="9273" y="9708"/>
                    <a:pt x="9707" y="9407"/>
                  </a:cubicBezTo>
                  <a:cubicBezTo>
                    <a:pt x="14077" y="6705"/>
                    <a:pt x="12175" y="1"/>
                    <a:pt x="7038" y="1"/>
                  </a:cubicBez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4057225" y="1356425"/>
              <a:ext cx="75925" cy="64800"/>
            </a:xfrm>
            <a:custGeom>
              <a:avLst/>
              <a:gdLst/>
              <a:ahLst/>
              <a:cxnLst/>
              <a:rect l="l" t="t" r="r" b="b"/>
              <a:pathLst>
                <a:path w="3037" h="2592" extrusionOk="0">
                  <a:moveTo>
                    <a:pt x="1735" y="0"/>
                  </a:moveTo>
                  <a:cubicBezTo>
                    <a:pt x="601" y="0"/>
                    <a:pt x="1" y="1401"/>
                    <a:pt x="835" y="2202"/>
                  </a:cubicBezTo>
                  <a:cubicBezTo>
                    <a:pt x="1094" y="2471"/>
                    <a:pt x="1416" y="2591"/>
                    <a:pt x="1733" y="2591"/>
                  </a:cubicBezTo>
                  <a:cubicBezTo>
                    <a:pt x="2395" y="2591"/>
                    <a:pt x="3036" y="2068"/>
                    <a:pt x="3036" y="1301"/>
                  </a:cubicBezTo>
                  <a:cubicBezTo>
                    <a:pt x="3036" y="600"/>
                    <a:pt x="2436" y="0"/>
                    <a:pt x="1735"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4043900" y="1419800"/>
              <a:ext cx="113425" cy="87150"/>
            </a:xfrm>
            <a:custGeom>
              <a:avLst/>
              <a:gdLst/>
              <a:ahLst/>
              <a:cxnLst/>
              <a:rect l="l" t="t" r="r" b="b"/>
              <a:pathLst>
                <a:path w="4537" h="3486" extrusionOk="0">
                  <a:moveTo>
                    <a:pt x="2268" y="0"/>
                  </a:moveTo>
                  <a:cubicBezTo>
                    <a:pt x="1001" y="0"/>
                    <a:pt x="0" y="1068"/>
                    <a:pt x="34" y="2335"/>
                  </a:cubicBezTo>
                  <a:lnTo>
                    <a:pt x="34" y="2836"/>
                  </a:lnTo>
                  <a:cubicBezTo>
                    <a:pt x="719" y="3261"/>
                    <a:pt x="1504" y="3485"/>
                    <a:pt x="2295" y="3485"/>
                  </a:cubicBezTo>
                  <a:cubicBezTo>
                    <a:pt x="2621" y="3485"/>
                    <a:pt x="2948" y="3447"/>
                    <a:pt x="3269" y="3369"/>
                  </a:cubicBezTo>
                  <a:cubicBezTo>
                    <a:pt x="3703" y="3269"/>
                    <a:pt x="4103" y="3069"/>
                    <a:pt x="4503" y="2836"/>
                  </a:cubicBezTo>
                  <a:lnTo>
                    <a:pt x="4503" y="2335"/>
                  </a:lnTo>
                  <a:cubicBezTo>
                    <a:pt x="4537" y="1068"/>
                    <a:pt x="3536" y="0"/>
                    <a:pt x="2268"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3988850" y="1562800"/>
              <a:ext cx="17625" cy="29225"/>
            </a:xfrm>
            <a:custGeom>
              <a:avLst/>
              <a:gdLst/>
              <a:ahLst/>
              <a:cxnLst/>
              <a:rect l="l" t="t" r="r" b="b"/>
              <a:pathLst>
                <a:path w="705" h="1169" extrusionOk="0">
                  <a:moveTo>
                    <a:pt x="651" y="235"/>
                  </a:moveTo>
                  <a:cubicBezTo>
                    <a:pt x="683" y="301"/>
                    <a:pt x="697" y="375"/>
                    <a:pt x="692" y="447"/>
                  </a:cubicBezTo>
                  <a:lnTo>
                    <a:pt x="692" y="447"/>
                  </a:lnTo>
                  <a:cubicBezTo>
                    <a:pt x="705" y="373"/>
                    <a:pt x="689" y="298"/>
                    <a:pt x="651" y="235"/>
                  </a:cubicBezTo>
                  <a:close/>
                  <a:moveTo>
                    <a:pt x="34" y="1"/>
                  </a:moveTo>
                  <a:cubicBezTo>
                    <a:pt x="17" y="1"/>
                    <a:pt x="1" y="18"/>
                    <a:pt x="1" y="51"/>
                  </a:cubicBezTo>
                  <a:lnTo>
                    <a:pt x="1" y="418"/>
                  </a:lnTo>
                  <a:lnTo>
                    <a:pt x="1" y="1118"/>
                  </a:lnTo>
                  <a:cubicBezTo>
                    <a:pt x="1" y="1152"/>
                    <a:pt x="17" y="1168"/>
                    <a:pt x="34" y="1168"/>
                  </a:cubicBezTo>
                  <a:cubicBezTo>
                    <a:pt x="51" y="1168"/>
                    <a:pt x="67" y="1152"/>
                    <a:pt x="67" y="1118"/>
                  </a:cubicBezTo>
                  <a:lnTo>
                    <a:pt x="67" y="651"/>
                  </a:lnTo>
                  <a:cubicBezTo>
                    <a:pt x="134" y="751"/>
                    <a:pt x="267" y="818"/>
                    <a:pt x="368" y="818"/>
                  </a:cubicBezTo>
                  <a:cubicBezTo>
                    <a:pt x="572" y="771"/>
                    <a:pt x="680" y="612"/>
                    <a:pt x="692" y="447"/>
                  </a:cubicBezTo>
                  <a:lnTo>
                    <a:pt x="692" y="447"/>
                  </a:lnTo>
                  <a:cubicBezTo>
                    <a:pt x="681" y="508"/>
                    <a:pt x="652" y="567"/>
                    <a:pt x="601" y="618"/>
                  </a:cubicBezTo>
                  <a:cubicBezTo>
                    <a:pt x="545" y="685"/>
                    <a:pt x="471" y="714"/>
                    <a:pt x="396" y="714"/>
                  </a:cubicBezTo>
                  <a:cubicBezTo>
                    <a:pt x="245" y="714"/>
                    <a:pt x="90" y="596"/>
                    <a:pt x="67" y="418"/>
                  </a:cubicBezTo>
                  <a:cubicBezTo>
                    <a:pt x="67" y="251"/>
                    <a:pt x="201" y="118"/>
                    <a:pt x="368" y="84"/>
                  </a:cubicBezTo>
                  <a:cubicBezTo>
                    <a:pt x="498" y="84"/>
                    <a:pt x="597" y="148"/>
                    <a:pt x="651" y="235"/>
                  </a:cubicBezTo>
                  <a:lnTo>
                    <a:pt x="651" y="235"/>
                  </a:lnTo>
                  <a:cubicBezTo>
                    <a:pt x="601" y="133"/>
                    <a:pt x="507" y="50"/>
                    <a:pt x="368" y="18"/>
                  </a:cubicBezTo>
                  <a:cubicBezTo>
                    <a:pt x="267" y="18"/>
                    <a:pt x="134" y="51"/>
                    <a:pt x="67" y="151"/>
                  </a:cubicBezTo>
                  <a:lnTo>
                    <a:pt x="67" y="51"/>
                  </a:lnTo>
                  <a:cubicBezTo>
                    <a:pt x="67" y="18"/>
                    <a:pt x="51" y="1"/>
                    <a:pt x="34"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011375" y="1563225"/>
              <a:ext cx="27525" cy="20075"/>
            </a:xfrm>
            <a:custGeom>
              <a:avLst/>
              <a:gdLst/>
              <a:ahLst/>
              <a:cxnLst/>
              <a:rect l="l" t="t" r="r" b="b"/>
              <a:pathLst>
                <a:path w="1101" h="803" extrusionOk="0">
                  <a:moveTo>
                    <a:pt x="534" y="67"/>
                  </a:moveTo>
                  <a:cubicBezTo>
                    <a:pt x="734" y="67"/>
                    <a:pt x="868" y="201"/>
                    <a:pt x="834" y="401"/>
                  </a:cubicBezTo>
                  <a:cubicBezTo>
                    <a:pt x="868" y="568"/>
                    <a:pt x="701" y="701"/>
                    <a:pt x="534" y="734"/>
                  </a:cubicBezTo>
                  <a:cubicBezTo>
                    <a:pt x="367" y="701"/>
                    <a:pt x="234" y="568"/>
                    <a:pt x="234" y="401"/>
                  </a:cubicBezTo>
                  <a:cubicBezTo>
                    <a:pt x="234" y="201"/>
                    <a:pt x="367" y="67"/>
                    <a:pt x="534" y="67"/>
                  </a:cubicBezTo>
                  <a:close/>
                  <a:moveTo>
                    <a:pt x="534" y="1"/>
                  </a:moveTo>
                  <a:cubicBezTo>
                    <a:pt x="0" y="1"/>
                    <a:pt x="0" y="801"/>
                    <a:pt x="534" y="801"/>
                  </a:cubicBezTo>
                  <a:cubicBezTo>
                    <a:pt x="545" y="802"/>
                    <a:pt x="556" y="802"/>
                    <a:pt x="567" y="802"/>
                  </a:cubicBezTo>
                  <a:cubicBezTo>
                    <a:pt x="1101" y="802"/>
                    <a:pt x="1090" y="1"/>
                    <a:pt x="534"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40550" y="1563225"/>
              <a:ext cx="15875" cy="20050"/>
            </a:xfrm>
            <a:custGeom>
              <a:avLst/>
              <a:gdLst/>
              <a:ahLst/>
              <a:cxnLst/>
              <a:rect l="l" t="t" r="r" b="b"/>
              <a:pathLst>
                <a:path w="635" h="802" extrusionOk="0">
                  <a:moveTo>
                    <a:pt x="334" y="1"/>
                  </a:moveTo>
                  <a:cubicBezTo>
                    <a:pt x="234" y="1"/>
                    <a:pt x="168" y="1"/>
                    <a:pt x="134" y="34"/>
                  </a:cubicBezTo>
                  <a:cubicBezTo>
                    <a:pt x="67" y="67"/>
                    <a:pt x="34" y="134"/>
                    <a:pt x="34" y="201"/>
                  </a:cubicBezTo>
                  <a:cubicBezTo>
                    <a:pt x="34" y="267"/>
                    <a:pt x="67" y="301"/>
                    <a:pt x="134" y="334"/>
                  </a:cubicBezTo>
                  <a:cubicBezTo>
                    <a:pt x="168" y="368"/>
                    <a:pt x="234" y="401"/>
                    <a:pt x="301" y="401"/>
                  </a:cubicBezTo>
                  <a:cubicBezTo>
                    <a:pt x="368" y="434"/>
                    <a:pt x="434" y="434"/>
                    <a:pt x="468" y="468"/>
                  </a:cubicBezTo>
                  <a:cubicBezTo>
                    <a:pt x="534" y="501"/>
                    <a:pt x="534" y="534"/>
                    <a:pt x="534" y="568"/>
                  </a:cubicBezTo>
                  <a:cubicBezTo>
                    <a:pt x="534" y="601"/>
                    <a:pt x="501" y="668"/>
                    <a:pt x="468" y="668"/>
                  </a:cubicBezTo>
                  <a:cubicBezTo>
                    <a:pt x="434" y="701"/>
                    <a:pt x="368" y="734"/>
                    <a:pt x="334" y="734"/>
                  </a:cubicBezTo>
                  <a:cubicBezTo>
                    <a:pt x="234" y="734"/>
                    <a:pt x="134" y="701"/>
                    <a:pt x="67" y="634"/>
                  </a:cubicBezTo>
                  <a:cubicBezTo>
                    <a:pt x="67" y="618"/>
                    <a:pt x="59" y="609"/>
                    <a:pt x="47" y="609"/>
                  </a:cubicBezTo>
                  <a:cubicBezTo>
                    <a:pt x="34" y="609"/>
                    <a:pt x="17" y="618"/>
                    <a:pt x="1" y="634"/>
                  </a:cubicBezTo>
                  <a:cubicBezTo>
                    <a:pt x="1" y="634"/>
                    <a:pt x="1" y="668"/>
                    <a:pt x="1" y="668"/>
                  </a:cubicBezTo>
                  <a:cubicBezTo>
                    <a:pt x="101" y="734"/>
                    <a:pt x="201" y="801"/>
                    <a:pt x="301" y="801"/>
                  </a:cubicBezTo>
                  <a:cubicBezTo>
                    <a:pt x="368" y="801"/>
                    <a:pt x="434" y="768"/>
                    <a:pt x="501" y="734"/>
                  </a:cubicBezTo>
                  <a:cubicBezTo>
                    <a:pt x="635" y="634"/>
                    <a:pt x="635" y="468"/>
                    <a:pt x="501" y="401"/>
                  </a:cubicBezTo>
                  <a:cubicBezTo>
                    <a:pt x="434" y="368"/>
                    <a:pt x="368" y="334"/>
                    <a:pt x="301" y="334"/>
                  </a:cubicBezTo>
                  <a:cubicBezTo>
                    <a:pt x="268" y="334"/>
                    <a:pt x="201" y="301"/>
                    <a:pt x="134" y="267"/>
                  </a:cubicBezTo>
                  <a:cubicBezTo>
                    <a:pt x="134" y="267"/>
                    <a:pt x="101" y="234"/>
                    <a:pt x="101" y="201"/>
                  </a:cubicBezTo>
                  <a:cubicBezTo>
                    <a:pt x="101" y="167"/>
                    <a:pt x="134" y="134"/>
                    <a:pt x="168" y="101"/>
                  </a:cubicBezTo>
                  <a:cubicBezTo>
                    <a:pt x="191" y="77"/>
                    <a:pt x="215" y="54"/>
                    <a:pt x="250" y="54"/>
                  </a:cubicBezTo>
                  <a:cubicBezTo>
                    <a:pt x="265" y="54"/>
                    <a:pt x="281" y="58"/>
                    <a:pt x="301" y="67"/>
                  </a:cubicBezTo>
                  <a:cubicBezTo>
                    <a:pt x="368" y="67"/>
                    <a:pt x="434" y="67"/>
                    <a:pt x="501" y="134"/>
                  </a:cubicBezTo>
                  <a:lnTo>
                    <a:pt x="568" y="134"/>
                  </a:lnTo>
                  <a:cubicBezTo>
                    <a:pt x="568" y="101"/>
                    <a:pt x="568" y="101"/>
                    <a:pt x="568" y="67"/>
                  </a:cubicBezTo>
                  <a:cubicBezTo>
                    <a:pt x="501" y="34"/>
                    <a:pt x="401" y="1"/>
                    <a:pt x="334"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4063075" y="1554050"/>
              <a:ext cx="17525" cy="29225"/>
            </a:xfrm>
            <a:custGeom>
              <a:avLst/>
              <a:gdLst/>
              <a:ahLst/>
              <a:cxnLst/>
              <a:rect l="l" t="t" r="r" b="b"/>
              <a:pathLst>
                <a:path w="701" h="1169" extrusionOk="0">
                  <a:moveTo>
                    <a:pt x="67" y="1"/>
                  </a:moveTo>
                  <a:cubicBezTo>
                    <a:pt x="34" y="1"/>
                    <a:pt x="0" y="34"/>
                    <a:pt x="0" y="34"/>
                  </a:cubicBezTo>
                  <a:lnTo>
                    <a:pt x="0" y="1135"/>
                  </a:lnTo>
                  <a:lnTo>
                    <a:pt x="67" y="1135"/>
                  </a:lnTo>
                  <a:lnTo>
                    <a:pt x="67" y="668"/>
                  </a:lnTo>
                  <a:cubicBezTo>
                    <a:pt x="67" y="501"/>
                    <a:pt x="201" y="418"/>
                    <a:pt x="334" y="418"/>
                  </a:cubicBezTo>
                  <a:cubicBezTo>
                    <a:pt x="467" y="418"/>
                    <a:pt x="601" y="501"/>
                    <a:pt x="601" y="668"/>
                  </a:cubicBezTo>
                  <a:lnTo>
                    <a:pt x="601" y="1135"/>
                  </a:lnTo>
                  <a:cubicBezTo>
                    <a:pt x="601" y="1135"/>
                    <a:pt x="634" y="1168"/>
                    <a:pt x="668" y="1168"/>
                  </a:cubicBezTo>
                  <a:cubicBezTo>
                    <a:pt x="668" y="1168"/>
                    <a:pt x="701" y="1135"/>
                    <a:pt x="701" y="1135"/>
                  </a:cubicBezTo>
                  <a:lnTo>
                    <a:pt x="701" y="668"/>
                  </a:lnTo>
                  <a:cubicBezTo>
                    <a:pt x="701" y="468"/>
                    <a:pt x="534" y="334"/>
                    <a:pt x="367" y="334"/>
                  </a:cubicBezTo>
                  <a:cubicBezTo>
                    <a:pt x="267" y="334"/>
                    <a:pt x="167" y="401"/>
                    <a:pt x="100" y="468"/>
                  </a:cubicBezTo>
                  <a:lnTo>
                    <a:pt x="100" y="34"/>
                  </a:lnTo>
                  <a:cubicBezTo>
                    <a:pt x="100" y="34"/>
                    <a:pt x="67" y="1"/>
                    <a:pt x="67"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4086425" y="1554050"/>
              <a:ext cx="9200" cy="29225"/>
            </a:xfrm>
            <a:custGeom>
              <a:avLst/>
              <a:gdLst/>
              <a:ahLst/>
              <a:cxnLst/>
              <a:rect l="l" t="t" r="r" b="b"/>
              <a:pathLst>
                <a:path w="368" h="1169" extrusionOk="0">
                  <a:moveTo>
                    <a:pt x="167" y="1"/>
                  </a:moveTo>
                  <a:cubicBezTo>
                    <a:pt x="167" y="1"/>
                    <a:pt x="134" y="34"/>
                    <a:pt x="134" y="34"/>
                  </a:cubicBezTo>
                  <a:lnTo>
                    <a:pt x="134" y="334"/>
                  </a:lnTo>
                  <a:lnTo>
                    <a:pt x="34" y="334"/>
                  </a:lnTo>
                  <a:cubicBezTo>
                    <a:pt x="0" y="334"/>
                    <a:pt x="0" y="334"/>
                    <a:pt x="0" y="401"/>
                  </a:cubicBezTo>
                  <a:cubicBezTo>
                    <a:pt x="0" y="434"/>
                    <a:pt x="0" y="434"/>
                    <a:pt x="34" y="434"/>
                  </a:cubicBezTo>
                  <a:lnTo>
                    <a:pt x="134" y="434"/>
                  </a:lnTo>
                  <a:lnTo>
                    <a:pt x="134" y="1035"/>
                  </a:lnTo>
                  <a:cubicBezTo>
                    <a:pt x="134" y="1101"/>
                    <a:pt x="201" y="1168"/>
                    <a:pt x="267" y="1168"/>
                  </a:cubicBezTo>
                  <a:cubicBezTo>
                    <a:pt x="334" y="1168"/>
                    <a:pt x="334" y="1101"/>
                    <a:pt x="267" y="1068"/>
                  </a:cubicBezTo>
                  <a:cubicBezTo>
                    <a:pt x="234" y="1068"/>
                    <a:pt x="234" y="1068"/>
                    <a:pt x="201" y="1035"/>
                  </a:cubicBezTo>
                  <a:lnTo>
                    <a:pt x="201" y="434"/>
                  </a:lnTo>
                  <a:lnTo>
                    <a:pt x="334" y="434"/>
                  </a:lnTo>
                  <a:cubicBezTo>
                    <a:pt x="334" y="434"/>
                    <a:pt x="367" y="401"/>
                    <a:pt x="367" y="401"/>
                  </a:cubicBezTo>
                  <a:cubicBezTo>
                    <a:pt x="367" y="368"/>
                    <a:pt x="334" y="334"/>
                    <a:pt x="334" y="334"/>
                  </a:cubicBezTo>
                  <a:lnTo>
                    <a:pt x="201" y="334"/>
                  </a:lnTo>
                  <a:lnTo>
                    <a:pt x="201" y="34"/>
                  </a:lnTo>
                  <a:cubicBezTo>
                    <a:pt x="201" y="34"/>
                    <a:pt x="201" y="1"/>
                    <a:pt x="167"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4102275" y="1562875"/>
              <a:ext cx="10850" cy="20400"/>
            </a:xfrm>
            <a:custGeom>
              <a:avLst/>
              <a:gdLst/>
              <a:ahLst/>
              <a:cxnLst/>
              <a:rect l="l" t="t" r="r" b="b"/>
              <a:pathLst>
                <a:path w="434" h="816" extrusionOk="0">
                  <a:moveTo>
                    <a:pt x="55" y="1"/>
                  </a:moveTo>
                  <a:cubicBezTo>
                    <a:pt x="50" y="1"/>
                    <a:pt x="43" y="5"/>
                    <a:pt x="34" y="15"/>
                  </a:cubicBezTo>
                  <a:cubicBezTo>
                    <a:pt x="0" y="15"/>
                    <a:pt x="0" y="15"/>
                    <a:pt x="0" y="48"/>
                  </a:cubicBezTo>
                  <a:lnTo>
                    <a:pt x="0" y="782"/>
                  </a:lnTo>
                  <a:cubicBezTo>
                    <a:pt x="0" y="815"/>
                    <a:pt x="0" y="815"/>
                    <a:pt x="34" y="815"/>
                  </a:cubicBezTo>
                  <a:cubicBezTo>
                    <a:pt x="34" y="815"/>
                    <a:pt x="67" y="815"/>
                    <a:pt x="67" y="782"/>
                  </a:cubicBezTo>
                  <a:lnTo>
                    <a:pt x="67" y="415"/>
                  </a:lnTo>
                  <a:cubicBezTo>
                    <a:pt x="100" y="348"/>
                    <a:pt x="134" y="281"/>
                    <a:pt x="167" y="248"/>
                  </a:cubicBezTo>
                  <a:cubicBezTo>
                    <a:pt x="200" y="148"/>
                    <a:pt x="300" y="115"/>
                    <a:pt x="400" y="115"/>
                  </a:cubicBezTo>
                  <a:cubicBezTo>
                    <a:pt x="434" y="115"/>
                    <a:pt x="434" y="81"/>
                    <a:pt x="434" y="48"/>
                  </a:cubicBezTo>
                  <a:cubicBezTo>
                    <a:pt x="434" y="48"/>
                    <a:pt x="434" y="15"/>
                    <a:pt x="400" y="15"/>
                  </a:cubicBezTo>
                  <a:cubicBezTo>
                    <a:pt x="267" y="15"/>
                    <a:pt x="134" y="115"/>
                    <a:pt x="67" y="215"/>
                  </a:cubicBezTo>
                  <a:lnTo>
                    <a:pt x="67" y="48"/>
                  </a:lnTo>
                  <a:cubicBezTo>
                    <a:pt x="67" y="24"/>
                    <a:pt x="67" y="1"/>
                    <a:pt x="55"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116450" y="1563750"/>
              <a:ext cx="20025" cy="19525"/>
            </a:xfrm>
            <a:custGeom>
              <a:avLst/>
              <a:gdLst/>
              <a:ahLst/>
              <a:cxnLst/>
              <a:rect l="l" t="t" r="r" b="b"/>
              <a:pathLst>
                <a:path w="801" h="781" extrusionOk="0">
                  <a:moveTo>
                    <a:pt x="401" y="46"/>
                  </a:moveTo>
                  <a:cubicBezTo>
                    <a:pt x="567" y="46"/>
                    <a:pt x="701" y="146"/>
                    <a:pt x="734" y="313"/>
                  </a:cubicBezTo>
                  <a:lnTo>
                    <a:pt x="134" y="313"/>
                  </a:lnTo>
                  <a:cubicBezTo>
                    <a:pt x="134" y="146"/>
                    <a:pt x="267" y="46"/>
                    <a:pt x="401" y="46"/>
                  </a:cubicBezTo>
                  <a:close/>
                  <a:moveTo>
                    <a:pt x="402" y="0"/>
                  </a:moveTo>
                  <a:cubicBezTo>
                    <a:pt x="215" y="0"/>
                    <a:pt x="34" y="125"/>
                    <a:pt x="34" y="380"/>
                  </a:cubicBezTo>
                  <a:cubicBezTo>
                    <a:pt x="0" y="613"/>
                    <a:pt x="200" y="780"/>
                    <a:pt x="434" y="780"/>
                  </a:cubicBezTo>
                  <a:cubicBezTo>
                    <a:pt x="567" y="780"/>
                    <a:pt x="667" y="713"/>
                    <a:pt x="767" y="613"/>
                  </a:cubicBezTo>
                  <a:cubicBezTo>
                    <a:pt x="767" y="580"/>
                    <a:pt x="767" y="547"/>
                    <a:pt x="767" y="547"/>
                  </a:cubicBezTo>
                  <a:lnTo>
                    <a:pt x="701" y="547"/>
                  </a:lnTo>
                  <a:cubicBezTo>
                    <a:pt x="634" y="647"/>
                    <a:pt x="534" y="680"/>
                    <a:pt x="434" y="680"/>
                  </a:cubicBezTo>
                  <a:cubicBezTo>
                    <a:pt x="267" y="680"/>
                    <a:pt x="134" y="547"/>
                    <a:pt x="134" y="380"/>
                  </a:cubicBezTo>
                  <a:lnTo>
                    <a:pt x="767" y="380"/>
                  </a:lnTo>
                  <a:cubicBezTo>
                    <a:pt x="801" y="380"/>
                    <a:pt x="801" y="380"/>
                    <a:pt x="801" y="347"/>
                  </a:cubicBezTo>
                  <a:cubicBezTo>
                    <a:pt x="768" y="117"/>
                    <a:pt x="582" y="0"/>
                    <a:pt x="402"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4143975" y="1562400"/>
              <a:ext cx="16700" cy="20875"/>
            </a:xfrm>
            <a:custGeom>
              <a:avLst/>
              <a:gdLst/>
              <a:ahLst/>
              <a:cxnLst/>
              <a:rect l="l" t="t" r="r" b="b"/>
              <a:pathLst>
                <a:path w="668" h="835" extrusionOk="0">
                  <a:moveTo>
                    <a:pt x="67" y="0"/>
                  </a:moveTo>
                  <a:cubicBezTo>
                    <a:pt x="33" y="0"/>
                    <a:pt x="0" y="34"/>
                    <a:pt x="0" y="67"/>
                  </a:cubicBezTo>
                  <a:lnTo>
                    <a:pt x="0" y="801"/>
                  </a:lnTo>
                  <a:cubicBezTo>
                    <a:pt x="0" y="801"/>
                    <a:pt x="33" y="801"/>
                    <a:pt x="33" y="834"/>
                  </a:cubicBezTo>
                  <a:lnTo>
                    <a:pt x="67" y="834"/>
                  </a:lnTo>
                  <a:lnTo>
                    <a:pt x="67" y="367"/>
                  </a:lnTo>
                  <a:cubicBezTo>
                    <a:pt x="67" y="200"/>
                    <a:pt x="167" y="100"/>
                    <a:pt x="334" y="100"/>
                  </a:cubicBezTo>
                  <a:cubicBezTo>
                    <a:pt x="467" y="100"/>
                    <a:pt x="567" y="200"/>
                    <a:pt x="567" y="367"/>
                  </a:cubicBezTo>
                  <a:lnTo>
                    <a:pt x="600" y="767"/>
                  </a:lnTo>
                  <a:cubicBezTo>
                    <a:pt x="600" y="801"/>
                    <a:pt x="617" y="818"/>
                    <a:pt x="634" y="818"/>
                  </a:cubicBezTo>
                  <a:cubicBezTo>
                    <a:pt x="651" y="818"/>
                    <a:pt x="667" y="801"/>
                    <a:pt x="667" y="767"/>
                  </a:cubicBezTo>
                  <a:lnTo>
                    <a:pt x="667" y="334"/>
                  </a:lnTo>
                  <a:cubicBezTo>
                    <a:pt x="667" y="167"/>
                    <a:pt x="534" y="0"/>
                    <a:pt x="334" y="0"/>
                  </a:cubicBezTo>
                  <a:cubicBezTo>
                    <a:pt x="234" y="0"/>
                    <a:pt x="167" y="67"/>
                    <a:pt x="100" y="134"/>
                  </a:cubicBezTo>
                  <a:lnTo>
                    <a:pt x="100" y="67"/>
                  </a:lnTo>
                  <a:cubicBezTo>
                    <a:pt x="100" y="34"/>
                    <a:pt x="67" y="0"/>
                    <a:pt x="67"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4163150" y="1553225"/>
              <a:ext cx="23375" cy="30050"/>
            </a:xfrm>
            <a:custGeom>
              <a:avLst/>
              <a:gdLst/>
              <a:ahLst/>
              <a:cxnLst/>
              <a:rect l="l" t="t" r="r" b="b"/>
              <a:pathLst>
                <a:path w="935" h="1202" extrusionOk="0">
                  <a:moveTo>
                    <a:pt x="539" y="471"/>
                  </a:moveTo>
                  <a:cubicBezTo>
                    <a:pt x="690" y="471"/>
                    <a:pt x="845" y="590"/>
                    <a:pt x="868" y="768"/>
                  </a:cubicBezTo>
                  <a:lnTo>
                    <a:pt x="868" y="801"/>
                  </a:lnTo>
                  <a:cubicBezTo>
                    <a:pt x="868" y="968"/>
                    <a:pt x="734" y="1101"/>
                    <a:pt x="567" y="1101"/>
                  </a:cubicBezTo>
                  <a:cubicBezTo>
                    <a:pt x="267" y="1101"/>
                    <a:pt x="134" y="768"/>
                    <a:pt x="334" y="567"/>
                  </a:cubicBezTo>
                  <a:cubicBezTo>
                    <a:pt x="389" y="501"/>
                    <a:pt x="464" y="471"/>
                    <a:pt x="539" y="471"/>
                  </a:cubicBezTo>
                  <a:close/>
                  <a:moveTo>
                    <a:pt x="901" y="0"/>
                  </a:moveTo>
                  <a:cubicBezTo>
                    <a:pt x="868" y="0"/>
                    <a:pt x="868" y="34"/>
                    <a:pt x="868" y="67"/>
                  </a:cubicBezTo>
                  <a:lnTo>
                    <a:pt x="868" y="534"/>
                  </a:lnTo>
                  <a:cubicBezTo>
                    <a:pt x="801" y="434"/>
                    <a:pt x="667" y="367"/>
                    <a:pt x="567" y="367"/>
                  </a:cubicBezTo>
                  <a:cubicBezTo>
                    <a:pt x="0" y="367"/>
                    <a:pt x="0" y="1201"/>
                    <a:pt x="567" y="1201"/>
                  </a:cubicBezTo>
                  <a:cubicBezTo>
                    <a:pt x="667" y="1201"/>
                    <a:pt x="801" y="1134"/>
                    <a:pt x="868" y="1034"/>
                  </a:cubicBezTo>
                  <a:lnTo>
                    <a:pt x="868" y="1134"/>
                  </a:lnTo>
                  <a:cubicBezTo>
                    <a:pt x="868" y="1168"/>
                    <a:pt x="868" y="1168"/>
                    <a:pt x="901" y="1201"/>
                  </a:cubicBezTo>
                  <a:cubicBezTo>
                    <a:pt x="934" y="1201"/>
                    <a:pt x="934" y="1168"/>
                    <a:pt x="934" y="1134"/>
                  </a:cubicBezTo>
                  <a:lnTo>
                    <a:pt x="934" y="67"/>
                  </a:lnTo>
                  <a:cubicBezTo>
                    <a:pt x="934" y="34"/>
                    <a:pt x="934" y="0"/>
                    <a:pt x="9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4193175" y="1562875"/>
              <a:ext cx="15900" cy="28000"/>
            </a:xfrm>
            <a:custGeom>
              <a:avLst/>
              <a:gdLst/>
              <a:ahLst/>
              <a:cxnLst/>
              <a:rect l="l" t="t" r="r" b="b"/>
              <a:pathLst>
                <a:path w="636" h="1120" extrusionOk="0">
                  <a:moveTo>
                    <a:pt x="634" y="482"/>
                  </a:moveTo>
                  <a:lnTo>
                    <a:pt x="634" y="525"/>
                  </a:lnTo>
                  <a:lnTo>
                    <a:pt x="634" y="525"/>
                  </a:lnTo>
                  <a:cubicBezTo>
                    <a:pt x="636" y="512"/>
                    <a:pt x="636" y="497"/>
                    <a:pt x="634" y="482"/>
                  </a:cubicBezTo>
                  <a:close/>
                  <a:moveTo>
                    <a:pt x="95" y="1"/>
                  </a:moveTo>
                  <a:cubicBezTo>
                    <a:pt x="86" y="1"/>
                    <a:pt x="77" y="5"/>
                    <a:pt x="67" y="15"/>
                  </a:cubicBezTo>
                  <a:cubicBezTo>
                    <a:pt x="67" y="15"/>
                    <a:pt x="33" y="15"/>
                    <a:pt x="33" y="48"/>
                  </a:cubicBezTo>
                  <a:lnTo>
                    <a:pt x="0" y="482"/>
                  </a:lnTo>
                  <a:cubicBezTo>
                    <a:pt x="0" y="677"/>
                    <a:pt x="169" y="815"/>
                    <a:pt x="342" y="815"/>
                  </a:cubicBezTo>
                  <a:cubicBezTo>
                    <a:pt x="436" y="815"/>
                    <a:pt x="530" y="775"/>
                    <a:pt x="601" y="682"/>
                  </a:cubicBezTo>
                  <a:lnTo>
                    <a:pt x="601" y="748"/>
                  </a:lnTo>
                  <a:cubicBezTo>
                    <a:pt x="567" y="915"/>
                    <a:pt x="434" y="1049"/>
                    <a:pt x="267" y="1049"/>
                  </a:cubicBezTo>
                  <a:cubicBezTo>
                    <a:pt x="234" y="1049"/>
                    <a:pt x="167" y="1049"/>
                    <a:pt x="134" y="1015"/>
                  </a:cubicBezTo>
                  <a:cubicBezTo>
                    <a:pt x="134" y="1015"/>
                    <a:pt x="100" y="1015"/>
                    <a:pt x="100" y="1049"/>
                  </a:cubicBezTo>
                  <a:cubicBezTo>
                    <a:pt x="67" y="1049"/>
                    <a:pt x="67" y="1082"/>
                    <a:pt x="100" y="1082"/>
                  </a:cubicBezTo>
                  <a:cubicBezTo>
                    <a:pt x="134" y="1115"/>
                    <a:pt x="200" y="1115"/>
                    <a:pt x="267" y="1115"/>
                  </a:cubicBezTo>
                  <a:cubicBezTo>
                    <a:pt x="282" y="1118"/>
                    <a:pt x="296" y="1119"/>
                    <a:pt x="311" y="1119"/>
                  </a:cubicBezTo>
                  <a:cubicBezTo>
                    <a:pt x="491" y="1119"/>
                    <a:pt x="634" y="934"/>
                    <a:pt x="634" y="748"/>
                  </a:cubicBezTo>
                  <a:lnTo>
                    <a:pt x="634" y="525"/>
                  </a:lnTo>
                  <a:lnTo>
                    <a:pt x="634" y="525"/>
                  </a:lnTo>
                  <a:cubicBezTo>
                    <a:pt x="620" y="630"/>
                    <a:pt x="502" y="682"/>
                    <a:pt x="384" y="682"/>
                  </a:cubicBezTo>
                  <a:cubicBezTo>
                    <a:pt x="250" y="682"/>
                    <a:pt x="117" y="615"/>
                    <a:pt x="134" y="482"/>
                  </a:cubicBezTo>
                  <a:lnTo>
                    <a:pt x="134" y="48"/>
                  </a:lnTo>
                  <a:cubicBezTo>
                    <a:pt x="134" y="24"/>
                    <a:pt x="117" y="1"/>
                    <a:pt x="95"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4324100" y="1295475"/>
              <a:ext cx="237675" cy="211675"/>
            </a:xfrm>
            <a:custGeom>
              <a:avLst/>
              <a:gdLst/>
              <a:ahLst/>
              <a:cxnLst/>
              <a:rect l="l" t="t" r="r" b="b"/>
              <a:pathLst>
                <a:path w="9507" h="8467" extrusionOk="0">
                  <a:moveTo>
                    <a:pt x="4715" y="0"/>
                  </a:moveTo>
                  <a:cubicBezTo>
                    <a:pt x="4164" y="0"/>
                    <a:pt x="3605" y="108"/>
                    <a:pt x="3069" y="337"/>
                  </a:cubicBezTo>
                  <a:cubicBezTo>
                    <a:pt x="1034" y="1170"/>
                    <a:pt x="0" y="3439"/>
                    <a:pt x="701" y="5540"/>
                  </a:cubicBezTo>
                  <a:cubicBezTo>
                    <a:pt x="1291" y="7311"/>
                    <a:pt x="2924" y="8466"/>
                    <a:pt x="4721" y="8466"/>
                  </a:cubicBezTo>
                  <a:cubicBezTo>
                    <a:pt x="5056" y="8466"/>
                    <a:pt x="5397" y="8426"/>
                    <a:pt x="5738" y="8342"/>
                  </a:cubicBezTo>
                  <a:cubicBezTo>
                    <a:pt x="6171" y="8242"/>
                    <a:pt x="6572" y="8042"/>
                    <a:pt x="6938" y="7809"/>
                  </a:cubicBezTo>
                  <a:cubicBezTo>
                    <a:pt x="8840" y="6674"/>
                    <a:pt x="9507" y="4239"/>
                    <a:pt x="8473" y="2271"/>
                  </a:cubicBezTo>
                  <a:cubicBezTo>
                    <a:pt x="7736" y="846"/>
                    <a:pt x="6256" y="0"/>
                    <a:pt x="4715"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4280725" y="1273875"/>
              <a:ext cx="322750" cy="254350"/>
            </a:xfrm>
            <a:custGeom>
              <a:avLst/>
              <a:gdLst/>
              <a:ahLst/>
              <a:cxnLst/>
              <a:rect l="l" t="t" r="r" b="b"/>
              <a:pathLst>
                <a:path w="12910" h="10174" extrusionOk="0">
                  <a:moveTo>
                    <a:pt x="6472" y="400"/>
                  </a:moveTo>
                  <a:cubicBezTo>
                    <a:pt x="11175" y="433"/>
                    <a:pt x="12910" y="6571"/>
                    <a:pt x="8907" y="9073"/>
                  </a:cubicBezTo>
                  <a:cubicBezTo>
                    <a:pt x="8156" y="9523"/>
                    <a:pt x="7306" y="9748"/>
                    <a:pt x="6455" y="9748"/>
                  </a:cubicBezTo>
                  <a:cubicBezTo>
                    <a:pt x="5605" y="9748"/>
                    <a:pt x="4754" y="9523"/>
                    <a:pt x="4003" y="9073"/>
                  </a:cubicBezTo>
                  <a:cubicBezTo>
                    <a:pt x="1" y="6571"/>
                    <a:pt x="1735" y="400"/>
                    <a:pt x="6472" y="400"/>
                  </a:cubicBezTo>
                  <a:close/>
                  <a:moveTo>
                    <a:pt x="6449" y="1"/>
                  </a:moveTo>
                  <a:cubicBezTo>
                    <a:pt x="3337" y="1"/>
                    <a:pt x="700" y="2958"/>
                    <a:pt x="1502" y="6304"/>
                  </a:cubicBezTo>
                  <a:cubicBezTo>
                    <a:pt x="2069" y="8572"/>
                    <a:pt x="4104" y="10174"/>
                    <a:pt x="6439" y="10174"/>
                  </a:cubicBezTo>
                  <a:cubicBezTo>
                    <a:pt x="6839" y="10174"/>
                    <a:pt x="7272" y="10140"/>
                    <a:pt x="7673" y="10040"/>
                  </a:cubicBezTo>
                  <a:cubicBezTo>
                    <a:pt x="8173" y="9940"/>
                    <a:pt x="8673" y="9707"/>
                    <a:pt x="9140" y="9440"/>
                  </a:cubicBezTo>
                  <a:cubicBezTo>
                    <a:pt x="12676" y="7272"/>
                    <a:pt x="12243" y="2001"/>
                    <a:pt x="8407" y="400"/>
                  </a:cubicBezTo>
                  <a:cubicBezTo>
                    <a:pt x="7751" y="126"/>
                    <a:pt x="7090" y="1"/>
                    <a:pt x="6449" y="1"/>
                  </a:cubicBez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4399150" y="1356425"/>
              <a:ext cx="75075" cy="64800"/>
            </a:xfrm>
            <a:custGeom>
              <a:avLst/>
              <a:gdLst/>
              <a:ahLst/>
              <a:cxnLst/>
              <a:rect l="l" t="t" r="r" b="b"/>
              <a:pathLst>
                <a:path w="3003" h="2592" extrusionOk="0">
                  <a:moveTo>
                    <a:pt x="1735" y="0"/>
                  </a:moveTo>
                  <a:cubicBezTo>
                    <a:pt x="567" y="0"/>
                    <a:pt x="0" y="1401"/>
                    <a:pt x="801" y="2202"/>
                  </a:cubicBezTo>
                  <a:cubicBezTo>
                    <a:pt x="1071" y="2471"/>
                    <a:pt x="1396" y="2591"/>
                    <a:pt x="1714" y="2591"/>
                  </a:cubicBezTo>
                  <a:cubicBezTo>
                    <a:pt x="2377" y="2591"/>
                    <a:pt x="3002" y="2068"/>
                    <a:pt x="3002" y="1301"/>
                  </a:cubicBezTo>
                  <a:cubicBezTo>
                    <a:pt x="3002" y="600"/>
                    <a:pt x="2435" y="0"/>
                    <a:pt x="1735"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4384975" y="1419800"/>
              <a:ext cx="114275" cy="87150"/>
            </a:xfrm>
            <a:custGeom>
              <a:avLst/>
              <a:gdLst/>
              <a:ahLst/>
              <a:cxnLst/>
              <a:rect l="l" t="t" r="r" b="b"/>
              <a:pathLst>
                <a:path w="4571" h="3486" extrusionOk="0">
                  <a:moveTo>
                    <a:pt x="2302" y="0"/>
                  </a:moveTo>
                  <a:cubicBezTo>
                    <a:pt x="1034" y="0"/>
                    <a:pt x="0" y="1068"/>
                    <a:pt x="67" y="2335"/>
                  </a:cubicBezTo>
                  <a:lnTo>
                    <a:pt x="67" y="2836"/>
                  </a:lnTo>
                  <a:cubicBezTo>
                    <a:pt x="752" y="3261"/>
                    <a:pt x="1538" y="3485"/>
                    <a:pt x="2329" y="3485"/>
                  </a:cubicBezTo>
                  <a:cubicBezTo>
                    <a:pt x="2655" y="3485"/>
                    <a:pt x="2981" y="3447"/>
                    <a:pt x="3303" y="3369"/>
                  </a:cubicBezTo>
                  <a:cubicBezTo>
                    <a:pt x="3736" y="3269"/>
                    <a:pt x="4137" y="3069"/>
                    <a:pt x="4503" y="2836"/>
                  </a:cubicBezTo>
                  <a:lnTo>
                    <a:pt x="4503" y="2335"/>
                  </a:lnTo>
                  <a:cubicBezTo>
                    <a:pt x="4570" y="1068"/>
                    <a:pt x="3569" y="0"/>
                    <a:pt x="2302"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4361625" y="1562875"/>
              <a:ext cx="20875" cy="28725"/>
            </a:xfrm>
            <a:custGeom>
              <a:avLst/>
              <a:gdLst/>
              <a:ahLst/>
              <a:cxnLst/>
              <a:rect l="l" t="t" r="r" b="b"/>
              <a:pathLst>
                <a:path w="835" h="1149" extrusionOk="0">
                  <a:moveTo>
                    <a:pt x="401" y="81"/>
                  </a:moveTo>
                  <a:cubicBezTo>
                    <a:pt x="667" y="81"/>
                    <a:pt x="801" y="415"/>
                    <a:pt x="634" y="615"/>
                  </a:cubicBezTo>
                  <a:cubicBezTo>
                    <a:pt x="567" y="682"/>
                    <a:pt x="486" y="711"/>
                    <a:pt x="407" y="711"/>
                  </a:cubicBezTo>
                  <a:cubicBezTo>
                    <a:pt x="249" y="711"/>
                    <a:pt x="100" y="593"/>
                    <a:pt x="100" y="415"/>
                  </a:cubicBezTo>
                  <a:cubicBezTo>
                    <a:pt x="100" y="248"/>
                    <a:pt x="234" y="115"/>
                    <a:pt x="401" y="81"/>
                  </a:cubicBezTo>
                  <a:close/>
                  <a:moveTo>
                    <a:pt x="62" y="1"/>
                  </a:moveTo>
                  <a:cubicBezTo>
                    <a:pt x="53" y="1"/>
                    <a:pt x="43" y="5"/>
                    <a:pt x="34" y="15"/>
                  </a:cubicBezTo>
                  <a:cubicBezTo>
                    <a:pt x="34" y="15"/>
                    <a:pt x="0" y="15"/>
                    <a:pt x="0" y="48"/>
                  </a:cubicBezTo>
                  <a:lnTo>
                    <a:pt x="0" y="415"/>
                  </a:lnTo>
                  <a:lnTo>
                    <a:pt x="0" y="1115"/>
                  </a:lnTo>
                  <a:cubicBezTo>
                    <a:pt x="0" y="1149"/>
                    <a:pt x="34" y="1149"/>
                    <a:pt x="34" y="1149"/>
                  </a:cubicBezTo>
                  <a:cubicBezTo>
                    <a:pt x="67" y="1149"/>
                    <a:pt x="100" y="1149"/>
                    <a:pt x="100" y="1115"/>
                  </a:cubicBezTo>
                  <a:lnTo>
                    <a:pt x="100" y="648"/>
                  </a:lnTo>
                  <a:cubicBezTo>
                    <a:pt x="167" y="748"/>
                    <a:pt x="267" y="815"/>
                    <a:pt x="401" y="815"/>
                  </a:cubicBezTo>
                  <a:cubicBezTo>
                    <a:pt x="834" y="715"/>
                    <a:pt x="834" y="115"/>
                    <a:pt x="401" y="15"/>
                  </a:cubicBezTo>
                  <a:cubicBezTo>
                    <a:pt x="377" y="9"/>
                    <a:pt x="354" y="6"/>
                    <a:pt x="333" y="6"/>
                  </a:cubicBezTo>
                  <a:cubicBezTo>
                    <a:pt x="233" y="6"/>
                    <a:pt x="155" y="66"/>
                    <a:pt x="100" y="148"/>
                  </a:cubicBezTo>
                  <a:lnTo>
                    <a:pt x="100" y="48"/>
                  </a:lnTo>
                  <a:cubicBezTo>
                    <a:pt x="100" y="24"/>
                    <a:pt x="84" y="1"/>
                    <a:pt x="62"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4387475" y="1563750"/>
              <a:ext cx="20025" cy="19525"/>
            </a:xfrm>
            <a:custGeom>
              <a:avLst/>
              <a:gdLst/>
              <a:ahLst/>
              <a:cxnLst/>
              <a:rect l="l" t="t" r="r" b="b"/>
              <a:pathLst>
                <a:path w="801" h="781" extrusionOk="0">
                  <a:moveTo>
                    <a:pt x="401" y="46"/>
                  </a:moveTo>
                  <a:cubicBezTo>
                    <a:pt x="534" y="46"/>
                    <a:pt x="667" y="146"/>
                    <a:pt x="701" y="313"/>
                  </a:cubicBezTo>
                  <a:lnTo>
                    <a:pt x="100" y="313"/>
                  </a:lnTo>
                  <a:cubicBezTo>
                    <a:pt x="100" y="146"/>
                    <a:pt x="234" y="46"/>
                    <a:pt x="401" y="46"/>
                  </a:cubicBezTo>
                  <a:close/>
                  <a:moveTo>
                    <a:pt x="398" y="0"/>
                  </a:moveTo>
                  <a:cubicBezTo>
                    <a:pt x="207" y="0"/>
                    <a:pt x="17" y="125"/>
                    <a:pt x="0" y="380"/>
                  </a:cubicBezTo>
                  <a:cubicBezTo>
                    <a:pt x="0" y="580"/>
                    <a:pt x="167" y="780"/>
                    <a:pt x="401" y="780"/>
                  </a:cubicBezTo>
                  <a:cubicBezTo>
                    <a:pt x="534" y="780"/>
                    <a:pt x="634" y="713"/>
                    <a:pt x="701" y="613"/>
                  </a:cubicBezTo>
                  <a:cubicBezTo>
                    <a:pt x="734" y="580"/>
                    <a:pt x="734" y="547"/>
                    <a:pt x="701" y="547"/>
                  </a:cubicBezTo>
                  <a:lnTo>
                    <a:pt x="667" y="547"/>
                  </a:lnTo>
                  <a:cubicBezTo>
                    <a:pt x="601" y="647"/>
                    <a:pt x="501" y="680"/>
                    <a:pt x="401" y="680"/>
                  </a:cubicBezTo>
                  <a:cubicBezTo>
                    <a:pt x="234" y="680"/>
                    <a:pt x="100" y="547"/>
                    <a:pt x="67" y="380"/>
                  </a:cubicBezTo>
                  <a:lnTo>
                    <a:pt x="768" y="380"/>
                  </a:lnTo>
                  <a:cubicBezTo>
                    <a:pt x="768" y="380"/>
                    <a:pt x="801" y="380"/>
                    <a:pt x="801" y="347"/>
                  </a:cubicBezTo>
                  <a:cubicBezTo>
                    <a:pt x="768" y="117"/>
                    <a:pt x="582" y="0"/>
                    <a:pt x="398"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4409975" y="1554050"/>
              <a:ext cx="10050" cy="29225"/>
            </a:xfrm>
            <a:custGeom>
              <a:avLst/>
              <a:gdLst/>
              <a:ahLst/>
              <a:cxnLst/>
              <a:rect l="l" t="t" r="r" b="b"/>
              <a:pathLst>
                <a:path w="402" h="1169" extrusionOk="0">
                  <a:moveTo>
                    <a:pt x="201" y="1"/>
                  </a:moveTo>
                  <a:cubicBezTo>
                    <a:pt x="168" y="1"/>
                    <a:pt x="168" y="34"/>
                    <a:pt x="168" y="34"/>
                  </a:cubicBezTo>
                  <a:lnTo>
                    <a:pt x="168" y="334"/>
                  </a:lnTo>
                  <a:lnTo>
                    <a:pt x="68" y="334"/>
                  </a:lnTo>
                  <a:cubicBezTo>
                    <a:pt x="1" y="334"/>
                    <a:pt x="1" y="334"/>
                    <a:pt x="1" y="401"/>
                  </a:cubicBezTo>
                  <a:cubicBezTo>
                    <a:pt x="1" y="434"/>
                    <a:pt x="1" y="434"/>
                    <a:pt x="68" y="434"/>
                  </a:cubicBezTo>
                  <a:lnTo>
                    <a:pt x="168" y="434"/>
                  </a:lnTo>
                  <a:lnTo>
                    <a:pt x="168" y="1035"/>
                  </a:lnTo>
                  <a:cubicBezTo>
                    <a:pt x="168" y="1101"/>
                    <a:pt x="234" y="1168"/>
                    <a:pt x="301" y="1168"/>
                  </a:cubicBezTo>
                  <a:cubicBezTo>
                    <a:pt x="368" y="1168"/>
                    <a:pt x="368" y="1101"/>
                    <a:pt x="301" y="1068"/>
                  </a:cubicBezTo>
                  <a:cubicBezTo>
                    <a:pt x="268" y="1068"/>
                    <a:pt x="234" y="1068"/>
                    <a:pt x="234" y="1035"/>
                  </a:cubicBezTo>
                  <a:lnTo>
                    <a:pt x="234" y="434"/>
                  </a:lnTo>
                  <a:lnTo>
                    <a:pt x="335" y="434"/>
                  </a:lnTo>
                  <a:cubicBezTo>
                    <a:pt x="368" y="434"/>
                    <a:pt x="401" y="401"/>
                    <a:pt x="401" y="401"/>
                  </a:cubicBezTo>
                  <a:cubicBezTo>
                    <a:pt x="401" y="368"/>
                    <a:pt x="368" y="334"/>
                    <a:pt x="335" y="334"/>
                  </a:cubicBezTo>
                  <a:lnTo>
                    <a:pt x="234" y="334"/>
                  </a:lnTo>
                  <a:lnTo>
                    <a:pt x="234" y="34"/>
                  </a:lnTo>
                  <a:cubicBezTo>
                    <a:pt x="234" y="34"/>
                    <a:pt x="201" y="1"/>
                    <a:pt x="201"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4430000" y="1553650"/>
              <a:ext cx="1700" cy="29400"/>
            </a:xfrm>
            <a:custGeom>
              <a:avLst/>
              <a:gdLst/>
              <a:ahLst/>
              <a:cxnLst/>
              <a:rect l="l" t="t" r="r" b="b"/>
              <a:pathLst>
                <a:path w="68" h="1176" extrusionOk="0">
                  <a:moveTo>
                    <a:pt x="34" y="0"/>
                  </a:moveTo>
                  <a:cubicBezTo>
                    <a:pt x="17" y="0"/>
                    <a:pt x="1" y="17"/>
                    <a:pt x="1" y="50"/>
                  </a:cubicBezTo>
                  <a:lnTo>
                    <a:pt x="1" y="1151"/>
                  </a:lnTo>
                  <a:cubicBezTo>
                    <a:pt x="1" y="1168"/>
                    <a:pt x="17" y="1176"/>
                    <a:pt x="34" y="1176"/>
                  </a:cubicBezTo>
                  <a:cubicBezTo>
                    <a:pt x="51" y="1176"/>
                    <a:pt x="67" y="1168"/>
                    <a:pt x="67" y="1151"/>
                  </a:cubicBezTo>
                  <a:lnTo>
                    <a:pt x="67" y="50"/>
                  </a:lnTo>
                  <a:cubicBezTo>
                    <a:pt x="67" y="17"/>
                    <a:pt x="51" y="0"/>
                    <a:pt x="3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4438350" y="1563175"/>
              <a:ext cx="24800" cy="20400"/>
            </a:xfrm>
            <a:custGeom>
              <a:avLst/>
              <a:gdLst/>
              <a:ahLst/>
              <a:cxnLst/>
              <a:rect l="l" t="t" r="r" b="b"/>
              <a:pathLst>
                <a:path w="992" h="816" extrusionOk="0">
                  <a:moveTo>
                    <a:pt x="400" y="69"/>
                  </a:moveTo>
                  <a:cubicBezTo>
                    <a:pt x="567" y="69"/>
                    <a:pt x="701" y="203"/>
                    <a:pt x="701" y="403"/>
                  </a:cubicBezTo>
                  <a:cubicBezTo>
                    <a:pt x="701" y="570"/>
                    <a:pt x="567" y="703"/>
                    <a:pt x="400" y="736"/>
                  </a:cubicBezTo>
                  <a:cubicBezTo>
                    <a:pt x="234" y="703"/>
                    <a:pt x="100" y="570"/>
                    <a:pt x="100" y="403"/>
                  </a:cubicBezTo>
                  <a:cubicBezTo>
                    <a:pt x="100" y="203"/>
                    <a:pt x="234" y="69"/>
                    <a:pt x="400" y="69"/>
                  </a:cubicBezTo>
                  <a:close/>
                  <a:moveTo>
                    <a:pt x="440" y="1"/>
                  </a:moveTo>
                  <a:cubicBezTo>
                    <a:pt x="427" y="1"/>
                    <a:pt x="414" y="1"/>
                    <a:pt x="400" y="3"/>
                  </a:cubicBezTo>
                  <a:cubicBezTo>
                    <a:pt x="167" y="3"/>
                    <a:pt x="0" y="169"/>
                    <a:pt x="33" y="403"/>
                  </a:cubicBezTo>
                  <a:cubicBezTo>
                    <a:pt x="33" y="646"/>
                    <a:pt x="238" y="816"/>
                    <a:pt x="444" y="816"/>
                  </a:cubicBezTo>
                  <a:cubicBezTo>
                    <a:pt x="549" y="816"/>
                    <a:pt x="655" y="771"/>
                    <a:pt x="734" y="670"/>
                  </a:cubicBezTo>
                  <a:cubicBezTo>
                    <a:pt x="991" y="413"/>
                    <a:pt x="784" y="1"/>
                    <a:pt x="440"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4463350" y="1563225"/>
              <a:ext cx="16700" cy="20050"/>
            </a:xfrm>
            <a:custGeom>
              <a:avLst/>
              <a:gdLst/>
              <a:ahLst/>
              <a:cxnLst/>
              <a:rect l="l" t="t" r="r" b="b"/>
              <a:pathLst>
                <a:path w="668" h="802" extrusionOk="0">
                  <a:moveTo>
                    <a:pt x="1" y="1"/>
                  </a:moveTo>
                  <a:cubicBezTo>
                    <a:pt x="1" y="1"/>
                    <a:pt x="1" y="34"/>
                    <a:pt x="1" y="67"/>
                  </a:cubicBezTo>
                  <a:lnTo>
                    <a:pt x="301" y="801"/>
                  </a:lnTo>
                  <a:lnTo>
                    <a:pt x="301" y="768"/>
                  </a:lnTo>
                  <a:lnTo>
                    <a:pt x="368" y="768"/>
                  </a:lnTo>
                  <a:lnTo>
                    <a:pt x="668" y="67"/>
                  </a:lnTo>
                  <a:cubicBezTo>
                    <a:pt x="668" y="34"/>
                    <a:pt x="668" y="1"/>
                    <a:pt x="635" y="1"/>
                  </a:cubicBezTo>
                  <a:cubicBezTo>
                    <a:pt x="635" y="1"/>
                    <a:pt x="601" y="1"/>
                    <a:pt x="601" y="34"/>
                  </a:cubicBezTo>
                  <a:lnTo>
                    <a:pt x="334" y="668"/>
                  </a:lnTo>
                  <a:lnTo>
                    <a:pt x="68" y="34"/>
                  </a:lnTo>
                  <a:cubicBezTo>
                    <a:pt x="34" y="1"/>
                    <a:pt x="34" y="1"/>
                    <a:pt x="1"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4485875" y="1563750"/>
              <a:ext cx="20050" cy="19525"/>
            </a:xfrm>
            <a:custGeom>
              <a:avLst/>
              <a:gdLst/>
              <a:ahLst/>
              <a:cxnLst/>
              <a:rect l="l" t="t" r="r" b="b"/>
              <a:pathLst>
                <a:path w="802" h="781" extrusionOk="0">
                  <a:moveTo>
                    <a:pt x="401" y="46"/>
                  </a:moveTo>
                  <a:cubicBezTo>
                    <a:pt x="568" y="46"/>
                    <a:pt x="701" y="146"/>
                    <a:pt x="701" y="313"/>
                  </a:cubicBezTo>
                  <a:lnTo>
                    <a:pt x="101" y="313"/>
                  </a:lnTo>
                  <a:cubicBezTo>
                    <a:pt x="134" y="146"/>
                    <a:pt x="234" y="46"/>
                    <a:pt x="401" y="46"/>
                  </a:cubicBezTo>
                  <a:close/>
                  <a:moveTo>
                    <a:pt x="398" y="0"/>
                  </a:moveTo>
                  <a:cubicBezTo>
                    <a:pt x="207" y="0"/>
                    <a:pt x="17" y="125"/>
                    <a:pt x="0" y="380"/>
                  </a:cubicBezTo>
                  <a:cubicBezTo>
                    <a:pt x="0" y="580"/>
                    <a:pt x="167" y="780"/>
                    <a:pt x="401" y="780"/>
                  </a:cubicBezTo>
                  <a:cubicBezTo>
                    <a:pt x="534" y="780"/>
                    <a:pt x="668" y="713"/>
                    <a:pt x="734" y="613"/>
                  </a:cubicBezTo>
                  <a:cubicBezTo>
                    <a:pt x="734" y="580"/>
                    <a:pt x="734" y="547"/>
                    <a:pt x="734" y="547"/>
                  </a:cubicBezTo>
                  <a:lnTo>
                    <a:pt x="668" y="547"/>
                  </a:lnTo>
                  <a:cubicBezTo>
                    <a:pt x="601" y="647"/>
                    <a:pt x="501" y="680"/>
                    <a:pt x="401" y="680"/>
                  </a:cubicBezTo>
                  <a:cubicBezTo>
                    <a:pt x="234" y="680"/>
                    <a:pt x="101" y="547"/>
                    <a:pt x="101" y="380"/>
                  </a:cubicBezTo>
                  <a:lnTo>
                    <a:pt x="768" y="380"/>
                  </a:lnTo>
                  <a:cubicBezTo>
                    <a:pt x="768" y="380"/>
                    <a:pt x="801" y="380"/>
                    <a:pt x="801" y="347"/>
                  </a:cubicBezTo>
                  <a:cubicBezTo>
                    <a:pt x="768" y="117"/>
                    <a:pt x="582" y="0"/>
                    <a:pt x="398"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4511725" y="1562875"/>
              <a:ext cx="11700" cy="20400"/>
            </a:xfrm>
            <a:custGeom>
              <a:avLst/>
              <a:gdLst/>
              <a:ahLst/>
              <a:cxnLst/>
              <a:rect l="l" t="t" r="r" b="b"/>
              <a:pathLst>
                <a:path w="468" h="816" extrusionOk="0">
                  <a:moveTo>
                    <a:pt x="39" y="1"/>
                  </a:moveTo>
                  <a:cubicBezTo>
                    <a:pt x="17" y="1"/>
                    <a:pt x="1" y="24"/>
                    <a:pt x="1" y="48"/>
                  </a:cubicBezTo>
                  <a:lnTo>
                    <a:pt x="1" y="782"/>
                  </a:lnTo>
                  <a:cubicBezTo>
                    <a:pt x="1" y="815"/>
                    <a:pt x="34" y="815"/>
                    <a:pt x="34" y="815"/>
                  </a:cubicBezTo>
                  <a:cubicBezTo>
                    <a:pt x="67" y="815"/>
                    <a:pt x="101" y="815"/>
                    <a:pt x="67" y="782"/>
                  </a:cubicBezTo>
                  <a:lnTo>
                    <a:pt x="67" y="415"/>
                  </a:lnTo>
                  <a:cubicBezTo>
                    <a:pt x="101" y="348"/>
                    <a:pt x="134" y="281"/>
                    <a:pt x="201" y="248"/>
                  </a:cubicBezTo>
                  <a:cubicBezTo>
                    <a:pt x="234" y="148"/>
                    <a:pt x="334" y="115"/>
                    <a:pt x="434" y="115"/>
                  </a:cubicBezTo>
                  <a:cubicBezTo>
                    <a:pt x="434" y="115"/>
                    <a:pt x="468" y="81"/>
                    <a:pt x="468" y="48"/>
                  </a:cubicBezTo>
                  <a:cubicBezTo>
                    <a:pt x="468" y="48"/>
                    <a:pt x="434" y="15"/>
                    <a:pt x="434" y="15"/>
                  </a:cubicBezTo>
                  <a:cubicBezTo>
                    <a:pt x="267" y="15"/>
                    <a:pt x="167" y="115"/>
                    <a:pt x="101" y="215"/>
                  </a:cubicBezTo>
                  <a:lnTo>
                    <a:pt x="101" y="48"/>
                  </a:lnTo>
                  <a:cubicBezTo>
                    <a:pt x="101" y="24"/>
                    <a:pt x="84" y="1"/>
                    <a:pt x="74" y="1"/>
                  </a:cubicBezTo>
                  <a:cubicBezTo>
                    <a:pt x="70" y="1"/>
                    <a:pt x="67" y="5"/>
                    <a:pt x="67" y="15"/>
                  </a:cubicBezTo>
                  <a:cubicBezTo>
                    <a:pt x="57" y="5"/>
                    <a:pt x="48" y="1"/>
                    <a:pt x="39"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2935350" y="1765275"/>
              <a:ext cx="155675" cy="109175"/>
            </a:xfrm>
            <a:custGeom>
              <a:avLst/>
              <a:gdLst/>
              <a:ahLst/>
              <a:cxnLst/>
              <a:rect l="l" t="t" r="r" b="b"/>
              <a:pathLst>
                <a:path w="6227" h="4367" extrusionOk="0">
                  <a:moveTo>
                    <a:pt x="3140" y="0"/>
                  </a:moveTo>
                  <a:cubicBezTo>
                    <a:pt x="2856" y="0"/>
                    <a:pt x="2556" y="59"/>
                    <a:pt x="2245" y="191"/>
                  </a:cubicBezTo>
                  <a:cubicBezTo>
                    <a:pt x="0" y="1145"/>
                    <a:pt x="846" y="4367"/>
                    <a:pt x="3031" y="4367"/>
                  </a:cubicBezTo>
                  <a:cubicBezTo>
                    <a:pt x="3216" y="4367"/>
                    <a:pt x="3410" y="4344"/>
                    <a:pt x="3613" y="4294"/>
                  </a:cubicBezTo>
                  <a:cubicBezTo>
                    <a:pt x="3847" y="4227"/>
                    <a:pt x="4047" y="4127"/>
                    <a:pt x="4247" y="4027"/>
                  </a:cubicBezTo>
                  <a:cubicBezTo>
                    <a:pt x="6226" y="2776"/>
                    <a:pt x="5081" y="0"/>
                    <a:pt x="3140" y="0"/>
                  </a:cubicBezTo>
                  <a:close/>
                </a:path>
              </a:pathLst>
            </a:custGeom>
            <a:solidFill>
              <a:srgbClr val="37474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2991475" y="1797550"/>
              <a:ext cx="37550" cy="32975"/>
            </a:xfrm>
            <a:custGeom>
              <a:avLst/>
              <a:gdLst/>
              <a:ahLst/>
              <a:cxnLst/>
              <a:rect l="l" t="t" r="r" b="b"/>
              <a:pathLst>
                <a:path w="1502" h="1319" extrusionOk="0">
                  <a:moveTo>
                    <a:pt x="868" y="1"/>
                  </a:moveTo>
                  <a:cubicBezTo>
                    <a:pt x="267" y="1"/>
                    <a:pt x="0" y="701"/>
                    <a:pt x="401" y="1135"/>
                  </a:cubicBezTo>
                  <a:cubicBezTo>
                    <a:pt x="528" y="1262"/>
                    <a:pt x="684" y="1318"/>
                    <a:pt x="840" y="1318"/>
                  </a:cubicBezTo>
                  <a:cubicBezTo>
                    <a:pt x="1175" y="1318"/>
                    <a:pt x="1502" y="1056"/>
                    <a:pt x="1502" y="668"/>
                  </a:cubicBezTo>
                  <a:cubicBezTo>
                    <a:pt x="1502" y="301"/>
                    <a:pt x="1235" y="1"/>
                    <a:pt x="868"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2984800" y="1831125"/>
              <a:ext cx="56725" cy="42975"/>
            </a:xfrm>
            <a:custGeom>
              <a:avLst/>
              <a:gdLst/>
              <a:ahLst/>
              <a:cxnLst/>
              <a:rect l="l" t="t" r="r" b="b"/>
              <a:pathLst>
                <a:path w="2269" h="1719" extrusionOk="0">
                  <a:moveTo>
                    <a:pt x="1135" y="1"/>
                  </a:moveTo>
                  <a:cubicBezTo>
                    <a:pt x="568" y="1"/>
                    <a:pt x="1" y="376"/>
                    <a:pt x="1" y="1126"/>
                  </a:cubicBezTo>
                  <a:lnTo>
                    <a:pt x="1" y="1393"/>
                  </a:lnTo>
                  <a:cubicBezTo>
                    <a:pt x="355" y="1606"/>
                    <a:pt x="743" y="1718"/>
                    <a:pt x="1140" y="1718"/>
                  </a:cubicBezTo>
                  <a:cubicBezTo>
                    <a:pt x="1304" y="1718"/>
                    <a:pt x="1470" y="1699"/>
                    <a:pt x="1635" y="1660"/>
                  </a:cubicBezTo>
                  <a:cubicBezTo>
                    <a:pt x="1869" y="1593"/>
                    <a:pt x="2069" y="1493"/>
                    <a:pt x="2269" y="1393"/>
                  </a:cubicBezTo>
                  <a:lnTo>
                    <a:pt x="2269" y="1126"/>
                  </a:lnTo>
                  <a:cubicBezTo>
                    <a:pt x="2269" y="376"/>
                    <a:pt x="1702" y="1"/>
                    <a:pt x="1135"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3113225" y="1799225"/>
              <a:ext cx="12525" cy="29225"/>
            </a:xfrm>
            <a:custGeom>
              <a:avLst/>
              <a:gdLst/>
              <a:ahLst/>
              <a:cxnLst/>
              <a:rect l="l" t="t" r="r" b="b"/>
              <a:pathLst>
                <a:path w="501" h="1169" extrusionOk="0">
                  <a:moveTo>
                    <a:pt x="267" y="1"/>
                  </a:moveTo>
                  <a:cubicBezTo>
                    <a:pt x="234" y="1"/>
                    <a:pt x="167" y="34"/>
                    <a:pt x="167" y="101"/>
                  </a:cubicBezTo>
                  <a:lnTo>
                    <a:pt x="167" y="334"/>
                  </a:lnTo>
                  <a:lnTo>
                    <a:pt x="134" y="334"/>
                  </a:lnTo>
                  <a:cubicBezTo>
                    <a:pt x="1" y="334"/>
                    <a:pt x="1" y="501"/>
                    <a:pt x="134" y="534"/>
                  </a:cubicBezTo>
                  <a:lnTo>
                    <a:pt x="167" y="534"/>
                  </a:lnTo>
                  <a:lnTo>
                    <a:pt x="167" y="1001"/>
                  </a:lnTo>
                  <a:cubicBezTo>
                    <a:pt x="167" y="1101"/>
                    <a:pt x="267" y="1168"/>
                    <a:pt x="368" y="1168"/>
                  </a:cubicBezTo>
                  <a:cubicBezTo>
                    <a:pt x="401" y="1168"/>
                    <a:pt x="468" y="1135"/>
                    <a:pt x="468" y="1068"/>
                  </a:cubicBezTo>
                  <a:cubicBezTo>
                    <a:pt x="468" y="1035"/>
                    <a:pt x="401" y="1001"/>
                    <a:pt x="368" y="1001"/>
                  </a:cubicBezTo>
                  <a:lnTo>
                    <a:pt x="368" y="534"/>
                  </a:lnTo>
                  <a:lnTo>
                    <a:pt x="401" y="534"/>
                  </a:lnTo>
                  <a:cubicBezTo>
                    <a:pt x="468" y="534"/>
                    <a:pt x="501" y="468"/>
                    <a:pt x="501" y="434"/>
                  </a:cubicBezTo>
                  <a:cubicBezTo>
                    <a:pt x="501" y="368"/>
                    <a:pt x="468" y="334"/>
                    <a:pt x="401" y="334"/>
                  </a:cubicBezTo>
                  <a:lnTo>
                    <a:pt x="368" y="334"/>
                  </a:lnTo>
                  <a:lnTo>
                    <a:pt x="368" y="101"/>
                  </a:lnTo>
                  <a:cubicBezTo>
                    <a:pt x="368" y="34"/>
                    <a:pt x="334" y="1"/>
                    <a:pt x="267"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3131575" y="1807575"/>
              <a:ext cx="20050" cy="20875"/>
            </a:xfrm>
            <a:custGeom>
              <a:avLst/>
              <a:gdLst/>
              <a:ahLst/>
              <a:cxnLst/>
              <a:rect l="l" t="t" r="r" b="b"/>
              <a:pathLst>
                <a:path w="802" h="835" extrusionOk="0">
                  <a:moveTo>
                    <a:pt x="401" y="200"/>
                  </a:moveTo>
                  <a:cubicBezTo>
                    <a:pt x="467" y="200"/>
                    <a:pt x="501" y="200"/>
                    <a:pt x="568" y="234"/>
                  </a:cubicBezTo>
                  <a:cubicBezTo>
                    <a:pt x="634" y="334"/>
                    <a:pt x="634" y="501"/>
                    <a:pt x="568" y="601"/>
                  </a:cubicBezTo>
                  <a:cubicBezTo>
                    <a:pt x="501" y="634"/>
                    <a:pt x="467" y="667"/>
                    <a:pt x="401" y="667"/>
                  </a:cubicBezTo>
                  <a:cubicBezTo>
                    <a:pt x="334" y="667"/>
                    <a:pt x="267" y="634"/>
                    <a:pt x="234" y="601"/>
                  </a:cubicBezTo>
                  <a:cubicBezTo>
                    <a:pt x="201" y="534"/>
                    <a:pt x="167" y="501"/>
                    <a:pt x="167" y="434"/>
                  </a:cubicBezTo>
                  <a:cubicBezTo>
                    <a:pt x="167" y="367"/>
                    <a:pt x="201" y="300"/>
                    <a:pt x="234" y="234"/>
                  </a:cubicBezTo>
                  <a:cubicBezTo>
                    <a:pt x="267" y="200"/>
                    <a:pt x="334" y="200"/>
                    <a:pt x="401" y="200"/>
                  </a:cubicBezTo>
                  <a:close/>
                  <a:moveTo>
                    <a:pt x="401" y="0"/>
                  </a:moveTo>
                  <a:cubicBezTo>
                    <a:pt x="301" y="0"/>
                    <a:pt x="167" y="34"/>
                    <a:pt x="101" y="134"/>
                  </a:cubicBezTo>
                  <a:cubicBezTo>
                    <a:pt x="34" y="200"/>
                    <a:pt x="0" y="300"/>
                    <a:pt x="0" y="434"/>
                  </a:cubicBezTo>
                  <a:cubicBezTo>
                    <a:pt x="0" y="534"/>
                    <a:pt x="34" y="634"/>
                    <a:pt x="101" y="701"/>
                  </a:cubicBezTo>
                  <a:cubicBezTo>
                    <a:pt x="167" y="801"/>
                    <a:pt x="301" y="834"/>
                    <a:pt x="401" y="834"/>
                  </a:cubicBezTo>
                  <a:cubicBezTo>
                    <a:pt x="501" y="834"/>
                    <a:pt x="601" y="801"/>
                    <a:pt x="668" y="701"/>
                  </a:cubicBezTo>
                  <a:cubicBezTo>
                    <a:pt x="768" y="634"/>
                    <a:pt x="801" y="534"/>
                    <a:pt x="801" y="434"/>
                  </a:cubicBezTo>
                  <a:cubicBezTo>
                    <a:pt x="801" y="300"/>
                    <a:pt x="768" y="200"/>
                    <a:pt x="668" y="134"/>
                  </a:cubicBezTo>
                  <a:cubicBezTo>
                    <a:pt x="601" y="34"/>
                    <a:pt x="501" y="0"/>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3159100" y="1806650"/>
              <a:ext cx="30875" cy="21800"/>
            </a:xfrm>
            <a:custGeom>
              <a:avLst/>
              <a:gdLst/>
              <a:ahLst/>
              <a:cxnLst/>
              <a:rect l="l" t="t" r="r" b="b"/>
              <a:pathLst>
                <a:path w="1235" h="872" extrusionOk="0">
                  <a:moveTo>
                    <a:pt x="98" y="1"/>
                  </a:moveTo>
                  <a:cubicBezTo>
                    <a:pt x="51" y="1"/>
                    <a:pt x="0" y="29"/>
                    <a:pt x="0" y="71"/>
                  </a:cubicBezTo>
                  <a:lnTo>
                    <a:pt x="0" y="337"/>
                  </a:lnTo>
                  <a:lnTo>
                    <a:pt x="0" y="738"/>
                  </a:lnTo>
                  <a:cubicBezTo>
                    <a:pt x="0" y="771"/>
                    <a:pt x="34" y="838"/>
                    <a:pt x="67" y="838"/>
                  </a:cubicBezTo>
                  <a:cubicBezTo>
                    <a:pt x="100" y="838"/>
                    <a:pt x="134" y="804"/>
                    <a:pt x="167" y="771"/>
                  </a:cubicBezTo>
                  <a:lnTo>
                    <a:pt x="167" y="371"/>
                  </a:lnTo>
                  <a:cubicBezTo>
                    <a:pt x="184" y="287"/>
                    <a:pt x="259" y="246"/>
                    <a:pt x="334" y="246"/>
                  </a:cubicBezTo>
                  <a:cubicBezTo>
                    <a:pt x="409" y="246"/>
                    <a:pt x="484" y="287"/>
                    <a:pt x="501" y="371"/>
                  </a:cubicBezTo>
                  <a:lnTo>
                    <a:pt x="501" y="771"/>
                  </a:lnTo>
                  <a:cubicBezTo>
                    <a:pt x="501" y="838"/>
                    <a:pt x="534" y="871"/>
                    <a:pt x="601" y="871"/>
                  </a:cubicBezTo>
                  <a:cubicBezTo>
                    <a:pt x="634" y="871"/>
                    <a:pt x="667" y="838"/>
                    <a:pt x="667" y="771"/>
                  </a:cubicBezTo>
                  <a:lnTo>
                    <a:pt x="667" y="371"/>
                  </a:lnTo>
                  <a:cubicBezTo>
                    <a:pt x="634" y="271"/>
                    <a:pt x="734" y="171"/>
                    <a:pt x="868" y="171"/>
                  </a:cubicBezTo>
                  <a:cubicBezTo>
                    <a:pt x="968" y="171"/>
                    <a:pt x="1034" y="237"/>
                    <a:pt x="1034" y="337"/>
                  </a:cubicBezTo>
                  <a:lnTo>
                    <a:pt x="1034" y="738"/>
                  </a:lnTo>
                  <a:cubicBezTo>
                    <a:pt x="1034" y="804"/>
                    <a:pt x="1068" y="838"/>
                    <a:pt x="1134" y="838"/>
                  </a:cubicBezTo>
                  <a:cubicBezTo>
                    <a:pt x="1168" y="838"/>
                    <a:pt x="1234" y="804"/>
                    <a:pt x="1234" y="738"/>
                  </a:cubicBezTo>
                  <a:lnTo>
                    <a:pt x="1234" y="337"/>
                  </a:lnTo>
                  <a:cubicBezTo>
                    <a:pt x="1201" y="137"/>
                    <a:pt x="1068" y="4"/>
                    <a:pt x="868" y="4"/>
                  </a:cubicBezTo>
                  <a:cubicBezTo>
                    <a:pt x="767" y="4"/>
                    <a:pt x="667" y="37"/>
                    <a:pt x="601" y="104"/>
                  </a:cubicBezTo>
                  <a:cubicBezTo>
                    <a:pt x="534" y="37"/>
                    <a:pt x="434" y="4"/>
                    <a:pt x="334" y="4"/>
                  </a:cubicBezTo>
                  <a:cubicBezTo>
                    <a:pt x="267" y="4"/>
                    <a:pt x="234" y="4"/>
                    <a:pt x="167" y="37"/>
                  </a:cubicBezTo>
                  <a:cubicBezTo>
                    <a:pt x="154" y="12"/>
                    <a:pt x="127" y="1"/>
                    <a:pt x="98"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3197450" y="1822525"/>
              <a:ext cx="6525" cy="5975"/>
            </a:xfrm>
            <a:custGeom>
              <a:avLst/>
              <a:gdLst/>
              <a:ahLst/>
              <a:cxnLst/>
              <a:rect l="l" t="t" r="r" b="b"/>
              <a:pathLst>
                <a:path w="261" h="239" extrusionOk="0">
                  <a:moveTo>
                    <a:pt x="154" y="0"/>
                  </a:moveTo>
                  <a:cubicBezTo>
                    <a:pt x="148" y="0"/>
                    <a:pt x="141" y="1"/>
                    <a:pt x="134" y="3"/>
                  </a:cubicBezTo>
                  <a:cubicBezTo>
                    <a:pt x="1" y="36"/>
                    <a:pt x="1" y="236"/>
                    <a:pt x="134" y="236"/>
                  </a:cubicBezTo>
                  <a:cubicBezTo>
                    <a:pt x="141" y="238"/>
                    <a:pt x="148" y="239"/>
                    <a:pt x="154" y="239"/>
                  </a:cubicBezTo>
                  <a:cubicBezTo>
                    <a:pt x="261" y="239"/>
                    <a:pt x="261" y="0"/>
                    <a:pt x="15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3205800" y="1807575"/>
              <a:ext cx="18725" cy="20875"/>
            </a:xfrm>
            <a:custGeom>
              <a:avLst/>
              <a:gdLst/>
              <a:ahLst/>
              <a:cxnLst/>
              <a:rect l="l" t="t" r="r" b="b"/>
              <a:pathLst>
                <a:path w="749" h="835" extrusionOk="0">
                  <a:moveTo>
                    <a:pt x="401" y="0"/>
                  </a:moveTo>
                  <a:cubicBezTo>
                    <a:pt x="167" y="0"/>
                    <a:pt x="0" y="200"/>
                    <a:pt x="0" y="434"/>
                  </a:cubicBezTo>
                  <a:cubicBezTo>
                    <a:pt x="0" y="634"/>
                    <a:pt x="167" y="834"/>
                    <a:pt x="401" y="834"/>
                  </a:cubicBezTo>
                  <a:cubicBezTo>
                    <a:pt x="501" y="834"/>
                    <a:pt x="601" y="801"/>
                    <a:pt x="667" y="734"/>
                  </a:cubicBezTo>
                  <a:cubicBezTo>
                    <a:pt x="748" y="680"/>
                    <a:pt x="698" y="583"/>
                    <a:pt x="623" y="583"/>
                  </a:cubicBezTo>
                  <a:cubicBezTo>
                    <a:pt x="606" y="583"/>
                    <a:pt x="586" y="588"/>
                    <a:pt x="567" y="601"/>
                  </a:cubicBezTo>
                  <a:cubicBezTo>
                    <a:pt x="501" y="634"/>
                    <a:pt x="467" y="634"/>
                    <a:pt x="401" y="634"/>
                  </a:cubicBezTo>
                  <a:cubicBezTo>
                    <a:pt x="267" y="634"/>
                    <a:pt x="167" y="534"/>
                    <a:pt x="167" y="401"/>
                  </a:cubicBezTo>
                  <a:cubicBezTo>
                    <a:pt x="167" y="267"/>
                    <a:pt x="267" y="167"/>
                    <a:pt x="401" y="167"/>
                  </a:cubicBezTo>
                  <a:cubicBezTo>
                    <a:pt x="467" y="167"/>
                    <a:pt x="501" y="200"/>
                    <a:pt x="567" y="234"/>
                  </a:cubicBezTo>
                  <a:cubicBezTo>
                    <a:pt x="584" y="250"/>
                    <a:pt x="601" y="259"/>
                    <a:pt x="622" y="259"/>
                  </a:cubicBezTo>
                  <a:cubicBezTo>
                    <a:pt x="642" y="259"/>
                    <a:pt x="667" y="250"/>
                    <a:pt x="701" y="234"/>
                  </a:cubicBezTo>
                  <a:cubicBezTo>
                    <a:pt x="701" y="167"/>
                    <a:pt x="701" y="134"/>
                    <a:pt x="667" y="100"/>
                  </a:cubicBezTo>
                  <a:cubicBezTo>
                    <a:pt x="601" y="34"/>
                    <a:pt x="501" y="0"/>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3229150" y="1807575"/>
              <a:ext cx="20025" cy="20875"/>
            </a:xfrm>
            <a:custGeom>
              <a:avLst/>
              <a:gdLst/>
              <a:ahLst/>
              <a:cxnLst/>
              <a:rect l="l" t="t" r="r" b="b"/>
              <a:pathLst>
                <a:path w="801" h="835" extrusionOk="0">
                  <a:moveTo>
                    <a:pt x="401" y="200"/>
                  </a:moveTo>
                  <a:cubicBezTo>
                    <a:pt x="467" y="200"/>
                    <a:pt x="501" y="200"/>
                    <a:pt x="567" y="234"/>
                  </a:cubicBezTo>
                  <a:cubicBezTo>
                    <a:pt x="634" y="334"/>
                    <a:pt x="634" y="501"/>
                    <a:pt x="567" y="601"/>
                  </a:cubicBezTo>
                  <a:cubicBezTo>
                    <a:pt x="501" y="634"/>
                    <a:pt x="467" y="667"/>
                    <a:pt x="401" y="667"/>
                  </a:cubicBezTo>
                  <a:cubicBezTo>
                    <a:pt x="334" y="667"/>
                    <a:pt x="267" y="634"/>
                    <a:pt x="234" y="601"/>
                  </a:cubicBezTo>
                  <a:cubicBezTo>
                    <a:pt x="200" y="534"/>
                    <a:pt x="167" y="501"/>
                    <a:pt x="167" y="434"/>
                  </a:cubicBezTo>
                  <a:cubicBezTo>
                    <a:pt x="167" y="367"/>
                    <a:pt x="200" y="300"/>
                    <a:pt x="234" y="234"/>
                  </a:cubicBezTo>
                  <a:cubicBezTo>
                    <a:pt x="267" y="200"/>
                    <a:pt x="334" y="200"/>
                    <a:pt x="401" y="200"/>
                  </a:cubicBezTo>
                  <a:close/>
                  <a:moveTo>
                    <a:pt x="401" y="0"/>
                  </a:moveTo>
                  <a:cubicBezTo>
                    <a:pt x="300" y="0"/>
                    <a:pt x="200" y="34"/>
                    <a:pt x="100" y="134"/>
                  </a:cubicBezTo>
                  <a:cubicBezTo>
                    <a:pt x="34" y="200"/>
                    <a:pt x="0" y="300"/>
                    <a:pt x="0" y="434"/>
                  </a:cubicBezTo>
                  <a:cubicBezTo>
                    <a:pt x="0" y="534"/>
                    <a:pt x="34" y="634"/>
                    <a:pt x="100" y="701"/>
                  </a:cubicBezTo>
                  <a:cubicBezTo>
                    <a:pt x="200" y="801"/>
                    <a:pt x="300" y="834"/>
                    <a:pt x="401" y="834"/>
                  </a:cubicBezTo>
                  <a:cubicBezTo>
                    <a:pt x="501" y="834"/>
                    <a:pt x="601" y="801"/>
                    <a:pt x="667" y="701"/>
                  </a:cubicBezTo>
                  <a:cubicBezTo>
                    <a:pt x="767" y="634"/>
                    <a:pt x="801" y="534"/>
                    <a:pt x="801" y="434"/>
                  </a:cubicBezTo>
                  <a:cubicBezTo>
                    <a:pt x="801" y="300"/>
                    <a:pt x="767" y="200"/>
                    <a:pt x="667" y="134"/>
                  </a:cubicBezTo>
                  <a:cubicBezTo>
                    <a:pt x="601" y="34"/>
                    <a:pt x="501" y="0"/>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3255000" y="1807575"/>
              <a:ext cx="20025" cy="20875"/>
            </a:xfrm>
            <a:custGeom>
              <a:avLst/>
              <a:gdLst/>
              <a:ahLst/>
              <a:cxnLst/>
              <a:rect l="l" t="t" r="r" b="b"/>
              <a:pathLst>
                <a:path w="801" h="835" extrusionOk="0">
                  <a:moveTo>
                    <a:pt x="401" y="200"/>
                  </a:moveTo>
                  <a:cubicBezTo>
                    <a:pt x="467" y="200"/>
                    <a:pt x="534" y="200"/>
                    <a:pt x="567" y="234"/>
                  </a:cubicBezTo>
                  <a:cubicBezTo>
                    <a:pt x="634" y="334"/>
                    <a:pt x="634" y="501"/>
                    <a:pt x="567" y="601"/>
                  </a:cubicBezTo>
                  <a:cubicBezTo>
                    <a:pt x="534" y="634"/>
                    <a:pt x="467" y="667"/>
                    <a:pt x="401" y="667"/>
                  </a:cubicBezTo>
                  <a:cubicBezTo>
                    <a:pt x="334" y="667"/>
                    <a:pt x="301" y="634"/>
                    <a:pt x="234" y="601"/>
                  </a:cubicBezTo>
                  <a:cubicBezTo>
                    <a:pt x="200" y="534"/>
                    <a:pt x="200" y="501"/>
                    <a:pt x="200" y="434"/>
                  </a:cubicBezTo>
                  <a:cubicBezTo>
                    <a:pt x="200" y="367"/>
                    <a:pt x="200" y="300"/>
                    <a:pt x="234" y="234"/>
                  </a:cubicBezTo>
                  <a:cubicBezTo>
                    <a:pt x="301" y="200"/>
                    <a:pt x="334" y="200"/>
                    <a:pt x="401" y="200"/>
                  </a:cubicBezTo>
                  <a:close/>
                  <a:moveTo>
                    <a:pt x="401" y="0"/>
                  </a:moveTo>
                  <a:cubicBezTo>
                    <a:pt x="301" y="0"/>
                    <a:pt x="200" y="34"/>
                    <a:pt x="134" y="134"/>
                  </a:cubicBezTo>
                  <a:cubicBezTo>
                    <a:pt x="34" y="200"/>
                    <a:pt x="0" y="300"/>
                    <a:pt x="0" y="434"/>
                  </a:cubicBezTo>
                  <a:cubicBezTo>
                    <a:pt x="0" y="534"/>
                    <a:pt x="34" y="634"/>
                    <a:pt x="134" y="701"/>
                  </a:cubicBezTo>
                  <a:cubicBezTo>
                    <a:pt x="200" y="801"/>
                    <a:pt x="301" y="834"/>
                    <a:pt x="401" y="834"/>
                  </a:cubicBezTo>
                  <a:cubicBezTo>
                    <a:pt x="501" y="834"/>
                    <a:pt x="634" y="801"/>
                    <a:pt x="701" y="701"/>
                  </a:cubicBezTo>
                  <a:cubicBezTo>
                    <a:pt x="768" y="634"/>
                    <a:pt x="801" y="534"/>
                    <a:pt x="801" y="434"/>
                  </a:cubicBezTo>
                  <a:cubicBezTo>
                    <a:pt x="801" y="300"/>
                    <a:pt x="768" y="200"/>
                    <a:pt x="701" y="134"/>
                  </a:cubicBezTo>
                  <a:cubicBezTo>
                    <a:pt x="634" y="34"/>
                    <a:pt x="501" y="0"/>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3282525" y="1807575"/>
              <a:ext cx="20025" cy="28375"/>
            </a:xfrm>
            <a:custGeom>
              <a:avLst/>
              <a:gdLst/>
              <a:ahLst/>
              <a:cxnLst/>
              <a:rect l="l" t="t" r="r" b="b"/>
              <a:pathLst>
                <a:path w="801" h="1135" extrusionOk="0">
                  <a:moveTo>
                    <a:pt x="367" y="200"/>
                  </a:moveTo>
                  <a:cubicBezTo>
                    <a:pt x="434" y="200"/>
                    <a:pt x="500" y="234"/>
                    <a:pt x="534" y="267"/>
                  </a:cubicBezTo>
                  <a:cubicBezTo>
                    <a:pt x="567" y="300"/>
                    <a:pt x="601" y="367"/>
                    <a:pt x="601" y="434"/>
                  </a:cubicBezTo>
                  <a:cubicBezTo>
                    <a:pt x="601" y="501"/>
                    <a:pt x="567" y="567"/>
                    <a:pt x="534" y="601"/>
                  </a:cubicBezTo>
                  <a:cubicBezTo>
                    <a:pt x="500" y="634"/>
                    <a:pt x="434" y="667"/>
                    <a:pt x="400" y="667"/>
                  </a:cubicBezTo>
                  <a:cubicBezTo>
                    <a:pt x="334" y="667"/>
                    <a:pt x="267" y="634"/>
                    <a:pt x="234" y="601"/>
                  </a:cubicBezTo>
                  <a:cubicBezTo>
                    <a:pt x="200" y="534"/>
                    <a:pt x="167" y="467"/>
                    <a:pt x="167" y="434"/>
                  </a:cubicBezTo>
                  <a:cubicBezTo>
                    <a:pt x="167" y="367"/>
                    <a:pt x="200" y="300"/>
                    <a:pt x="234" y="267"/>
                  </a:cubicBezTo>
                  <a:cubicBezTo>
                    <a:pt x="267" y="234"/>
                    <a:pt x="300" y="200"/>
                    <a:pt x="367" y="200"/>
                  </a:cubicBezTo>
                  <a:close/>
                  <a:moveTo>
                    <a:pt x="67" y="0"/>
                  </a:moveTo>
                  <a:cubicBezTo>
                    <a:pt x="33" y="0"/>
                    <a:pt x="0" y="34"/>
                    <a:pt x="0" y="100"/>
                  </a:cubicBezTo>
                  <a:lnTo>
                    <a:pt x="0" y="434"/>
                  </a:lnTo>
                  <a:lnTo>
                    <a:pt x="0" y="1068"/>
                  </a:lnTo>
                  <a:cubicBezTo>
                    <a:pt x="0" y="1101"/>
                    <a:pt x="33" y="1134"/>
                    <a:pt x="67" y="1134"/>
                  </a:cubicBezTo>
                  <a:cubicBezTo>
                    <a:pt x="134" y="1134"/>
                    <a:pt x="167" y="1101"/>
                    <a:pt x="167" y="1068"/>
                  </a:cubicBezTo>
                  <a:lnTo>
                    <a:pt x="167" y="767"/>
                  </a:lnTo>
                  <a:cubicBezTo>
                    <a:pt x="234" y="801"/>
                    <a:pt x="300" y="834"/>
                    <a:pt x="400" y="834"/>
                  </a:cubicBezTo>
                  <a:cubicBezTo>
                    <a:pt x="634" y="834"/>
                    <a:pt x="801" y="634"/>
                    <a:pt x="801" y="434"/>
                  </a:cubicBezTo>
                  <a:cubicBezTo>
                    <a:pt x="801" y="200"/>
                    <a:pt x="634" y="0"/>
                    <a:pt x="400" y="0"/>
                  </a:cubicBezTo>
                  <a:cubicBezTo>
                    <a:pt x="300" y="0"/>
                    <a:pt x="234" y="34"/>
                    <a:pt x="167" y="67"/>
                  </a:cubicBezTo>
                  <a:cubicBezTo>
                    <a:pt x="167" y="34"/>
                    <a:pt x="134" y="0"/>
                    <a:pt x="67"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3307525" y="1807575"/>
              <a:ext cx="20875" cy="20250"/>
            </a:xfrm>
            <a:custGeom>
              <a:avLst/>
              <a:gdLst/>
              <a:ahLst/>
              <a:cxnLst/>
              <a:rect l="l" t="t" r="r" b="b"/>
              <a:pathLst>
                <a:path w="835" h="810" extrusionOk="0">
                  <a:moveTo>
                    <a:pt x="434" y="167"/>
                  </a:moveTo>
                  <a:cubicBezTo>
                    <a:pt x="535" y="167"/>
                    <a:pt x="635" y="234"/>
                    <a:pt x="668" y="334"/>
                  </a:cubicBezTo>
                  <a:lnTo>
                    <a:pt x="201" y="334"/>
                  </a:lnTo>
                  <a:cubicBezTo>
                    <a:pt x="201" y="234"/>
                    <a:pt x="301" y="167"/>
                    <a:pt x="434" y="167"/>
                  </a:cubicBezTo>
                  <a:close/>
                  <a:moveTo>
                    <a:pt x="434" y="0"/>
                  </a:moveTo>
                  <a:cubicBezTo>
                    <a:pt x="201" y="0"/>
                    <a:pt x="1" y="200"/>
                    <a:pt x="1" y="434"/>
                  </a:cubicBezTo>
                  <a:cubicBezTo>
                    <a:pt x="34" y="634"/>
                    <a:pt x="201" y="801"/>
                    <a:pt x="401" y="801"/>
                  </a:cubicBezTo>
                  <a:cubicBezTo>
                    <a:pt x="426" y="807"/>
                    <a:pt x="449" y="810"/>
                    <a:pt x="471" y="810"/>
                  </a:cubicBezTo>
                  <a:cubicBezTo>
                    <a:pt x="570" y="810"/>
                    <a:pt x="647" y="755"/>
                    <a:pt x="701" y="701"/>
                  </a:cubicBezTo>
                  <a:cubicBezTo>
                    <a:pt x="735" y="667"/>
                    <a:pt x="735" y="634"/>
                    <a:pt x="701" y="601"/>
                  </a:cubicBezTo>
                  <a:cubicBezTo>
                    <a:pt x="685" y="584"/>
                    <a:pt x="668" y="576"/>
                    <a:pt x="651" y="576"/>
                  </a:cubicBezTo>
                  <a:cubicBezTo>
                    <a:pt x="635" y="576"/>
                    <a:pt x="618" y="584"/>
                    <a:pt x="601" y="601"/>
                  </a:cubicBezTo>
                  <a:cubicBezTo>
                    <a:pt x="535" y="634"/>
                    <a:pt x="468" y="634"/>
                    <a:pt x="401" y="634"/>
                  </a:cubicBezTo>
                  <a:cubicBezTo>
                    <a:pt x="368" y="634"/>
                    <a:pt x="301" y="601"/>
                    <a:pt x="268" y="567"/>
                  </a:cubicBezTo>
                  <a:cubicBezTo>
                    <a:pt x="234" y="534"/>
                    <a:pt x="201" y="501"/>
                    <a:pt x="201" y="467"/>
                  </a:cubicBezTo>
                  <a:lnTo>
                    <a:pt x="768" y="467"/>
                  </a:lnTo>
                  <a:cubicBezTo>
                    <a:pt x="801" y="467"/>
                    <a:pt x="835" y="434"/>
                    <a:pt x="835" y="401"/>
                  </a:cubicBezTo>
                  <a:cubicBezTo>
                    <a:pt x="835" y="167"/>
                    <a:pt x="635" y="0"/>
                    <a:pt x="43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3334225" y="1807575"/>
              <a:ext cx="12525" cy="20875"/>
            </a:xfrm>
            <a:custGeom>
              <a:avLst/>
              <a:gdLst/>
              <a:ahLst/>
              <a:cxnLst/>
              <a:rect l="l" t="t" r="r" b="b"/>
              <a:pathLst>
                <a:path w="501" h="835" extrusionOk="0">
                  <a:moveTo>
                    <a:pt x="67" y="0"/>
                  </a:moveTo>
                  <a:cubicBezTo>
                    <a:pt x="34" y="0"/>
                    <a:pt x="0" y="34"/>
                    <a:pt x="0" y="100"/>
                  </a:cubicBezTo>
                  <a:lnTo>
                    <a:pt x="0" y="734"/>
                  </a:lnTo>
                  <a:cubicBezTo>
                    <a:pt x="0" y="801"/>
                    <a:pt x="34" y="834"/>
                    <a:pt x="67" y="834"/>
                  </a:cubicBezTo>
                  <a:cubicBezTo>
                    <a:pt x="134" y="834"/>
                    <a:pt x="167" y="801"/>
                    <a:pt x="167" y="734"/>
                  </a:cubicBezTo>
                  <a:lnTo>
                    <a:pt x="167" y="434"/>
                  </a:lnTo>
                  <a:cubicBezTo>
                    <a:pt x="167" y="367"/>
                    <a:pt x="200" y="334"/>
                    <a:pt x="234" y="300"/>
                  </a:cubicBezTo>
                  <a:cubicBezTo>
                    <a:pt x="234" y="267"/>
                    <a:pt x="267" y="234"/>
                    <a:pt x="300" y="200"/>
                  </a:cubicBezTo>
                  <a:cubicBezTo>
                    <a:pt x="334" y="200"/>
                    <a:pt x="367" y="167"/>
                    <a:pt x="401" y="167"/>
                  </a:cubicBezTo>
                  <a:cubicBezTo>
                    <a:pt x="467" y="167"/>
                    <a:pt x="501" y="134"/>
                    <a:pt x="501" y="100"/>
                  </a:cubicBezTo>
                  <a:cubicBezTo>
                    <a:pt x="501" y="34"/>
                    <a:pt x="467" y="0"/>
                    <a:pt x="401" y="0"/>
                  </a:cubicBezTo>
                  <a:cubicBezTo>
                    <a:pt x="334" y="0"/>
                    <a:pt x="267" y="34"/>
                    <a:pt x="200" y="67"/>
                  </a:cubicBezTo>
                  <a:lnTo>
                    <a:pt x="167" y="100"/>
                  </a:lnTo>
                  <a:cubicBezTo>
                    <a:pt x="167" y="34"/>
                    <a:pt x="134" y="0"/>
                    <a:pt x="67"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4565100" y="1814250"/>
              <a:ext cx="10025" cy="10025"/>
            </a:xfrm>
            <a:custGeom>
              <a:avLst/>
              <a:gdLst/>
              <a:ahLst/>
              <a:cxnLst/>
              <a:rect l="l" t="t" r="r" b="b"/>
              <a:pathLst>
                <a:path w="401" h="401" extrusionOk="0">
                  <a:moveTo>
                    <a:pt x="201" y="0"/>
                  </a:moveTo>
                  <a:cubicBezTo>
                    <a:pt x="67" y="0"/>
                    <a:pt x="0" y="67"/>
                    <a:pt x="0" y="200"/>
                  </a:cubicBezTo>
                  <a:cubicBezTo>
                    <a:pt x="0" y="300"/>
                    <a:pt x="67" y="400"/>
                    <a:pt x="201" y="400"/>
                  </a:cubicBezTo>
                  <a:cubicBezTo>
                    <a:pt x="301" y="400"/>
                    <a:pt x="401" y="300"/>
                    <a:pt x="401" y="200"/>
                  </a:cubicBezTo>
                  <a:cubicBezTo>
                    <a:pt x="401" y="67"/>
                    <a:pt x="301" y="0"/>
                    <a:pt x="2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4580100" y="1814250"/>
              <a:ext cx="10875" cy="10025"/>
            </a:xfrm>
            <a:custGeom>
              <a:avLst/>
              <a:gdLst/>
              <a:ahLst/>
              <a:cxnLst/>
              <a:rect l="l" t="t" r="r" b="b"/>
              <a:pathLst>
                <a:path w="435" h="401" extrusionOk="0">
                  <a:moveTo>
                    <a:pt x="201" y="0"/>
                  </a:moveTo>
                  <a:cubicBezTo>
                    <a:pt x="101" y="0"/>
                    <a:pt x="1" y="67"/>
                    <a:pt x="1" y="200"/>
                  </a:cubicBezTo>
                  <a:cubicBezTo>
                    <a:pt x="1" y="300"/>
                    <a:pt x="101" y="400"/>
                    <a:pt x="201" y="400"/>
                  </a:cubicBezTo>
                  <a:cubicBezTo>
                    <a:pt x="334" y="400"/>
                    <a:pt x="434" y="300"/>
                    <a:pt x="434" y="200"/>
                  </a:cubicBezTo>
                  <a:cubicBezTo>
                    <a:pt x="434" y="67"/>
                    <a:pt x="334" y="0"/>
                    <a:pt x="2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4595950" y="1814075"/>
              <a:ext cx="10025" cy="10200"/>
            </a:xfrm>
            <a:custGeom>
              <a:avLst/>
              <a:gdLst/>
              <a:ahLst/>
              <a:cxnLst/>
              <a:rect l="l" t="t" r="r" b="b"/>
              <a:pathLst>
                <a:path w="401" h="408" extrusionOk="0">
                  <a:moveTo>
                    <a:pt x="162" y="1"/>
                  </a:moveTo>
                  <a:cubicBezTo>
                    <a:pt x="76" y="1"/>
                    <a:pt x="1" y="91"/>
                    <a:pt x="1" y="207"/>
                  </a:cubicBezTo>
                  <a:cubicBezTo>
                    <a:pt x="1" y="341"/>
                    <a:pt x="101" y="407"/>
                    <a:pt x="201" y="407"/>
                  </a:cubicBezTo>
                  <a:cubicBezTo>
                    <a:pt x="301" y="407"/>
                    <a:pt x="401" y="341"/>
                    <a:pt x="401" y="207"/>
                  </a:cubicBezTo>
                  <a:cubicBezTo>
                    <a:pt x="401" y="74"/>
                    <a:pt x="301" y="7"/>
                    <a:pt x="201" y="7"/>
                  </a:cubicBezTo>
                  <a:cubicBezTo>
                    <a:pt x="188" y="3"/>
                    <a:pt x="174" y="1"/>
                    <a:pt x="162"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2935350" y="4561425"/>
              <a:ext cx="155675" cy="109200"/>
            </a:xfrm>
            <a:custGeom>
              <a:avLst/>
              <a:gdLst/>
              <a:ahLst/>
              <a:cxnLst/>
              <a:rect l="l" t="t" r="r" b="b"/>
              <a:pathLst>
                <a:path w="6227" h="4368" extrusionOk="0">
                  <a:moveTo>
                    <a:pt x="3140" y="1"/>
                  </a:moveTo>
                  <a:cubicBezTo>
                    <a:pt x="2856" y="1"/>
                    <a:pt x="2556" y="60"/>
                    <a:pt x="2245" y="192"/>
                  </a:cubicBezTo>
                  <a:cubicBezTo>
                    <a:pt x="0" y="1145"/>
                    <a:pt x="846" y="4367"/>
                    <a:pt x="3031" y="4367"/>
                  </a:cubicBezTo>
                  <a:cubicBezTo>
                    <a:pt x="3216" y="4367"/>
                    <a:pt x="3410" y="4344"/>
                    <a:pt x="3613" y="4295"/>
                  </a:cubicBezTo>
                  <a:cubicBezTo>
                    <a:pt x="3847" y="4228"/>
                    <a:pt x="4047" y="4128"/>
                    <a:pt x="4247" y="4028"/>
                  </a:cubicBezTo>
                  <a:cubicBezTo>
                    <a:pt x="6226" y="2776"/>
                    <a:pt x="5081" y="1"/>
                    <a:pt x="3140" y="1"/>
                  </a:cubicBezTo>
                  <a:close/>
                </a:path>
              </a:pathLst>
            </a:custGeom>
            <a:solidFill>
              <a:srgbClr val="DBDBD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2991475" y="4593725"/>
              <a:ext cx="37550" cy="32975"/>
            </a:xfrm>
            <a:custGeom>
              <a:avLst/>
              <a:gdLst/>
              <a:ahLst/>
              <a:cxnLst/>
              <a:rect l="l" t="t" r="r" b="b"/>
              <a:pathLst>
                <a:path w="1502" h="1319" extrusionOk="0">
                  <a:moveTo>
                    <a:pt x="868" y="1"/>
                  </a:moveTo>
                  <a:cubicBezTo>
                    <a:pt x="267" y="1"/>
                    <a:pt x="0" y="701"/>
                    <a:pt x="401" y="1135"/>
                  </a:cubicBezTo>
                  <a:cubicBezTo>
                    <a:pt x="528" y="1262"/>
                    <a:pt x="684" y="1318"/>
                    <a:pt x="840" y="1318"/>
                  </a:cubicBezTo>
                  <a:cubicBezTo>
                    <a:pt x="1175" y="1318"/>
                    <a:pt x="1502" y="1055"/>
                    <a:pt x="1502" y="668"/>
                  </a:cubicBezTo>
                  <a:cubicBezTo>
                    <a:pt x="1502" y="301"/>
                    <a:pt x="1235" y="1"/>
                    <a:pt x="868"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2984800" y="4627300"/>
              <a:ext cx="56725" cy="42950"/>
            </a:xfrm>
            <a:custGeom>
              <a:avLst/>
              <a:gdLst/>
              <a:ahLst/>
              <a:cxnLst/>
              <a:rect l="l" t="t" r="r" b="b"/>
              <a:pathLst>
                <a:path w="2269" h="1718" extrusionOk="0">
                  <a:moveTo>
                    <a:pt x="1135" y="0"/>
                  </a:moveTo>
                  <a:cubicBezTo>
                    <a:pt x="568" y="0"/>
                    <a:pt x="1" y="376"/>
                    <a:pt x="1" y="1126"/>
                  </a:cubicBezTo>
                  <a:lnTo>
                    <a:pt x="1" y="1393"/>
                  </a:lnTo>
                  <a:cubicBezTo>
                    <a:pt x="355" y="1606"/>
                    <a:pt x="743" y="1718"/>
                    <a:pt x="1140" y="1718"/>
                  </a:cubicBezTo>
                  <a:cubicBezTo>
                    <a:pt x="1304" y="1718"/>
                    <a:pt x="1470" y="1699"/>
                    <a:pt x="1635" y="1660"/>
                  </a:cubicBezTo>
                  <a:cubicBezTo>
                    <a:pt x="1869" y="1593"/>
                    <a:pt x="2069" y="1493"/>
                    <a:pt x="2269" y="1393"/>
                  </a:cubicBezTo>
                  <a:lnTo>
                    <a:pt x="2269" y="1126"/>
                  </a:lnTo>
                  <a:cubicBezTo>
                    <a:pt x="2269" y="376"/>
                    <a:pt x="1702" y="0"/>
                    <a:pt x="1135"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3116575" y="4595400"/>
              <a:ext cx="17800" cy="29425"/>
            </a:xfrm>
            <a:custGeom>
              <a:avLst/>
              <a:gdLst/>
              <a:ahLst/>
              <a:cxnLst/>
              <a:rect l="l" t="t" r="r" b="b"/>
              <a:pathLst>
                <a:path w="712" h="1177" extrusionOk="0">
                  <a:moveTo>
                    <a:pt x="100" y="0"/>
                  </a:moveTo>
                  <a:cubicBezTo>
                    <a:pt x="33" y="0"/>
                    <a:pt x="0" y="34"/>
                    <a:pt x="0" y="101"/>
                  </a:cubicBezTo>
                  <a:lnTo>
                    <a:pt x="0" y="1068"/>
                  </a:lnTo>
                  <a:cubicBezTo>
                    <a:pt x="0" y="1122"/>
                    <a:pt x="22" y="1177"/>
                    <a:pt x="67" y="1177"/>
                  </a:cubicBezTo>
                  <a:cubicBezTo>
                    <a:pt x="77" y="1177"/>
                    <a:pt x="88" y="1174"/>
                    <a:pt x="100" y="1168"/>
                  </a:cubicBezTo>
                  <a:cubicBezTo>
                    <a:pt x="133" y="1168"/>
                    <a:pt x="200" y="1135"/>
                    <a:pt x="200" y="1101"/>
                  </a:cubicBezTo>
                  <a:lnTo>
                    <a:pt x="200" y="934"/>
                  </a:lnTo>
                  <a:lnTo>
                    <a:pt x="267" y="868"/>
                  </a:lnTo>
                  <a:lnTo>
                    <a:pt x="534" y="1135"/>
                  </a:lnTo>
                  <a:cubicBezTo>
                    <a:pt x="550" y="1151"/>
                    <a:pt x="575" y="1160"/>
                    <a:pt x="600" y="1160"/>
                  </a:cubicBezTo>
                  <a:cubicBezTo>
                    <a:pt x="625" y="1160"/>
                    <a:pt x="650" y="1151"/>
                    <a:pt x="667" y="1135"/>
                  </a:cubicBezTo>
                  <a:cubicBezTo>
                    <a:pt x="701" y="1101"/>
                    <a:pt x="701" y="1068"/>
                    <a:pt x="667" y="1035"/>
                  </a:cubicBezTo>
                  <a:lnTo>
                    <a:pt x="400" y="701"/>
                  </a:lnTo>
                  <a:lnTo>
                    <a:pt x="634" y="467"/>
                  </a:lnTo>
                  <a:cubicBezTo>
                    <a:pt x="711" y="390"/>
                    <a:pt x="649" y="312"/>
                    <a:pt x="586" y="312"/>
                  </a:cubicBezTo>
                  <a:cubicBezTo>
                    <a:pt x="567" y="312"/>
                    <a:pt x="549" y="319"/>
                    <a:pt x="534" y="334"/>
                  </a:cubicBezTo>
                  <a:lnTo>
                    <a:pt x="167" y="668"/>
                  </a:lnTo>
                  <a:lnTo>
                    <a:pt x="167" y="101"/>
                  </a:lnTo>
                  <a:cubicBezTo>
                    <a:pt x="167" y="34"/>
                    <a:pt x="133" y="0"/>
                    <a:pt x="100"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3137400" y="4603750"/>
              <a:ext cx="20875" cy="20850"/>
            </a:xfrm>
            <a:custGeom>
              <a:avLst/>
              <a:gdLst/>
              <a:ahLst/>
              <a:cxnLst/>
              <a:rect l="l" t="t" r="r" b="b"/>
              <a:pathLst>
                <a:path w="835" h="834" extrusionOk="0">
                  <a:moveTo>
                    <a:pt x="401" y="167"/>
                  </a:moveTo>
                  <a:cubicBezTo>
                    <a:pt x="501" y="167"/>
                    <a:pt x="601" y="234"/>
                    <a:pt x="635" y="334"/>
                  </a:cubicBezTo>
                  <a:lnTo>
                    <a:pt x="168" y="334"/>
                  </a:lnTo>
                  <a:cubicBezTo>
                    <a:pt x="201" y="234"/>
                    <a:pt x="301" y="167"/>
                    <a:pt x="401" y="167"/>
                  </a:cubicBezTo>
                  <a:close/>
                  <a:moveTo>
                    <a:pt x="401" y="0"/>
                  </a:moveTo>
                  <a:cubicBezTo>
                    <a:pt x="168" y="0"/>
                    <a:pt x="1" y="200"/>
                    <a:pt x="1" y="434"/>
                  </a:cubicBezTo>
                  <a:cubicBezTo>
                    <a:pt x="1" y="634"/>
                    <a:pt x="201" y="834"/>
                    <a:pt x="435" y="834"/>
                  </a:cubicBezTo>
                  <a:cubicBezTo>
                    <a:pt x="535" y="834"/>
                    <a:pt x="635" y="767"/>
                    <a:pt x="735" y="701"/>
                  </a:cubicBezTo>
                  <a:cubicBezTo>
                    <a:pt x="768" y="667"/>
                    <a:pt x="768" y="634"/>
                    <a:pt x="735" y="600"/>
                  </a:cubicBezTo>
                  <a:cubicBezTo>
                    <a:pt x="718" y="584"/>
                    <a:pt x="693" y="575"/>
                    <a:pt x="668" y="575"/>
                  </a:cubicBezTo>
                  <a:cubicBezTo>
                    <a:pt x="643" y="575"/>
                    <a:pt x="618" y="584"/>
                    <a:pt x="601" y="600"/>
                  </a:cubicBezTo>
                  <a:cubicBezTo>
                    <a:pt x="535" y="634"/>
                    <a:pt x="501" y="634"/>
                    <a:pt x="435" y="634"/>
                  </a:cubicBezTo>
                  <a:cubicBezTo>
                    <a:pt x="368" y="634"/>
                    <a:pt x="301" y="600"/>
                    <a:pt x="268" y="567"/>
                  </a:cubicBezTo>
                  <a:cubicBezTo>
                    <a:pt x="234" y="534"/>
                    <a:pt x="234" y="500"/>
                    <a:pt x="201" y="467"/>
                  </a:cubicBezTo>
                  <a:lnTo>
                    <a:pt x="735" y="467"/>
                  </a:lnTo>
                  <a:cubicBezTo>
                    <a:pt x="768" y="467"/>
                    <a:pt x="835" y="434"/>
                    <a:pt x="835" y="400"/>
                  </a:cubicBezTo>
                  <a:cubicBezTo>
                    <a:pt x="802" y="167"/>
                    <a:pt x="635" y="0"/>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3164100" y="4603750"/>
              <a:ext cx="17525" cy="21700"/>
            </a:xfrm>
            <a:custGeom>
              <a:avLst/>
              <a:gdLst/>
              <a:ahLst/>
              <a:cxnLst/>
              <a:rect l="l" t="t" r="r" b="b"/>
              <a:pathLst>
                <a:path w="701" h="868" extrusionOk="0">
                  <a:moveTo>
                    <a:pt x="67" y="0"/>
                  </a:moveTo>
                  <a:cubicBezTo>
                    <a:pt x="34" y="0"/>
                    <a:pt x="0" y="33"/>
                    <a:pt x="0" y="100"/>
                  </a:cubicBezTo>
                  <a:lnTo>
                    <a:pt x="0" y="767"/>
                  </a:lnTo>
                  <a:cubicBezTo>
                    <a:pt x="0" y="817"/>
                    <a:pt x="34" y="842"/>
                    <a:pt x="71" y="842"/>
                  </a:cubicBezTo>
                  <a:cubicBezTo>
                    <a:pt x="109" y="842"/>
                    <a:pt x="150" y="817"/>
                    <a:pt x="167" y="767"/>
                  </a:cubicBezTo>
                  <a:lnTo>
                    <a:pt x="167" y="367"/>
                  </a:lnTo>
                  <a:cubicBezTo>
                    <a:pt x="167" y="267"/>
                    <a:pt x="234" y="167"/>
                    <a:pt x="334" y="167"/>
                  </a:cubicBezTo>
                  <a:cubicBezTo>
                    <a:pt x="434" y="167"/>
                    <a:pt x="501" y="267"/>
                    <a:pt x="501" y="367"/>
                  </a:cubicBezTo>
                  <a:lnTo>
                    <a:pt x="501" y="767"/>
                  </a:lnTo>
                  <a:cubicBezTo>
                    <a:pt x="501" y="834"/>
                    <a:pt x="534" y="867"/>
                    <a:pt x="601" y="867"/>
                  </a:cubicBezTo>
                  <a:cubicBezTo>
                    <a:pt x="634" y="867"/>
                    <a:pt x="701" y="834"/>
                    <a:pt x="701" y="767"/>
                  </a:cubicBezTo>
                  <a:lnTo>
                    <a:pt x="701" y="367"/>
                  </a:lnTo>
                  <a:cubicBezTo>
                    <a:pt x="701" y="167"/>
                    <a:pt x="534" y="0"/>
                    <a:pt x="334" y="0"/>
                  </a:cubicBezTo>
                  <a:cubicBezTo>
                    <a:pt x="267" y="0"/>
                    <a:pt x="201" y="0"/>
                    <a:pt x="167" y="33"/>
                  </a:cubicBezTo>
                  <a:cubicBezTo>
                    <a:pt x="134" y="0"/>
                    <a:pt x="134" y="0"/>
                    <a:pt x="67"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3187450" y="4595400"/>
              <a:ext cx="20025" cy="29200"/>
            </a:xfrm>
            <a:custGeom>
              <a:avLst/>
              <a:gdLst/>
              <a:ahLst/>
              <a:cxnLst/>
              <a:rect l="l" t="t" r="r" b="b"/>
              <a:pathLst>
                <a:path w="801" h="1168" extrusionOk="0">
                  <a:moveTo>
                    <a:pt x="401" y="534"/>
                  </a:moveTo>
                  <a:cubicBezTo>
                    <a:pt x="467" y="534"/>
                    <a:pt x="501" y="534"/>
                    <a:pt x="534" y="601"/>
                  </a:cubicBezTo>
                  <a:cubicBezTo>
                    <a:pt x="601" y="634"/>
                    <a:pt x="601" y="701"/>
                    <a:pt x="601" y="768"/>
                  </a:cubicBezTo>
                  <a:cubicBezTo>
                    <a:pt x="601" y="834"/>
                    <a:pt x="601" y="868"/>
                    <a:pt x="534" y="934"/>
                  </a:cubicBezTo>
                  <a:cubicBezTo>
                    <a:pt x="501" y="968"/>
                    <a:pt x="467" y="1001"/>
                    <a:pt x="401" y="1001"/>
                  </a:cubicBezTo>
                  <a:cubicBezTo>
                    <a:pt x="334" y="1001"/>
                    <a:pt x="267" y="968"/>
                    <a:pt x="234" y="934"/>
                  </a:cubicBezTo>
                  <a:cubicBezTo>
                    <a:pt x="201" y="868"/>
                    <a:pt x="167" y="834"/>
                    <a:pt x="167" y="768"/>
                  </a:cubicBezTo>
                  <a:cubicBezTo>
                    <a:pt x="167" y="701"/>
                    <a:pt x="201" y="634"/>
                    <a:pt x="234" y="601"/>
                  </a:cubicBezTo>
                  <a:cubicBezTo>
                    <a:pt x="267" y="534"/>
                    <a:pt x="334" y="534"/>
                    <a:pt x="401" y="534"/>
                  </a:cubicBezTo>
                  <a:close/>
                  <a:moveTo>
                    <a:pt x="718" y="0"/>
                  </a:moveTo>
                  <a:cubicBezTo>
                    <a:pt x="676" y="0"/>
                    <a:pt x="634" y="34"/>
                    <a:pt x="634" y="101"/>
                  </a:cubicBezTo>
                  <a:lnTo>
                    <a:pt x="634" y="401"/>
                  </a:lnTo>
                  <a:cubicBezTo>
                    <a:pt x="567" y="367"/>
                    <a:pt x="467" y="334"/>
                    <a:pt x="401" y="334"/>
                  </a:cubicBezTo>
                  <a:cubicBezTo>
                    <a:pt x="167" y="334"/>
                    <a:pt x="0" y="534"/>
                    <a:pt x="0" y="768"/>
                  </a:cubicBezTo>
                  <a:cubicBezTo>
                    <a:pt x="0" y="1001"/>
                    <a:pt x="167" y="1168"/>
                    <a:pt x="401" y="1168"/>
                  </a:cubicBezTo>
                  <a:cubicBezTo>
                    <a:pt x="501" y="1168"/>
                    <a:pt x="567" y="1135"/>
                    <a:pt x="634" y="1101"/>
                  </a:cubicBezTo>
                  <a:cubicBezTo>
                    <a:pt x="634" y="1135"/>
                    <a:pt x="668" y="1168"/>
                    <a:pt x="734" y="1168"/>
                  </a:cubicBezTo>
                  <a:cubicBezTo>
                    <a:pt x="768" y="1168"/>
                    <a:pt x="801" y="1135"/>
                    <a:pt x="801" y="1101"/>
                  </a:cubicBezTo>
                  <a:lnTo>
                    <a:pt x="801" y="768"/>
                  </a:lnTo>
                  <a:lnTo>
                    <a:pt x="801" y="101"/>
                  </a:lnTo>
                  <a:cubicBezTo>
                    <a:pt x="801" y="34"/>
                    <a:pt x="759" y="0"/>
                    <a:pt x="718"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3213300" y="4603750"/>
              <a:ext cx="20875" cy="20850"/>
            </a:xfrm>
            <a:custGeom>
              <a:avLst/>
              <a:gdLst/>
              <a:ahLst/>
              <a:cxnLst/>
              <a:rect l="l" t="t" r="r" b="b"/>
              <a:pathLst>
                <a:path w="835" h="834" extrusionOk="0">
                  <a:moveTo>
                    <a:pt x="434" y="167"/>
                  </a:moveTo>
                  <a:cubicBezTo>
                    <a:pt x="501" y="200"/>
                    <a:pt x="534" y="200"/>
                    <a:pt x="601" y="267"/>
                  </a:cubicBezTo>
                  <a:cubicBezTo>
                    <a:pt x="634" y="300"/>
                    <a:pt x="634" y="367"/>
                    <a:pt x="634" y="434"/>
                  </a:cubicBezTo>
                  <a:cubicBezTo>
                    <a:pt x="634" y="500"/>
                    <a:pt x="634" y="534"/>
                    <a:pt x="601" y="600"/>
                  </a:cubicBezTo>
                  <a:cubicBezTo>
                    <a:pt x="534" y="634"/>
                    <a:pt x="501" y="667"/>
                    <a:pt x="434" y="667"/>
                  </a:cubicBezTo>
                  <a:cubicBezTo>
                    <a:pt x="367" y="667"/>
                    <a:pt x="301" y="634"/>
                    <a:pt x="267" y="600"/>
                  </a:cubicBezTo>
                  <a:cubicBezTo>
                    <a:pt x="234" y="534"/>
                    <a:pt x="201" y="500"/>
                    <a:pt x="201" y="434"/>
                  </a:cubicBezTo>
                  <a:cubicBezTo>
                    <a:pt x="201" y="367"/>
                    <a:pt x="234" y="300"/>
                    <a:pt x="267" y="267"/>
                  </a:cubicBezTo>
                  <a:cubicBezTo>
                    <a:pt x="301" y="200"/>
                    <a:pt x="367" y="167"/>
                    <a:pt x="434" y="167"/>
                  </a:cubicBezTo>
                  <a:close/>
                  <a:moveTo>
                    <a:pt x="434" y="0"/>
                  </a:moveTo>
                  <a:cubicBezTo>
                    <a:pt x="334" y="0"/>
                    <a:pt x="234" y="33"/>
                    <a:pt x="134" y="133"/>
                  </a:cubicBezTo>
                  <a:cubicBezTo>
                    <a:pt x="0" y="300"/>
                    <a:pt x="0" y="567"/>
                    <a:pt x="134" y="701"/>
                  </a:cubicBezTo>
                  <a:cubicBezTo>
                    <a:pt x="234" y="801"/>
                    <a:pt x="334" y="834"/>
                    <a:pt x="434" y="834"/>
                  </a:cubicBezTo>
                  <a:cubicBezTo>
                    <a:pt x="501" y="834"/>
                    <a:pt x="601" y="801"/>
                    <a:pt x="668" y="767"/>
                  </a:cubicBezTo>
                  <a:cubicBezTo>
                    <a:pt x="668" y="801"/>
                    <a:pt x="701" y="834"/>
                    <a:pt x="734" y="834"/>
                  </a:cubicBezTo>
                  <a:cubicBezTo>
                    <a:pt x="801" y="834"/>
                    <a:pt x="834" y="801"/>
                    <a:pt x="834" y="767"/>
                  </a:cubicBezTo>
                  <a:lnTo>
                    <a:pt x="834" y="434"/>
                  </a:lnTo>
                  <a:lnTo>
                    <a:pt x="834" y="100"/>
                  </a:lnTo>
                  <a:cubicBezTo>
                    <a:pt x="834" y="33"/>
                    <a:pt x="801" y="0"/>
                    <a:pt x="734" y="0"/>
                  </a:cubicBezTo>
                  <a:cubicBezTo>
                    <a:pt x="701" y="0"/>
                    <a:pt x="668" y="33"/>
                    <a:pt x="668" y="67"/>
                  </a:cubicBezTo>
                  <a:cubicBezTo>
                    <a:pt x="601" y="33"/>
                    <a:pt x="501" y="0"/>
                    <a:pt x="43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3243325" y="4595400"/>
              <a:ext cx="4200" cy="29200"/>
            </a:xfrm>
            <a:custGeom>
              <a:avLst/>
              <a:gdLst/>
              <a:ahLst/>
              <a:cxnLst/>
              <a:rect l="l" t="t" r="r" b="b"/>
              <a:pathLst>
                <a:path w="168" h="1168" extrusionOk="0">
                  <a:moveTo>
                    <a:pt x="67" y="0"/>
                  </a:moveTo>
                  <a:cubicBezTo>
                    <a:pt x="34" y="0"/>
                    <a:pt x="0" y="34"/>
                    <a:pt x="0" y="101"/>
                  </a:cubicBezTo>
                  <a:lnTo>
                    <a:pt x="0" y="1068"/>
                  </a:lnTo>
                  <a:cubicBezTo>
                    <a:pt x="0" y="1135"/>
                    <a:pt x="42" y="1168"/>
                    <a:pt x="84" y="1168"/>
                  </a:cubicBezTo>
                  <a:cubicBezTo>
                    <a:pt x="125" y="1168"/>
                    <a:pt x="167" y="1135"/>
                    <a:pt x="167" y="1068"/>
                  </a:cubicBezTo>
                  <a:lnTo>
                    <a:pt x="167" y="101"/>
                  </a:lnTo>
                  <a:cubicBezTo>
                    <a:pt x="167" y="34"/>
                    <a:pt x="134" y="0"/>
                    <a:pt x="67"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3253325" y="4595400"/>
              <a:ext cx="5025" cy="29200"/>
            </a:xfrm>
            <a:custGeom>
              <a:avLst/>
              <a:gdLst/>
              <a:ahLst/>
              <a:cxnLst/>
              <a:rect l="l" t="t" r="r" b="b"/>
              <a:pathLst>
                <a:path w="201" h="1168" extrusionOk="0">
                  <a:moveTo>
                    <a:pt x="101" y="0"/>
                  </a:moveTo>
                  <a:cubicBezTo>
                    <a:pt x="34" y="0"/>
                    <a:pt x="1" y="34"/>
                    <a:pt x="1" y="101"/>
                  </a:cubicBezTo>
                  <a:lnTo>
                    <a:pt x="1" y="1068"/>
                  </a:lnTo>
                  <a:cubicBezTo>
                    <a:pt x="1" y="1135"/>
                    <a:pt x="34" y="1168"/>
                    <a:pt x="101" y="1168"/>
                  </a:cubicBezTo>
                  <a:cubicBezTo>
                    <a:pt x="134" y="1168"/>
                    <a:pt x="201" y="1135"/>
                    <a:pt x="201" y="1068"/>
                  </a:cubicBezTo>
                  <a:lnTo>
                    <a:pt x="201" y="101"/>
                  </a:lnTo>
                  <a:cubicBezTo>
                    <a:pt x="201" y="34"/>
                    <a:pt x="134" y="0"/>
                    <a:pt x="1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3258325" y="4627600"/>
              <a:ext cx="29225" cy="3675"/>
            </a:xfrm>
            <a:custGeom>
              <a:avLst/>
              <a:gdLst/>
              <a:ahLst/>
              <a:cxnLst/>
              <a:rect l="l" t="t" r="r" b="b"/>
              <a:pathLst>
                <a:path w="1169" h="147" extrusionOk="0">
                  <a:moveTo>
                    <a:pt x="54" y="0"/>
                  </a:moveTo>
                  <a:cubicBezTo>
                    <a:pt x="19" y="0"/>
                    <a:pt x="1" y="31"/>
                    <a:pt x="1" y="80"/>
                  </a:cubicBezTo>
                  <a:cubicBezTo>
                    <a:pt x="1" y="113"/>
                    <a:pt x="34" y="147"/>
                    <a:pt x="67" y="147"/>
                  </a:cubicBezTo>
                  <a:lnTo>
                    <a:pt x="1102" y="147"/>
                  </a:lnTo>
                  <a:cubicBezTo>
                    <a:pt x="1135" y="147"/>
                    <a:pt x="1168" y="113"/>
                    <a:pt x="1168" y="80"/>
                  </a:cubicBezTo>
                  <a:cubicBezTo>
                    <a:pt x="1168" y="47"/>
                    <a:pt x="1135" y="13"/>
                    <a:pt x="1102" y="13"/>
                  </a:cubicBezTo>
                  <a:lnTo>
                    <a:pt x="101" y="13"/>
                  </a:lnTo>
                  <a:cubicBezTo>
                    <a:pt x="83" y="4"/>
                    <a:pt x="67" y="0"/>
                    <a:pt x="5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3288350" y="4603750"/>
              <a:ext cx="13375" cy="20850"/>
            </a:xfrm>
            <a:custGeom>
              <a:avLst/>
              <a:gdLst/>
              <a:ahLst/>
              <a:cxnLst/>
              <a:rect l="l" t="t" r="r" b="b"/>
              <a:pathLst>
                <a:path w="535" h="834" extrusionOk="0">
                  <a:moveTo>
                    <a:pt x="101" y="0"/>
                  </a:moveTo>
                  <a:cubicBezTo>
                    <a:pt x="34" y="0"/>
                    <a:pt x="1" y="33"/>
                    <a:pt x="1" y="100"/>
                  </a:cubicBezTo>
                  <a:lnTo>
                    <a:pt x="1" y="734"/>
                  </a:lnTo>
                  <a:cubicBezTo>
                    <a:pt x="1" y="801"/>
                    <a:pt x="34" y="834"/>
                    <a:pt x="101" y="834"/>
                  </a:cubicBezTo>
                  <a:cubicBezTo>
                    <a:pt x="134" y="834"/>
                    <a:pt x="201" y="801"/>
                    <a:pt x="201" y="734"/>
                  </a:cubicBezTo>
                  <a:lnTo>
                    <a:pt x="201" y="434"/>
                  </a:lnTo>
                  <a:cubicBezTo>
                    <a:pt x="201" y="367"/>
                    <a:pt x="234" y="334"/>
                    <a:pt x="267" y="267"/>
                  </a:cubicBezTo>
                  <a:cubicBezTo>
                    <a:pt x="267" y="234"/>
                    <a:pt x="301" y="234"/>
                    <a:pt x="334" y="200"/>
                  </a:cubicBezTo>
                  <a:cubicBezTo>
                    <a:pt x="368" y="167"/>
                    <a:pt x="401" y="167"/>
                    <a:pt x="434" y="167"/>
                  </a:cubicBezTo>
                  <a:cubicBezTo>
                    <a:pt x="468" y="167"/>
                    <a:pt x="534" y="133"/>
                    <a:pt x="534" y="100"/>
                  </a:cubicBezTo>
                  <a:cubicBezTo>
                    <a:pt x="534" y="33"/>
                    <a:pt x="468" y="0"/>
                    <a:pt x="434" y="0"/>
                  </a:cubicBezTo>
                  <a:cubicBezTo>
                    <a:pt x="368" y="0"/>
                    <a:pt x="267" y="0"/>
                    <a:pt x="234" y="67"/>
                  </a:cubicBezTo>
                  <a:lnTo>
                    <a:pt x="201" y="100"/>
                  </a:lnTo>
                  <a:cubicBezTo>
                    <a:pt x="201" y="33"/>
                    <a:pt x="134" y="0"/>
                    <a:pt x="1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3305025" y="4603750"/>
              <a:ext cx="20050" cy="20850"/>
            </a:xfrm>
            <a:custGeom>
              <a:avLst/>
              <a:gdLst/>
              <a:ahLst/>
              <a:cxnLst/>
              <a:rect l="l" t="t" r="r" b="b"/>
              <a:pathLst>
                <a:path w="802" h="834" extrusionOk="0">
                  <a:moveTo>
                    <a:pt x="401" y="200"/>
                  </a:moveTo>
                  <a:cubicBezTo>
                    <a:pt x="434" y="200"/>
                    <a:pt x="501" y="200"/>
                    <a:pt x="534" y="267"/>
                  </a:cubicBezTo>
                  <a:cubicBezTo>
                    <a:pt x="635" y="367"/>
                    <a:pt x="635" y="500"/>
                    <a:pt x="534" y="600"/>
                  </a:cubicBezTo>
                  <a:cubicBezTo>
                    <a:pt x="501" y="634"/>
                    <a:pt x="434" y="667"/>
                    <a:pt x="401" y="667"/>
                  </a:cubicBezTo>
                  <a:cubicBezTo>
                    <a:pt x="334" y="667"/>
                    <a:pt x="268" y="634"/>
                    <a:pt x="234" y="600"/>
                  </a:cubicBezTo>
                  <a:cubicBezTo>
                    <a:pt x="201" y="567"/>
                    <a:pt x="168" y="500"/>
                    <a:pt x="168" y="434"/>
                  </a:cubicBezTo>
                  <a:cubicBezTo>
                    <a:pt x="168" y="367"/>
                    <a:pt x="201" y="300"/>
                    <a:pt x="234" y="267"/>
                  </a:cubicBezTo>
                  <a:cubicBezTo>
                    <a:pt x="268" y="200"/>
                    <a:pt x="334" y="200"/>
                    <a:pt x="401" y="200"/>
                  </a:cubicBezTo>
                  <a:close/>
                  <a:moveTo>
                    <a:pt x="401" y="0"/>
                  </a:moveTo>
                  <a:cubicBezTo>
                    <a:pt x="268" y="0"/>
                    <a:pt x="168" y="67"/>
                    <a:pt x="101" y="133"/>
                  </a:cubicBezTo>
                  <a:cubicBezTo>
                    <a:pt x="34" y="200"/>
                    <a:pt x="1" y="300"/>
                    <a:pt x="1" y="434"/>
                  </a:cubicBezTo>
                  <a:cubicBezTo>
                    <a:pt x="1" y="534"/>
                    <a:pt x="34" y="634"/>
                    <a:pt x="101" y="734"/>
                  </a:cubicBezTo>
                  <a:cubicBezTo>
                    <a:pt x="168" y="801"/>
                    <a:pt x="268" y="834"/>
                    <a:pt x="401" y="834"/>
                  </a:cubicBezTo>
                  <a:cubicBezTo>
                    <a:pt x="501" y="834"/>
                    <a:pt x="601" y="801"/>
                    <a:pt x="668" y="734"/>
                  </a:cubicBezTo>
                  <a:cubicBezTo>
                    <a:pt x="735" y="634"/>
                    <a:pt x="801" y="534"/>
                    <a:pt x="801" y="434"/>
                  </a:cubicBezTo>
                  <a:cubicBezTo>
                    <a:pt x="801" y="300"/>
                    <a:pt x="735" y="200"/>
                    <a:pt x="668" y="133"/>
                  </a:cubicBezTo>
                  <a:cubicBezTo>
                    <a:pt x="601" y="67"/>
                    <a:pt x="501" y="0"/>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330050" y="4605400"/>
              <a:ext cx="16700" cy="20050"/>
            </a:xfrm>
            <a:custGeom>
              <a:avLst/>
              <a:gdLst/>
              <a:ahLst/>
              <a:cxnLst/>
              <a:rect l="l" t="t" r="r" b="b"/>
              <a:pathLst>
                <a:path w="668" h="802" extrusionOk="0">
                  <a:moveTo>
                    <a:pt x="367" y="1"/>
                  </a:moveTo>
                  <a:cubicBezTo>
                    <a:pt x="301" y="1"/>
                    <a:pt x="201" y="1"/>
                    <a:pt x="167" y="67"/>
                  </a:cubicBezTo>
                  <a:cubicBezTo>
                    <a:pt x="101" y="101"/>
                    <a:pt x="67" y="168"/>
                    <a:pt x="67" y="234"/>
                  </a:cubicBezTo>
                  <a:cubicBezTo>
                    <a:pt x="67" y="268"/>
                    <a:pt x="67" y="301"/>
                    <a:pt x="101" y="334"/>
                  </a:cubicBezTo>
                  <a:cubicBezTo>
                    <a:pt x="101" y="368"/>
                    <a:pt x="167" y="401"/>
                    <a:pt x="201" y="434"/>
                  </a:cubicBezTo>
                  <a:cubicBezTo>
                    <a:pt x="234" y="468"/>
                    <a:pt x="301" y="468"/>
                    <a:pt x="334" y="468"/>
                  </a:cubicBezTo>
                  <a:cubicBezTo>
                    <a:pt x="401" y="501"/>
                    <a:pt x="434" y="501"/>
                    <a:pt x="467" y="534"/>
                  </a:cubicBezTo>
                  <a:cubicBezTo>
                    <a:pt x="467" y="534"/>
                    <a:pt x="467" y="568"/>
                    <a:pt x="467" y="568"/>
                  </a:cubicBezTo>
                  <a:cubicBezTo>
                    <a:pt x="401" y="601"/>
                    <a:pt x="367" y="601"/>
                    <a:pt x="334" y="601"/>
                  </a:cubicBezTo>
                  <a:cubicBezTo>
                    <a:pt x="267" y="601"/>
                    <a:pt x="201" y="568"/>
                    <a:pt x="167" y="534"/>
                  </a:cubicBezTo>
                  <a:cubicBezTo>
                    <a:pt x="151" y="518"/>
                    <a:pt x="126" y="509"/>
                    <a:pt x="101" y="509"/>
                  </a:cubicBezTo>
                  <a:cubicBezTo>
                    <a:pt x="76" y="509"/>
                    <a:pt x="51" y="518"/>
                    <a:pt x="34" y="534"/>
                  </a:cubicBezTo>
                  <a:cubicBezTo>
                    <a:pt x="0" y="568"/>
                    <a:pt x="0" y="635"/>
                    <a:pt x="34" y="668"/>
                  </a:cubicBezTo>
                  <a:cubicBezTo>
                    <a:pt x="134" y="735"/>
                    <a:pt x="234" y="801"/>
                    <a:pt x="334" y="801"/>
                  </a:cubicBezTo>
                  <a:cubicBezTo>
                    <a:pt x="401" y="801"/>
                    <a:pt x="501" y="768"/>
                    <a:pt x="568" y="735"/>
                  </a:cubicBezTo>
                  <a:cubicBezTo>
                    <a:pt x="634" y="668"/>
                    <a:pt x="668" y="601"/>
                    <a:pt x="668" y="534"/>
                  </a:cubicBezTo>
                  <a:cubicBezTo>
                    <a:pt x="668" y="501"/>
                    <a:pt x="634" y="468"/>
                    <a:pt x="634" y="434"/>
                  </a:cubicBezTo>
                  <a:cubicBezTo>
                    <a:pt x="601" y="368"/>
                    <a:pt x="568" y="334"/>
                    <a:pt x="501" y="334"/>
                  </a:cubicBezTo>
                  <a:cubicBezTo>
                    <a:pt x="467" y="301"/>
                    <a:pt x="401" y="301"/>
                    <a:pt x="367" y="268"/>
                  </a:cubicBezTo>
                  <a:cubicBezTo>
                    <a:pt x="301" y="268"/>
                    <a:pt x="267" y="268"/>
                    <a:pt x="234" y="234"/>
                  </a:cubicBezTo>
                  <a:cubicBezTo>
                    <a:pt x="234" y="234"/>
                    <a:pt x="234" y="201"/>
                    <a:pt x="267" y="201"/>
                  </a:cubicBezTo>
                  <a:cubicBezTo>
                    <a:pt x="301" y="168"/>
                    <a:pt x="334" y="168"/>
                    <a:pt x="367" y="168"/>
                  </a:cubicBezTo>
                  <a:cubicBezTo>
                    <a:pt x="401" y="168"/>
                    <a:pt x="467" y="201"/>
                    <a:pt x="501" y="234"/>
                  </a:cubicBezTo>
                  <a:cubicBezTo>
                    <a:pt x="520" y="244"/>
                    <a:pt x="537" y="248"/>
                    <a:pt x="552" y="248"/>
                  </a:cubicBezTo>
                  <a:cubicBezTo>
                    <a:pt x="587" y="248"/>
                    <a:pt x="611" y="224"/>
                    <a:pt x="634" y="201"/>
                  </a:cubicBezTo>
                  <a:cubicBezTo>
                    <a:pt x="668" y="168"/>
                    <a:pt x="668" y="101"/>
                    <a:pt x="601" y="67"/>
                  </a:cubicBezTo>
                  <a:cubicBezTo>
                    <a:pt x="534" y="34"/>
                    <a:pt x="434" y="1"/>
                    <a:pt x="367"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3350075" y="4603750"/>
              <a:ext cx="16700" cy="20025"/>
            </a:xfrm>
            <a:custGeom>
              <a:avLst/>
              <a:gdLst/>
              <a:ahLst/>
              <a:cxnLst/>
              <a:rect l="l" t="t" r="r" b="b"/>
              <a:pathLst>
                <a:path w="668" h="801" extrusionOk="0">
                  <a:moveTo>
                    <a:pt x="367" y="0"/>
                  </a:moveTo>
                  <a:cubicBezTo>
                    <a:pt x="267" y="0"/>
                    <a:pt x="200" y="33"/>
                    <a:pt x="133" y="67"/>
                  </a:cubicBezTo>
                  <a:cubicBezTo>
                    <a:pt x="100" y="100"/>
                    <a:pt x="33" y="167"/>
                    <a:pt x="33" y="267"/>
                  </a:cubicBezTo>
                  <a:cubicBezTo>
                    <a:pt x="33" y="300"/>
                    <a:pt x="67" y="334"/>
                    <a:pt x="67" y="367"/>
                  </a:cubicBezTo>
                  <a:cubicBezTo>
                    <a:pt x="100" y="400"/>
                    <a:pt x="133" y="434"/>
                    <a:pt x="200" y="467"/>
                  </a:cubicBezTo>
                  <a:cubicBezTo>
                    <a:pt x="234" y="467"/>
                    <a:pt x="300" y="500"/>
                    <a:pt x="334" y="500"/>
                  </a:cubicBezTo>
                  <a:cubicBezTo>
                    <a:pt x="400" y="534"/>
                    <a:pt x="434" y="567"/>
                    <a:pt x="500" y="600"/>
                  </a:cubicBezTo>
                  <a:cubicBezTo>
                    <a:pt x="467" y="600"/>
                    <a:pt x="467" y="634"/>
                    <a:pt x="467" y="634"/>
                  </a:cubicBezTo>
                  <a:cubicBezTo>
                    <a:pt x="434" y="667"/>
                    <a:pt x="367" y="667"/>
                    <a:pt x="334" y="667"/>
                  </a:cubicBezTo>
                  <a:cubicBezTo>
                    <a:pt x="267" y="667"/>
                    <a:pt x="200" y="634"/>
                    <a:pt x="167" y="600"/>
                  </a:cubicBezTo>
                  <a:cubicBezTo>
                    <a:pt x="150" y="584"/>
                    <a:pt x="125" y="575"/>
                    <a:pt x="100" y="575"/>
                  </a:cubicBezTo>
                  <a:cubicBezTo>
                    <a:pt x="75" y="575"/>
                    <a:pt x="50" y="584"/>
                    <a:pt x="33" y="600"/>
                  </a:cubicBezTo>
                  <a:cubicBezTo>
                    <a:pt x="0" y="634"/>
                    <a:pt x="0" y="667"/>
                    <a:pt x="33" y="701"/>
                  </a:cubicBezTo>
                  <a:cubicBezTo>
                    <a:pt x="100" y="767"/>
                    <a:pt x="234" y="801"/>
                    <a:pt x="334" y="801"/>
                  </a:cubicBezTo>
                  <a:cubicBezTo>
                    <a:pt x="400" y="801"/>
                    <a:pt x="467" y="801"/>
                    <a:pt x="534" y="734"/>
                  </a:cubicBezTo>
                  <a:cubicBezTo>
                    <a:pt x="600" y="701"/>
                    <a:pt x="634" y="634"/>
                    <a:pt x="667" y="567"/>
                  </a:cubicBezTo>
                  <a:cubicBezTo>
                    <a:pt x="634" y="500"/>
                    <a:pt x="634" y="467"/>
                    <a:pt x="634" y="434"/>
                  </a:cubicBezTo>
                  <a:cubicBezTo>
                    <a:pt x="600" y="400"/>
                    <a:pt x="534" y="367"/>
                    <a:pt x="500" y="334"/>
                  </a:cubicBezTo>
                  <a:cubicBezTo>
                    <a:pt x="467" y="334"/>
                    <a:pt x="400" y="300"/>
                    <a:pt x="334" y="300"/>
                  </a:cubicBezTo>
                  <a:cubicBezTo>
                    <a:pt x="300" y="300"/>
                    <a:pt x="267" y="267"/>
                    <a:pt x="234" y="267"/>
                  </a:cubicBezTo>
                  <a:cubicBezTo>
                    <a:pt x="234" y="234"/>
                    <a:pt x="234" y="234"/>
                    <a:pt x="267" y="234"/>
                  </a:cubicBezTo>
                  <a:cubicBezTo>
                    <a:pt x="267" y="200"/>
                    <a:pt x="300" y="200"/>
                    <a:pt x="367" y="200"/>
                  </a:cubicBezTo>
                  <a:cubicBezTo>
                    <a:pt x="400" y="200"/>
                    <a:pt x="467" y="200"/>
                    <a:pt x="500" y="267"/>
                  </a:cubicBezTo>
                  <a:cubicBezTo>
                    <a:pt x="534" y="267"/>
                    <a:pt x="600" y="267"/>
                    <a:pt x="634" y="234"/>
                  </a:cubicBezTo>
                  <a:cubicBezTo>
                    <a:pt x="667" y="200"/>
                    <a:pt x="634" y="133"/>
                    <a:pt x="600" y="100"/>
                  </a:cubicBezTo>
                  <a:cubicBezTo>
                    <a:pt x="534" y="33"/>
                    <a:pt x="434" y="0"/>
                    <a:pt x="367"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4565100" y="4610400"/>
              <a:ext cx="10025" cy="10050"/>
            </a:xfrm>
            <a:custGeom>
              <a:avLst/>
              <a:gdLst/>
              <a:ahLst/>
              <a:cxnLst/>
              <a:rect l="l" t="t" r="r" b="b"/>
              <a:pathLst>
                <a:path w="401" h="402" extrusionOk="0">
                  <a:moveTo>
                    <a:pt x="201" y="1"/>
                  </a:moveTo>
                  <a:cubicBezTo>
                    <a:pt x="67" y="1"/>
                    <a:pt x="0" y="101"/>
                    <a:pt x="0" y="201"/>
                  </a:cubicBezTo>
                  <a:cubicBezTo>
                    <a:pt x="0" y="301"/>
                    <a:pt x="67" y="401"/>
                    <a:pt x="201" y="401"/>
                  </a:cubicBezTo>
                  <a:cubicBezTo>
                    <a:pt x="301" y="401"/>
                    <a:pt x="401" y="301"/>
                    <a:pt x="401" y="201"/>
                  </a:cubicBezTo>
                  <a:cubicBezTo>
                    <a:pt x="401" y="101"/>
                    <a:pt x="301" y="1"/>
                    <a:pt x="201"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4580100" y="4610400"/>
              <a:ext cx="10875" cy="10050"/>
            </a:xfrm>
            <a:custGeom>
              <a:avLst/>
              <a:gdLst/>
              <a:ahLst/>
              <a:cxnLst/>
              <a:rect l="l" t="t" r="r" b="b"/>
              <a:pathLst>
                <a:path w="435" h="402" extrusionOk="0">
                  <a:moveTo>
                    <a:pt x="201" y="1"/>
                  </a:moveTo>
                  <a:cubicBezTo>
                    <a:pt x="101" y="1"/>
                    <a:pt x="1" y="101"/>
                    <a:pt x="1" y="201"/>
                  </a:cubicBezTo>
                  <a:cubicBezTo>
                    <a:pt x="1" y="301"/>
                    <a:pt x="101" y="401"/>
                    <a:pt x="201" y="401"/>
                  </a:cubicBezTo>
                  <a:cubicBezTo>
                    <a:pt x="334" y="401"/>
                    <a:pt x="434" y="301"/>
                    <a:pt x="434" y="201"/>
                  </a:cubicBezTo>
                  <a:cubicBezTo>
                    <a:pt x="434" y="68"/>
                    <a:pt x="334" y="1"/>
                    <a:pt x="201"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4595950" y="4610400"/>
              <a:ext cx="10025" cy="10050"/>
            </a:xfrm>
            <a:custGeom>
              <a:avLst/>
              <a:gdLst/>
              <a:ahLst/>
              <a:cxnLst/>
              <a:rect l="l" t="t" r="r" b="b"/>
              <a:pathLst>
                <a:path w="401" h="402" extrusionOk="0">
                  <a:moveTo>
                    <a:pt x="201" y="1"/>
                  </a:moveTo>
                  <a:cubicBezTo>
                    <a:pt x="101" y="1"/>
                    <a:pt x="1" y="68"/>
                    <a:pt x="1" y="201"/>
                  </a:cubicBezTo>
                  <a:cubicBezTo>
                    <a:pt x="1" y="334"/>
                    <a:pt x="101" y="401"/>
                    <a:pt x="201" y="401"/>
                  </a:cubicBezTo>
                  <a:cubicBezTo>
                    <a:pt x="301" y="401"/>
                    <a:pt x="401" y="334"/>
                    <a:pt x="401" y="201"/>
                  </a:cubicBezTo>
                  <a:cubicBezTo>
                    <a:pt x="401" y="68"/>
                    <a:pt x="301" y="1"/>
                    <a:pt x="201"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2966200" y="4345475"/>
              <a:ext cx="96175" cy="82075"/>
            </a:xfrm>
            <a:custGeom>
              <a:avLst/>
              <a:gdLst/>
              <a:ahLst/>
              <a:cxnLst/>
              <a:rect l="l" t="t" r="r" b="b"/>
              <a:pathLst>
                <a:path w="3847" h="3283" extrusionOk="0">
                  <a:moveTo>
                    <a:pt x="1857" y="0"/>
                  </a:moveTo>
                  <a:cubicBezTo>
                    <a:pt x="853" y="0"/>
                    <a:pt x="0" y="944"/>
                    <a:pt x="278" y="2025"/>
                  </a:cubicBezTo>
                  <a:cubicBezTo>
                    <a:pt x="467" y="2804"/>
                    <a:pt x="1140" y="3283"/>
                    <a:pt x="1849" y="3283"/>
                  </a:cubicBezTo>
                  <a:cubicBezTo>
                    <a:pt x="2141" y="3283"/>
                    <a:pt x="2440" y="3201"/>
                    <a:pt x="2713" y="3026"/>
                  </a:cubicBezTo>
                  <a:cubicBezTo>
                    <a:pt x="3847" y="2325"/>
                    <a:pt x="3713" y="624"/>
                    <a:pt x="2479" y="124"/>
                  </a:cubicBezTo>
                  <a:cubicBezTo>
                    <a:pt x="2271" y="39"/>
                    <a:pt x="2061" y="0"/>
                    <a:pt x="1857" y="0"/>
                  </a:cubicBezTo>
                  <a:close/>
                </a:path>
              </a:pathLst>
            </a:custGeom>
            <a:solidFill>
              <a:srgbClr val="DBDBD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2995650" y="4369400"/>
              <a:ext cx="29200" cy="24825"/>
            </a:xfrm>
            <a:custGeom>
              <a:avLst/>
              <a:gdLst/>
              <a:ahLst/>
              <a:cxnLst/>
              <a:rect l="l" t="t" r="r" b="b"/>
              <a:pathLst>
                <a:path w="1168" h="993" extrusionOk="0">
                  <a:moveTo>
                    <a:pt x="667" y="1"/>
                  </a:moveTo>
                  <a:cubicBezTo>
                    <a:pt x="234" y="1"/>
                    <a:pt x="0" y="534"/>
                    <a:pt x="300" y="835"/>
                  </a:cubicBezTo>
                  <a:cubicBezTo>
                    <a:pt x="410" y="944"/>
                    <a:pt x="542" y="993"/>
                    <a:pt x="669" y="993"/>
                  </a:cubicBezTo>
                  <a:cubicBezTo>
                    <a:pt x="928" y="993"/>
                    <a:pt x="1168" y="792"/>
                    <a:pt x="1168" y="501"/>
                  </a:cubicBezTo>
                  <a:cubicBezTo>
                    <a:pt x="1168" y="234"/>
                    <a:pt x="934" y="1"/>
                    <a:pt x="667"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2991475" y="4394850"/>
              <a:ext cx="42550" cy="32525"/>
            </a:xfrm>
            <a:custGeom>
              <a:avLst/>
              <a:gdLst/>
              <a:ahLst/>
              <a:cxnLst/>
              <a:rect l="l" t="t" r="r" b="b"/>
              <a:pathLst>
                <a:path w="1702" h="1301" extrusionOk="0">
                  <a:moveTo>
                    <a:pt x="851" y="0"/>
                  </a:moveTo>
                  <a:cubicBezTo>
                    <a:pt x="426" y="0"/>
                    <a:pt x="0" y="284"/>
                    <a:pt x="0" y="851"/>
                  </a:cubicBezTo>
                  <a:lnTo>
                    <a:pt x="0" y="1051"/>
                  </a:lnTo>
                  <a:cubicBezTo>
                    <a:pt x="251" y="1218"/>
                    <a:pt x="551" y="1301"/>
                    <a:pt x="851" y="1301"/>
                  </a:cubicBezTo>
                  <a:cubicBezTo>
                    <a:pt x="1151" y="1301"/>
                    <a:pt x="1451" y="1218"/>
                    <a:pt x="1702" y="1051"/>
                  </a:cubicBezTo>
                  <a:lnTo>
                    <a:pt x="1702" y="851"/>
                  </a:lnTo>
                  <a:cubicBezTo>
                    <a:pt x="1702" y="284"/>
                    <a:pt x="1276" y="0"/>
                    <a:pt x="851"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3089050" y="4364600"/>
              <a:ext cx="23375" cy="29000"/>
            </a:xfrm>
            <a:custGeom>
              <a:avLst/>
              <a:gdLst/>
              <a:ahLst/>
              <a:cxnLst/>
              <a:rect l="l" t="t" r="r" b="b"/>
              <a:pathLst>
                <a:path w="935" h="1160" extrusionOk="0">
                  <a:moveTo>
                    <a:pt x="434" y="126"/>
                  </a:moveTo>
                  <a:lnTo>
                    <a:pt x="667" y="760"/>
                  </a:lnTo>
                  <a:lnTo>
                    <a:pt x="200" y="760"/>
                  </a:lnTo>
                  <a:lnTo>
                    <a:pt x="434" y="126"/>
                  </a:lnTo>
                  <a:close/>
                  <a:moveTo>
                    <a:pt x="467" y="1"/>
                  </a:moveTo>
                  <a:cubicBezTo>
                    <a:pt x="451" y="1"/>
                    <a:pt x="434" y="9"/>
                    <a:pt x="434" y="26"/>
                  </a:cubicBezTo>
                  <a:lnTo>
                    <a:pt x="0" y="1093"/>
                  </a:lnTo>
                  <a:cubicBezTo>
                    <a:pt x="0" y="1127"/>
                    <a:pt x="0" y="1127"/>
                    <a:pt x="34" y="1160"/>
                  </a:cubicBezTo>
                  <a:cubicBezTo>
                    <a:pt x="34" y="1160"/>
                    <a:pt x="67" y="1127"/>
                    <a:pt x="67" y="1127"/>
                  </a:cubicBezTo>
                  <a:lnTo>
                    <a:pt x="167" y="860"/>
                  </a:lnTo>
                  <a:lnTo>
                    <a:pt x="701" y="860"/>
                  </a:lnTo>
                  <a:lnTo>
                    <a:pt x="868" y="1127"/>
                  </a:lnTo>
                  <a:cubicBezTo>
                    <a:pt x="901" y="1127"/>
                    <a:pt x="901" y="1160"/>
                    <a:pt x="934" y="1160"/>
                  </a:cubicBezTo>
                  <a:cubicBezTo>
                    <a:pt x="934" y="1127"/>
                    <a:pt x="934" y="1127"/>
                    <a:pt x="934" y="1093"/>
                  </a:cubicBezTo>
                  <a:lnTo>
                    <a:pt x="501" y="26"/>
                  </a:lnTo>
                  <a:cubicBezTo>
                    <a:pt x="501" y="9"/>
                    <a:pt x="484" y="1"/>
                    <a:pt x="467"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3113225" y="4364400"/>
              <a:ext cx="20875" cy="29200"/>
            </a:xfrm>
            <a:custGeom>
              <a:avLst/>
              <a:gdLst/>
              <a:ahLst/>
              <a:cxnLst/>
              <a:rect l="l" t="t" r="r" b="b"/>
              <a:pathLst>
                <a:path w="835" h="1168" extrusionOk="0">
                  <a:moveTo>
                    <a:pt x="451" y="384"/>
                  </a:moveTo>
                  <a:cubicBezTo>
                    <a:pt x="626" y="384"/>
                    <a:pt x="801" y="501"/>
                    <a:pt x="768" y="734"/>
                  </a:cubicBezTo>
                  <a:cubicBezTo>
                    <a:pt x="801" y="968"/>
                    <a:pt x="626" y="1085"/>
                    <a:pt x="451" y="1085"/>
                  </a:cubicBezTo>
                  <a:cubicBezTo>
                    <a:pt x="276" y="1085"/>
                    <a:pt x="101" y="968"/>
                    <a:pt x="134" y="734"/>
                  </a:cubicBezTo>
                  <a:cubicBezTo>
                    <a:pt x="101" y="501"/>
                    <a:pt x="276" y="384"/>
                    <a:pt x="451" y="384"/>
                  </a:cubicBezTo>
                  <a:close/>
                  <a:moveTo>
                    <a:pt x="801" y="0"/>
                  </a:moveTo>
                  <a:cubicBezTo>
                    <a:pt x="768" y="0"/>
                    <a:pt x="768" y="0"/>
                    <a:pt x="768" y="34"/>
                  </a:cubicBezTo>
                  <a:lnTo>
                    <a:pt x="768" y="501"/>
                  </a:lnTo>
                  <a:cubicBezTo>
                    <a:pt x="681" y="377"/>
                    <a:pt x="554" y="323"/>
                    <a:pt x="428" y="323"/>
                  </a:cubicBezTo>
                  <a:cubicBezTo>
                    <a:pt x="213" y="323"/>
                    <a:pt x="1" y="482"/>
                    <a:pt x="1" y="734"/>
                  </a:cubicBezTo>
                  <a:cubicBezTo>
                    <a:pt x="1" y="994"/>
                    <a:pt x="224" y="1155"/>
                    <a:pt x="446" y="1155"/>
                  </a:cubicBezTo>
                  <a:cubicBezTo>
                    <a:pt x="566" y="1155"/>
                    <a:pt x="686" y="1107"/>
                    <a:pt x="768" y="1001"/>
                  </a:cubicBezTo>
                  <a:lnTo>
                    <a:pt x="768" y="1101"/>
                  </a:lnTo>
                  <a:cubicBezTo>
                    <a:pt x="768" y="1135"/>
                    <a:pt x="768" y="1168"/>
                    <a:pt x="801" y="1168"/>
                  </a:cubicBezTo>
                  <a:cubicBezTo>
                    <a:pt x="835" y="1168"/>
                    <a:pt x="835" y="1135"/>
                    <a:pt x="835" y="1101"/>
                  </a:cubicBezTo>
                  <a:lnTo>
                    <a:pt x="835" y="34"/>
                  </a:lnTo>
                  <a:cubicBezTo>
                    <a:pt x="835" y="0"/>
                    <a:pt x="835" y="0"/>
                    <a:pt x="801"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3141575" y="4364400"/>
              <a:ext cx="20875" cy="29200"/>
            </a:xfrm>
            <a:custGeom>
              <a:avLst/>
              <a:gdLst/>
              <a:ahLst/>
              <a:cxnLst/>
              <a:rect l="l" t="t" r="r" b="b"/>
              <a:pathLst>
                <a:path w="835" h="1168" extrusionOk="0">
                  <a:moveTo>
                    <a:pt x="439" y="384"/>
                  </a:moveTo>
                  <a:cubicBezTo>
                    <a:pt x="610" y="384"/>
                    <a:pt x="785" y="501"/>
                    <a:pt x="768" y="734"/>
                  </a:cubicBezTo>
                  <a:cubicBezTo>
                    <a:pt x="785" y="968"/>
                    <a:pt x="610" y="1085"/>
                    <a:pt x="439" y="1085"/>
                  </a:cubicBezTo>
                  <a:cubicBezTo>
                    <a:pt x="268" y="1085"/>
                    <a:pt x="101" y="968"/>
                    <a:pt x="134" y="734"/>
                  </a:cubicBezTo>
                  <a:cubicBezTo>
                    <a:pt x="101" y="501"/>
                    <a:pt x="268" y="384"/>
                    <a:pt x="439" y="384"/>
                  </a:cubicBezTo>
                  <a:close/>
                  <a:moveTo>
                    <a:pt x="801" y="0"/>
                  </a:moveTo>
                  <a:cubicBezTo>
                    <a:pt x="768" y="0"/>
                    <a:pt x="735" y="0"/>
                    <a:pt x="768" y="34"/>
                  </a:cubicBezTo>
                  <a:lnTo>
                    <a:pt x="768" y="501"/>
                  </a:lnTo>
                  <a:cubicBezTo>
                    <a:pt x="669" y="377"/>
                    <a:pt x="539" y="323"/>
                    <a:pt x="413" y="323"/>
                  </a:cubicBezTo>
                  <a:cubicBezTo>
                    <a:pt x="199" y="323"/>
                    <a:pt x="1" y="482"/>
                    <a:pt x="1" y="734"/>
                  </a:cubicBezTo>
                  <a:cubicBezTo>
                    <a:pt x="1" y="994"/>
                    <a:pt x="211" y="1155"/>
                    <a:pt x="431" y="1155"/>
                  </a:cubicBezTo>
                  <a:cubicBezTo>
                    <a:pt x="551" y="1155"/>
                    <a:pt x="674" y="1107"/>
                    <a:pt x="768" y="1001"/>
                  </a:cubicBezTo>
                  <a:lnTo>
                    <a:pt x="768" y="1101"/>
                  </a:lnTo>
                  <a:cubicBezTo>
                    <a:pt x="768" y="1135"/>
                    <a:pt x="768" y="1168"/>
                    <a:pt x="801" y="1168"/>
                  </a:cubicBezTo>
                  <a:cubicBezTo>
                    <a:pt x="801" y="1168"/>
                    <a:pt x="835" y="1135"/>
                    <a:pt x="835" y="1101"/>
                  </a:cubicBezTo>
                  <a:lnTo>
                    <a:pt x="835" y="34"/>
                  </a:lnTo>
                  <a:cubicBezTo>
                    <a:pt x="835" y="0"/>
                    <a:pt x="801" y="0"/>
                    <a:pt x="801"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3176600" y="4372500"/>
              <a:ext cx="24225" cy="21100"/>
            </a:xfrm>
            <a:custGeom>
              <a:avLst/>
              <a:gdLst/>
              <a:ahLst/>
              <a:cxnLst/>
              <a:rect l="l" t="t" r="r" b="b"/>
              <a:pathLst>
                <a:path w="969" h="844" extrusionOk="0">
                  <a:moveTo>
                    <a:pt x="582" y="138"/>
                  </a:moveTo>
                  <a:cubicBezTo>
                    <a:pt x="732" y="138"/>
                    <a:pt x="868" y="240"/>
                    <a:pt x="868" y="410"/>
                  </a:cubicBezTo>
                  <a:cubicBezTo>
                    <a:pt x="901" y="610"/>
                    <a:pt x="735" y="744"/>
                    <a:pt x="568" y="744"/>
                  </a:cubicBezTo>
                  <a:cubicBezTo>
                    <a:pt x="301" y="744"/>
                    <a:pt x="168" y="444"/>
                    <a:pt x="334" y="244"/>
                  </a:cubicBezTo>
                  <a:cubicBezTo>
                    <a:pt x="407" y="171"/>
                    <a:pt x="497" y="138"/>
                    <a:pt x="582" y="138"/>
                  </a:cubicBezTo>
                  <a:close/>
                  <a:moveTo>
                    <a:pt x="951" y="1"/>
                  </a:moveTo>
                  <a:cubicBezTo>
                    <a:pt x="947" y="1"/>
                    <a:pt x="941" y="3"/>
                    <a:pt x="935" y="10"/>
                  </a:cubicBezTo>
                  <a:cubicBezTo>
                    <a:pt x="901" y="10"/>
                    <a:pt x="868" y="10"/>
                    <a:pt x="868" y="43"/>
                  </a:cubicBezTo>
                  <a:lnTo>
                    <a:pt x="868" y="143"/>
                  </a:lnTo>
                  <a:cubicBezTo>
                    <a:pt x="801" y="43"/>
                    <a:pt x="701" y="10"/>
                    <a:pt x="568" y="10"/>
                  </a:cubicBezTo>
                  <a:cubicBezTo>
                    <a:pt x="1" y="10"/>
                    <a:pt x="1" y="844"/>
                    <a:pt x="568" y="844"/>
                  </a:cubicBezTo>
                  <a:cubicBezTo>
                    <a:pt x="701" y="844"/>
                    <a:pt x="801" y="777"/>
                    <a:pt x="868" y="677"/>
                  </a:cubicBezTo>
                  <a:lnTo>
                    <a:pt x="868" y="777"/>
                  </a:lnTo>
                  <a:cubicBezTo>
                    <a:pt x="868" y="811"/>
                    <a:pt x="901" y="844"/>
                    <a:pt x="935" y="844"/>
                  </a:cubicBezTo>
                  <a:cubicBezTo>
                    <a:pt x="935" y="844"/>
                    <a:pt x="968" y="811"/>
                    <a:pt x="968" y="777"/>
                  </a:cubicBezTo>
                  <a:lnTo>
                    <a:pt x="968" y="43"/>
                  </a:lnTo>
                  <a:cubicBezTo>
                    <a:pt x="968" y="43"/>
                    <a:pt x="968" y="1"/>
                    <a:pt x="951"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3219975" y="4372750"/>
              <a:ext cx="17525" cy="20025"/>
            </a:xfrm>
            <a:custGeom>
              <a:avLst/>
              <a:gdLst/>
              <a:ahLst/>
              <a:cxnLst/>
              <a:rect l="l" t="t" r="r" b="b"/>
              <a:pathLst>
                <a:path w="701" h="801" extrusionOk="0">
                  <a:moveTo>
                    <a:pt x="434" y="0"/>
                  </a:moveTo>
                  <a:cubicBezTo>
                    <a:pt x="200" y="0"/>
                    <a:pt x="0" y="167"/>
                    <a:pt x="0" y="400"/>
                  </a:cubicBezTo>
                  <a:cubicBezTo>
                    <a:pt x="34" y="634"/>
                    <a:pt x="200" y="801"/>
                    <a:pt x="434" y="801"/>
                  </a:cubicBezTo>
                  <a:cubicBezTo>
                    <a:pt x="534" y="801"/>
                    <a:pt x="634" y="767"/>
                    <a:pt x="701" y="701"/>
                  </a:cubicBezTo>
                  <a:cubicBezTo>
                    <a:pt x="701" y="701"/>
                    <a:pt x="701" y="667"/>
                    <a:pt x="701" y="667"/>
                  </a:cubicBezTo>
                  <a:cubicBezTo>
                    <a:pt x="684" y="651"/>
                    <a:pt x="676" y="642"/>
                    <a:pt x="667" y="642"/>
                  </a:cubicBezTo>
                  <a:cubicBezTo>
                    <a:pt x="659" y="642"/>
                    <a:pt x="651" y="651"/>
                    <a:pt x="634" y="667"/>
                  </a:cubicBezTo>
                  <a:cubicBezTo>
                    <a:pt x="567" y="701"/>
                    <a:pt x="501" y="734"/>
                    <a:pt x="434" y="734"/>
                  </a:cubicBezTo>
                  <a:cubicBezTo>
                    <a:pt x="234" y="734"/>
                    <a:pt x="100" y="567"/>
                    <a:pt x="100" y="400"/>
                  </a:cubicBezTo>
                  <a:cubicBezTo>
                    <a:pt x="100" y="200"/>
                    <a:pt x="234" y="67"/>
                    <a:pt x="434" y="67"/>
                  </a:cubicBezTo>
                  <a:cubicBezTo>
                    <a:pt x="501" y="67"/>
                    <a:pt x="567" y="100"/>
                    <a:pt x="634" y="133"/>
                  </a:cubicBezTo>
                  <a:cubicBezTo>
                    <a:pt x="640" y="140"/>
                    <a:pt x="647" y="143"/>
                    <a:pt x="653" y="143"/>
                  </a:cubicBezTo>
                  <a:cubicBezTo>
                    <a:pt x="679" y="143"/>
                    <a:pt x="701" y="94"/>
                    <a:pt x="701" y="67"/>
                  </a:cubicBezTo>
                  <a:cubicBezTo>
                    <a:pt x="601" y="33"/>
                    <a:pt x="534" y="0"/>
                    <a:pt x="434"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3243325" y="4372700"/>
              <a:ext cx="25650" cy="20850"/>
            </a:xfrm>
            <a:custGeom>
              <a:avLst/>
              <a:gdLst/>
              <a:ahLst/>
              <a:cxnLst/>
              <a:rect l="l" t="t" r="r" b="b"/>
              <a:pathLst>
                <a:path w="1026" h="834" extrusionOk="0">
                  <a:moveTo>
                    <a:pt x="465" y="101"/>
                  </a:moveTo>
                  <a:cubicBezTo>
                    <a:pt x="867" y="101"/>
                    <a:pt x="857" y="736"/>
                    <a:pt x="434" y="736"/>
                  </a:cubicBezTo>
                  <a:cubicBezTo>
                    <a:pt x="0" y="736"/>
                    <a:pt x="0" y="102"/>
                    <a:pt x="434" y="102"/>
                  </a:cubicBezTo>
                  <a:cubicBezTo>
                    <a:pt x="445" y="101"/>
                    <a:pt x="455" y="101"/>
                    <a:pt x="465" y="101"/>
                  </a:cubicBezTo>
                  <a:close/>
                  <a:moveTo>
                    <a:pt x="471" y="0"/>
                  </a:moveTo>
                  <a:cubicBezTo>
                    <a:pt x="459" y="0"/>
                    <a:pt x="446" y="1"/>
                    <a:pt x="434" y="2"/>
                  </a:cubicBezTo>
                  <a:cubicBezTo>
                    <a:pt x="200" y="35"/>
                    <a:pt x="34" y="202"/>
                    <a:pt x="67" y="436"/>
                  </a:cubicBezTo>
                  <a:cubicBezTo>
                    <a:pt x="67" y="678"/>
                    <a:pt x="271" y="834"/>
                    <a:pt x="477" y="834"/>
                  </a:cubicBezTo>
                  <a:cubicBezTo>
                    <a:pt x="583" y="834"/>
                    <a:pt x="688" y="793"/>
                    <a:pt x="768" y="703"/>
                  </a:cubicBezTo>
                  <a:cubicBezTo>
                    <a:pt x="1025" y="445"/>
                    <a:pt x="816" y="0"/>
                    <a:pt x="471"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3271675" y="4373575"/>
              <a:ext cx="30875" cy="20025"/>
            </a:xfrm>
            <a:custGeom>
              <a:avLst/>
              <a:gdLst/>
              <a:ahLst/>
              <a:cxnLst/>
              <a:rect l="l" t="t" r="r" b="b"/>
              <a:pathLst>
                <a:path w="1235" h="801" extrusionOk="0">
                  <a:moveTo>
                    <a:pt x="404" y="98"/>
                  </a:moveTo>
                  <a:cubicBezTo>
                    <a:pt x="431" y="122"/>
                    <a:pt x="463" y="141"/>
                    <a:pt x="497" y="154"/>
                  </a:cubicBezTo>
                  <a:lnTo>
                    <a:pt x="497" y="154"/>
                  </a:lnTo>
                  <a:cubicBezTo>
                    <a:pt x="471" y="128"/>
                    <a:pt x="439" y="109"/>
                    <a:pt x="404" y="98"/>
                  </a:cubicBezTo>
                  <a:close/>
                  <a:moveTo>
                    <a:pt x="859" y="69"/>
                  </a:moveTo>
                  <a:lnTo>
                    <a:pt x="859" y="69"/>
                  </a:lnTo>
                  <a:cubicBezTo>
                    <a:pt x="774" y="79"/>
                    <a:pt x="710" y="116"/>
                    <a:pt x="673" y="171"/>
                  </a:cubicBezTo>
                  <a:lnTo>
                    <a:pt x="673" y="171"/>
                  </a:lnTo>
                  <a:cubicBezTo>
                    <a:pt x="744" y="160"/>
                    <a:pt x="811" y="126"/>
                    <a:pt x="859" y="69"/>
                  </a:cubicBezTo>
                  <a:close/>
                  <a:moveTo>
                    <a:pt x="497" y="154"/>
                  </a:moveTo>
                  <a:cubicBezTo>
                    <a:pt x="540" y="196"/>
                    <a:pt x="568" y="256"/>
                    <a:pt x="568" y="334"/>
                  </a:cubicBezTo>
                  <a:lnTo>
                    <a:pt x="568" y="768"/>
                  </a:lnTo>
                  <a:lnTo>
                    <a:pt x="634" y="768"/>
                  </a:lnTo>
                  <a:lnTo>
                    <a:pt x="634" y="301"/>
                  </a:lnTo>
                  <a:cubicBezTo>
                    <a:pt x="634" y="252"/>
                    <a:pt x="648" y="208"/>
                    <a:pt x="673" y="171"/>
                  </a:cubicBezTo>
                  <a:lnTo>
                    <a:pt x="673" y="171"/>
                  </a:lnTo>
                  <a:cubicBezTo>
                    <a:pt x="654" y="174"/>
                    <a:pt x="636" y="176"/>
                    <a:pt x="618" y="176"/>
                  </a:cubicBezTo>
                  <a:cubicBezTo>
                    <a:pt x="577" y="176"/>
                    <a:pt x="536" y="168"/>
                    <a:pt x="497" y="154"/>
                  </a:cubicBezTo>
                  <a:close/>
                  <a:moveTo>
                    <a:pt x="34" y="0"/>
                  </a:moveTo>
                  <a:cubicBezTo>
                    <a:pt x="0" y="0"/>
                    <a:pt x="0" y="0"/>
                    <a:pt x="0" y="34"/>
                  </a:cubicBezTo>
                  <a:lnTo>
                    <a:pt x="0" y="768"/>
                  </a:lnTo>
                  <a:cubicBezTo>
                    <a:pt x="0" y="801"/>
                    <a:pt x="0" y="801"/>
                    <a:pt x="34" y="801"/>
                  </a:cubicBezTo>
                  <a:cubicBezTo>
                    <a:pt x="34" y="801"/>
                    <a:pt x="34" y="801"/>
                    <a:pt x="67" y="768"/>
                  </a:cubicBezTo>
                  <a:lnTo>
                    <a:pt x="67" y="334"/>
                  </a:lnTo>
                  <a:cubicBezTo>
                    <a:pt x="67" y="167"/>
                    <a:pt x="192" y="84"/>
                    <a:pt x="317" y="84"/>
                  </a:cubicBezTo>
                  <a:cubicBezTo>
                    <a:pt x="347" y="84"/>
                    <a:pt x="376" y="88"/>
                    <a:pt x="404" y="98"/>
                  </a:cubicBezTo>
                  <a:lnTo>
                    <a:pt x="404" y="98"/>
                  </a:lnTo>
                  <a:cubicBezTo>
                    <a:pt x="375" y="72"/>
                    <a:pt x="351" y="39"/>
                    <a:pt x="334" y="0"/>
                  </a:cubicBezTo>
                  <a:cubicBezTo>
                    <a:pt x="234" y="0"/>
                    <a:pt x="134" y="34"/>
                    <a:pt x="67" y="100"/>
                  </a:cubicBezTo>
                  <a:lnTo>
                    <a:pt x="67" y="34"/>
                  </a:lnTo>
                  <a:cubicBezTo>
                    <a:pt x="67" y="0"/>
                    <a:pt x="67" y="0"/>
                    <a:pt x="34" y="0"/>
                  </a:cubicBezTo>
                  <a:close/>
                  <a:moveTo>
                    <a:pt x="901" y="0"/>
                  </a:moveTo>
                  <a:cubicBezTo>
                    <a:pt x="890" y="26"/>
                    <a:pt x="876" y="49"/>
                    <a:pt x="859" y="69"/>
                  </a:cubicBezTo>
                  <a:lnTo>
                    <a:pt x="859" y="69"/>
                  </a:lnTo>
                  <a:cubicBezTo>
                    <a:pt x="872" y="68"/>
                    <a:pt x="886" y="67"/>
                    <a:pt x="901" y="67"/>
                  </a:cubicBezTo>
                  <a:cubicBezTo>
                    <a:pt x="1035" y="67"/>
                    <a:pt x="1135" y="167"/>
                    <a:pt x="1135" y="301"/>
                  </a:cubicBezTo>
                  <a:lnTo>
                    <a:pt x="1168" y="768"/>
                  </a:lnTo>
                  <a:cubicBezTo>
                    <a:pt x="1168" y="801"/>
                    <a:pt x="1168" y="801"/>
                    <a:pt x="1201" y="801"/>
                  </a:cubicBezTo>
                  <a:cubicBezTo>
                    <a:pt x="1235" y="801"/>
                    <a:pt x="1235" y="801"/>
                    <a:pt x="1235" y="768"/>
                  </a:cubicBezTo>
                  <a:lnTo>
                    <a:pt x="1235" y="334"/>
                  </a:lnTo>
                  <a:cubicBezTo>
                    <a:pt x="1235" y="134"/>
                    <a:pt x="1101" y="0"/>
                    <a:pt x="901"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3311700" y="4373400"/>
              <a:ext cx="30875" cy="20200"/>
            </a:xfrm>
            <a:custGeom>
              <a:avLst/>
              <a:gdLst/>
              <a:ahLst/>
              <a:cxnLst/>
              <a:rect l="l" t="t" r="r" b="b"/>
              <a:pathLst>
                <a:path w="1235" h="808" extrusionOk="0">
                  <a:moveTo>
                    <a:pt x="318" y="1"/>
                  </a:moveTo>
                  <a:cubicBezTo>
                    <a:pt x="230" y="1"/>
                    <a:pt x="139" y="35"/>
                    <a:pt x="67" y="107"/>
                  </a:cubicBezTo>
                  <a:lnTo>
                    <a:pt x="67" y="41"/>
                  </a:lnTo>
                  <a:cubicBezTo>
                    <a:pt x="67" y="7"/>
                    <a:pt x="67" y="7"/>
                    <a:pt x="34" y="7"/>
                  </a:cubicBezTo>
                  <a:cubicBezTo>
                    <a:pt x="1" y="7"/>
                    <a:pt x="1" y="7"/>
                    <a:pt x="1" y="41"/>
                  </a:cubicBezTo>
                  <a:lnTo>
                    <a:pt x="1" y="775"/>
                  </a:lnTo>
                  <a:cubicBezTo>
                    <a:pt x="1" y="808"/>
                    <a:pt x="1" y="808"/>
                    <a:pt x="34" y="808"/>
                  </a:cubicBezTo>
                  <a:lnTo>
                    <a:pt x="67" y="808"/>
                  </a:lnTo>
                  <a:cubicBezTo>
                    <a:pt x="67" y="808"/>
                    <a:pt x="67" y="808"/>
                    <a:pt x="67" y="775"/>
                  </a:cubicBezTo>
                  <a:lnTo>
                    <a:pt x="67" y="341"/>
                  </a:lnTo>
                  <a:cubicBezTo>
                    <a:pt x="51" y="191"/>
                    <a:pt x="184" y="116"/>
                    <a:pt x="318" y="116"/>
                  </a:cubicBezTo>
                  <a:cubicBezTo>
                    <a:pt x="451" y="116"/>
                    <a:pt x="584" y="191"/>
                    <a:pt x="568" y="341"/>
                  </a:cubicBezTo>
                  <a:lnTo>
                    <a:pt x="568" y="775"/>
                  </a:lnTo>
                  <a:lnTo>
                    <a:pt x="634" y="775"/>
                  </a:lnTo>
                  <a:lnTo>
                    <a:pt x="634" y="308"/>
                  </a:lnTo>
                  <a:cubicBezTo>
                    <a:pt x="634" y="174"/>
                    <a:pt x="734" y="74"/>
                    <a:pt x="868" y="74"/>
                  </a:cubicBezTo>
                  <a:cubicBezTo>
                    <a:pt x="1001" y="74"/>
                    <a:pt x="1135" y="174"/>
                    <a:pt x="1135" y="308"/>
                  </a:cubicBezTo>
                  <a:lnTo>
                    <a:pt x="1168" y="775"/>
                  </a:lnTo>
                  <a:cubicBezTo>
                    <a:pt x="1168" y="791"/>
                    <a:pt x="1185" y="800"/>
                    <a:pt x="1201" y="800"/>
                  </a:cubicBezTo>
                  <a:cubicBezTo>
                    <a:pt x="1218" y="800"/>
                    <a:pt x="1235" y="791"/>
                    <a:pt x="1235" y="775"/>
                  </a:cubicBezTo>
                  <a:lnTo>
                    <a:pt x="1235" y="341"/>
                  </a:lnTo>
                  <a:cubicBezTo>
                    <a:pt x="1235" y="141"/>
                    <a:pt x="1101" y="7"/>
                    <a:pt x="901" y="7"/>
                  </a:cubicBezTo>
                  <a:cubicBezTo>
                    <a:pt x="801" y="7"/>
                    <a:pt x="668" y="74"/>
                    <a:pt x="601" y="174"/>
                  </a:cubicBezTo>
                  <a:cubicBezTo>
                    <a:pt x="544" y="61"/>
                    <a:pt x="434" y="1"/>
                    <a:pt x="318"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3349225" y="4373675"/>
              <a:ext cx="19200" cy="19925"/>
            </a:xfrm>
            <a:custGeom>
              <a:avLst/>
              <a:gdLst/>
              <a:ahLst/>
              <a:cxnLst/>
              <a:rect l="l" t="t" r="r" b="b"/>
              <a:pathLst>
                <a:path w="768" h="797" extrusionOk="0">
                  <a:moveTo>
                    <a:pt x="401" y="63"/>
                  </a:moveTo>
                  <a:cubicBezTo>
                    <a:pt x="534" y="63"/>
                    <a:pt x="668" y="163"/>
                    <a:pt x="701" y="330"/>
                  </a:cubicBezTo>
                  <a:lnTo>
                    <a:pt x="67" y="330"/>
                  </a:lnTo>
                  <a:cubicBezTo>
                    <a:pt x="101" y="163"/>
                    <a:pt x="234" y="63"/>
                    <a:pt x="401" y="63"/>
                  </a:cubicBezTo>
                  <a:close/>
                  <a:moveTo>
                    <a:pt x="369" y="0"/>
                  </a:moveTo>
                  <a:cubicBezTo>
                    <a:pt x="182" y="0"/>
                    <a:pt x="1" y="126"/>
                    <a:pt x="1" y="363"/>
                  </a:cubicBezTo>
                  <a:cubicBezTo>
                    <a:pt x="1" y="597"/>
                    <a:pt x="167" y="764"/>
                    <a:pt x="368" y="797"/>
                  </a:cubicBezTo>
                  <a:cubicBezTo>
                    <a:pt x="501" y="797"/>
                    <a:pt x="634" y="730"/>
                    <a:pt x="701" y="597"/>
                  </a:cubicBezTo>
                  <a:cubicBezTo>
                    <a:pt x="701" y="597"/>
                    <a:pt x="701" y="563"/>
                    <a:pt x="701" y="563"/>
                  </a:cubicBezTo>
                  <a:cubicBezTo>
                    <a:pt x="701" y="547"/>
                    <a:pt x="693" y="538"/>
                    <a:pt x="680" y="538"/>
                  </a:cubicBezTo>
                  <a:cubicBezTo>
                    <a:pt x="668" y="538"/>
                    <a:pt x="651" y="547"/>
                    <a:pt x="634" y="563"/>
                  </a:cubicBezTo>
                  <a:cubicBezTo>
                    <a:pt x="601" y="630"/>
                    <a:pt x="501" y="697"/>
                    <a:pt x="368" y="697"/>
                  </a:cubicBezTo>
                  <a:cubicBezTo>
                    <a:pt x="201" y="697"/>
                    <a:pt x="67" y="563"/>
                    <a:pt x="67" y="397"/>
                  </a:cubicBezTo>
                  <a:lnTo>
                    <a:pt x="735" y="397"/>
                  </a:lnTo>
                  <a:cubicBezTo>
                    <a:pt x="768" y="397"/>
                    <a:pt x="768" y="363"/>
                    <a:pt x="768" y="363"/>
                  </a:cubicBezTo>
                  <a:cubicBezTo>
                    <a:pt x="735" y="117"/>
                    <a:pt x="549" y="0"/>
                    <a:pt x="369"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3375925" y="4372750"/>
              <a:ext cx="16700" cy="20850"/>
            </a:xfrm>
            <a:custGeom>
              <a:avLst/>
              <a:gdLst/>
              <a:ahLst/>
              <a:cxnLst/>
              <a:rect l="l" t="t" r="r" b="b"/>
              <a:pathLst>
                <a:path w="668" h="834" extrusionOk="0">
                  <a:moveTo>
                    <a:pt x="67" y="0"/>
                  </a:moveTo>
                  <a:cubicBezTo>
                    <a:pt x="33" y="0"/>
                    <a:pt x="0" y="33"/>
                    <a:pt x="0" y="67"/>
                  </a:cubicBezTo>
                  <a:lnTo>
                    <a:pt x="0" y="801"/>
                  </a:lnTo>
                  <a:cubicBezTo>
                    <a:pt x="0" y="801"/>
                    <a:pt x="33" y="801"/>
                    <a:pt x="33" y="834"/>
                  </a:cubicBezTo>
                  <a:cubicBezTo>
                    <a:pt x="67" y="834"/>
                    <a:pt x="67" y="801"/>
                    <a:pt x="67" y="801"/>
                  </a:cubicBezTo>
                  <a:lnTo>
                    <a:pt x="67" y="334"/>
                  </a:lnTo>
                  <a:cubicBezTo>
                    <a:pt x="67" y="200"/>
                    <a:pt x="200" y="100"/>
                    <a:pt x="334" y="100"/>
                  </a:cubicBezTo>
                  <a:cubicBezTo>
                    <a:pt x="467" y="100"/>
                    <a:pt x="567" y="200"/>
                    <a:pt x="567" y="334"/>
                  </a:cubicBezTo>
                  <a:lnTo>
                    <a:pt x="601" y="801"/>
                  </a:lnTo>
                  <a:cubicBezTo>
                    <a:pt x="601" y="801"/>
                    <a:pt x="601" y="834"/>
                    <a:pt x="634" y="834"/>
                  </a:cubicBezTo>
                  <a:cubicBezTo>
                    <a:pt x="667" y="834"/>
                    <a:pt x="667" y="801"/>
                    <a:pt x="667" y="801"/>
                  </a:cubicBezTo>
                  <a:lnTo>
                    <a:pt x="667" y="334"/>
                  </a:lnTo>
                  <a:cubicBezTo>
                    <a:pt x="667" y="167"/>
                    <a:pt x="534" y="0"/>
                    <a:pt x="334" y="0"/>
                  </a:cubicBezTo>
                  <a:cubicBezTo>
                    <a:pt x="234" y="0"/>
                    <a:pt x="134" y="67"/>
                    <a:pt x="100" y="133"/>
                  </a:cubicBezTo>
                  <a:lnTo>
                    <a:pt x="100" y="67"/>
                  </a:lnTo>
                  <a:cubicBezTo>
                    <a:pt x="100" y="33"/>
                    <a:pt x="67" y="0"/>
                    <a:pt x="67"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3399275" y="4363975"/>
              <a:ext cx="9200" cy="29625"/>
            </a:xfrm>
            <a:custGeom>
              <a:avLst/>
              <a:gdLst/>
              <a:ahLst/>
              <a:cxnLst/>
              <a:rect l="l" t="t" r="r" b="b"/>
              <a:pathLst>
                <a:path w="368" h="1185" extrusionOk="0">
                  <a:moveTo>
                    <a:pt x="184" y="1"/>
                  </a:moveTo>
                  <a:cubicBezTo>
                    <a:pt x="159" y="1"/>
                    <a:pt x="134" y="17"/>
                    <a:pt x="134" y="51"/>
                  </a:cubicBezTo>
                  <a:lnTo>
                    <a:pt x="134" y="351"/>
                  </a:lnTo>
                  <a:lnTo>
                    <a:pt x="33" y="351"/>
                  </a:lnTo>
                  <a:cubicBezTo>
                    <a:pt x="0" y="351"/>
                    <a:pt x="0" y="351"/>
                    <a:pt x="0" y="384"/>
                  </a:cubicBezTo>
                  <a:cubicBezTo>
                    <a:pt x="0" y="451"/>
                    <a:pt x="0" y="451"/>
                    <a:pt x="33" y="451"/>
                  </a:cubicBezTo>
                  <a:lnTo>
                    <a:pt x="134" y="451"/>
                  </a:lnTo>
                  <a:lnTo>
                    <a:pt x="134" y="1018"/>
                  </a:lnTo>
                  <a:cubicBezTo>
                    <a:pt x="134" y="1118"/>
                    <a:pt x="200" y="1185"/>
                    <a:pt x="267" y="1185"/>
                  </a:cubicBezTo>
                  <a:cubicBezTo>
                    <a:pt x="334" y="1185"/>
                    <a:pt x="334" y="1085"/>
                    <a:pt x="267" y="1085"/>
                  </a:cubicBezTo>
                  <a:cubicBezTo>
                    <a:pt x="234" y="1085"/>
                    <a:pt x="234" y="1052"/>
                    <a:pt x="234" y="1018"/>
                  </a:cubicBezTo>
                  <a:lnTo>
                    <a:pt x="234" y="451"/>
                  </a:lnTo>
                  <a:lnTo>
                    <a:pt x="334" y="451"/>
                  </a:lnTo>
                  <a:cubicBezTo>
                    <a:pt x="334" y="418"/>
                    <a:pt x="367" y="418"/>
                    <a:pt x="367" y="384"/>
                  </a:cubicBezTo>
                  <a:cubicBezTo>
                    <a:pt x="367" y="384"/>
                    <a:pt x="334" y="351"/>
                    <a:pt x="334" y="351"/>
                  </a:cubicBezTo>
                  <a:lnTo>
                    <a:pt x="234" y="351"/>
                  </a:lnTo>
                  <a:lnTo>
                    <a:pt x="234" y="51"/>
                  </a:lnTo>
                  <a:cubicBezTo>
                    <a:pt x="234" y="17"/>
                    <a:pt x="209" y="1"/>
                    <a:pt x="184"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3417600" y="4389425"/>
              <a:ext cx="4200" cy="2825"/>
            </a:xfrm>
            <a:custGeom>
              <a:avLst/>
              <a:gdLst/>
              <a:ahLst/>
              <a:cxnLst/>
              <a:rect l="l" t="t" r="r" b="b"/>
              <a:pathLst>
                <a:path w="168" h="113" extrusionOk="0">
                  <a:moveTo>
                    <a:pt x="68" y="0"/>
                  </a:moveTo>
                  <a:cubicBezTo>
                    <a:pt x="34" y="0"/>
                    <a:pt x="1" y="34"/>
                    <a:pt x="1" y="67"/>
                  </a:cubicBezTo>
                  <a:cubicBezTo>
                    <a:pt x="1" y="100"/>
                    <a:pt x="13" y="113"/>
                    <a:pt x="30" y="113"/>
                  </a:cubicBezTo>
                  <a:cubicBezTo>
                    <a:pt x="80" y="113"/>
                    <a:pt x="168" y="0"/>
                    <a:pt x="68"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3426775" y="4389425"/>
              <a:ext cx="5050" cy="2825"/>
            </a:xfrm>
            <a:custGeom>
              <a:avLst/>
              <a:gdLst/>
              <a:ahLst/>
              <a:cxnLst/>
              <a:rect l="l" t="t" r="r" b="b"/>
              <a:pathLst>
                <a:path w="202" h="113" extrusionOk="0">
                  <a:moveTo>
                    <a:pt x="101" y="0"/>
                  </a:moveTo>
                  <a:cubicBezTo>
                    <a:pt x="34" y="0"/>
                    <a:pt x="1" y="34"/>
                    <a:pt x="1" y="67"/>
                  </a:cubicBezTo>
                  <a:cubicBezTo>
                    <a:pt x="1" y="100"/>
                    <a:pt x="15" y="113"/>
                    <a:pt x="35" y="113"/>
                  </a:cubicBezTo>
                  <a:cubicBezTo>
                    <a:pt x="95" y="113"/>
                    <a:pt x="201" y="0"/>
                    <a:pt x="101"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3436800" y="4389425"/>
              <a:ext cx="4175" cy="2825"/>
            </a:xfrm>
            <a:custGeom>
              <a:avLst/>
              <a:gdLst/>
              <a:ahLst/>
              <a:cxnLst/>
              <a:rect l="l" t="t" r="r" b="b"/>
              <a:pathLst>
                <a:path w="167" h="113" extrusionOk="0">
                  <a:moveTo>
                    <a:pt x="67" y="0"/>
                  </a:moveTo>
                  <a:cubicBezTo>
                    <a:pt x="34" y="0"/>
                    <a:pt x="0" y="34"/>
                    <a:pt x="0" y="67"/>
                  </a:cubicBezTo>
                  <a:cubicBezTo>
                    <a:pt x="0" y="100"/>
                    <a:pt x="13" y="113"/>
                    <a:pt x="29" y="113"/>
                  </a:cubicBezTo>
                  <a:cubicBezTo>
                    <a:pt x="79" y="113"/>
                    <a:pt x="167" y="0"/>
                    <a:pt x="67"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2976475" y="4452800"/>
              <a:ext cx="22525" cy="28800"/>
            </a:xfrm>
            <a:custGeom>
              <a:avLst/>
              <a:gdLst/>
              <a:ahLst/>
              <a:cxnLst/>
              <a:rect l="l" t="t" r="r" b="b"/>
              <a:pathLst>
                <a:path w="901" h="1152" extrusionOk="0">
                  <a:moveTo>
                    <a:pt x="701" y="134"/>
                  </a:moveTo>
                  <a:lnTo>
                    <a:pt x="701" y="801"/>
                  </a:lnTo>
                  <a:lnTo>
                    <a:pt x="133" y="801"/>
                  </a:lnTo>
                  <a:lnTo>
                    <a:pt x="701" y="134"/>
                  </a:lnTo>
                  <a:close/>
                  <a:moveTo>
                    <a:pt x="701" y="0"/>
                  </a:moveTo>
                  <a:lnTo>
                    <a:pt x="33" y="834"/>
                  </a:lnTo>
                  <a:cubicBezTo>
                    <a:pt x="0" y="834"/>
                    <a:pt x="0" y="868"/>
                    <a:pt x="33" y="901"/>
                  </a:cubicBezTo>
                  <a:lnTo>
                    <a:pt x="701" y="901"/>
                  </a:lnTo>
                  <a:lnTo>
                    <a:pt x="667" y="1101"/>
                  </a:lnTo>
                  <a:cubicBezTo>
                    <a:pt x="667" y="1134"/>
                    <a:pt x="692" y="1151"/>
                    <a:pt x="717" y="1151"/>
                  </a:cubicBezTo>
                  <a:cubicBezTo>
                    <a:pt x="742" y="1151"/>
                    <a:pt x="767" y="1134"/>
                    <a:pt x="767" y="1101"/>
                  </a:cubicBezTo>
                  <a:lnTo>
                    <a:pt x="767" y="901"/>
                  </a:lnTo>
                  <a:lnTo>
                    <a:pt x="834" y="901"/>
                  </a:lnTo>
                  <a:cubicBezTo>
                    <a:pt x="901" y="901"/>
                    <a:pt x="901" y="834"/>
                    <a:pt x="834" y="834"/>
                  </a:cubicBezTo>
                  <a:lnTo>
                    <a:pt x="767" y="834"/>
                  </a:lnTo>
                  <a:lnTo>
                    <a:pt x="767" y="34"/>
                  </a:lnTo>
                  <a:cubicBezTo>
                    <a:pt x="767" y="0"/>
                    <a:pt x="767" y="0"/>
                    <a:pt x="767"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3019000" y="4451950"/>
              <a:ext cx="17525" cy="28400"/>
            </a:xfrm>
            <a:custGeom>
              <a:avLst/>
              <a:gdLst/>
              <a:ahLst/>
              <a:cxnLst/>
              <a:rect l="l" t="t" r="r" b="b"/>
              <a:pathLst>
                <a:path w="701" h="1136" extrusionOk="0">
                  <a:moveTo>
                    <a:pt x="67" y="1"/>
                  </a:moveTo>
                  <a:cubicBezTo>
                    <a:pt x="34" y="1"/>
                    <a:pt x="0" y="1"/>
                    <a:pt x="0" y="34"/>
                  </a:cubicBezTo>
                  <a:lnTo>
                    <a:pt x="0" y="1135"/>
                  </a:lnTo>
                  <a:lnTo>
                    <a:pt x="67" y="1135"/>
                  </a:lnTo>
                  <a:lnTo>
                    <a:pt x="67" y="668"/>
                  </a:lnTo>
                  <a:cubicBezTo>
                    <a:pt x="84" y="518"/>
                    <a:pt x="200" y="443"/>
                    <a:pt x="321" y="443"/>
                  </a:cubicBezTo>
                  <a:cubicBezTo>
                    <a:pt x="442" y="443"/>
                    <a:pt x="567" y="518"/>
                    <a:pt x="601" y="668"/>
                  </a:cubicBezTo>
                  <a:lnTo>
                    <a:pt x="601" y="1102"/>
                  </a:lnTo>
                  <a:cubicBezTo>
                    <a:pt x="601" y="1135"/>
                    <a:pt x="634" y="1135"/>
                    <a:pt x="667" y="1135"/>
                  </a:cubicBezTo>
                  <a:cubicBezTo>
                    <a:pt x="667" y="1135"/>
                    <a:pt x="701" y="1135"/>
                    <a:pt x="701" y="1102"/>
                  </a:cubicBezTo>
                  <a:lnTo>
                    <a:pt x="701" y="635"/>
                  </a:lnTo>
                  <a:cubicBezTo>
                    <a:pt x="701" y="483"/>
                    <a:pt x="562" y="330"/>
                    <a:pt x="411" y="330"/>
                  </a:cubicBezTo>
                  <a:cubicBezTo>
                    <a:pt x="396" y="330"/>
                    <a:pt x="382" y="332"/>
                    <a:pt x="367" y="335"/>
                  </a:cubicBezTo>
                  <a:cubicBezTo>
                    <a:pt x="267" y="335"/>
                    <a:pt x="167" y="368"/>
                    <a:pt x="100" y="435"/>
                  </a:cubicBezTo>
                  <a:lnTo>
                    <a:pt x="100" y="34"/>
                  </a:lnTo>
                  <a:cubicBezTo>
                    <a:pt x="100" y="1"/>
                    <a:pt x="67" y="1"/>
                    <a:pt x="67"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3043175" y="4460250"/>
              <a:ext cx="24825" cy="21225"/>
            </a:xfrm>
            <a:custGeom>
              <a:avLst/>
              <a:gdLst/>
              <a:ahLst/>
              <a:cxnLst/>
              <a:rect l="l" t="t" r="r" b="b"/>
              <a:pathLst>
                <a:path w="993" h="849" extrusionOk="0">
                  <a:moveTo>
                    <a:pt x="436" y="93"/>
                  </a:moveTo>
                  <a:cubicBezTo>
                    <a:pt x="519" y="93"/>
                    <a:pt x="602" y="126"/>
                    <a:pt x="668" y="203"/>
                  </a:cubicBezTo>
                  <a:cubicBezTo>
                    <a:pt x="868" y="436"/>
                    <a:pt x="701" y="770"/>
                    <a:pt x="401" y="770"/>
                  </a:cubicBezTo>
                  <a:cubicBezTo>
                    <a:pt x="201" y="736"/>
                    <a:pt x="67" y="603"/>
                    <a:pt x="101" y="436"/>
                  </a:cubicBezTo>
                  <a:cubicBezTo>
                    <a:pt x="101" y="234"/>
                    <a:pt x="267" y="93"/>
                    <a:pt x="436" y="93"/>
                  </a:cubicBezTo>
                  <a:close/>
                  <a:moveTo>
                    <a:pt x="438" y="1"/>
                  </a:moveTo>
                  <a:cubicBezTo>
                    <a:pt x="426" y="1"/>
                    <a:pt x="413" y="1"/>
                    <a:pt x="401" y="3"/>
                  </a:cubicBezTo>
                  <a:cubicBezTo>
                    <a:pt x="167" y="36"/>
                    <a:pt x="1" y="203"/>
                    <a:pt x="1" y="436"/>
                  </a:cubicBezTo>
                  <a:cubicBezTo>
                    <a:pt x="1" y="679"/>
                    <a:pt x="205" y="849"/>
                    <a:pt x="421" y="849"/>
                  </a:cubicBezTo>
                  <a:cubicBezTo>
                    <a:pt x="531" y="849"/>
                    <a:pt x="644" y="805"/>
                    <a:pt x="734" y="703"/>
                  </a:cubicBezTo>
                  <a:cubicBezTo>
                    <a:pt x="992" y="445"/>
                    <a:pt x="783" y="1"/>
                    <a:pt x="438"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3069025" y="4460300"/>
              <a:ext cx="16700" cy="20875"/>
            </a:xfrm>
            <a:custGeom>
              <a:avLst/>
              <a:gdLst/>
              <a:ahLst/>
              <a:cxnLst/>
              <a:rect l="l" t="t" r="r" b="b"/>
              <a:pathLst>
                <a:path w="668" h="835" extrusionOk="0">
                  <a:moveTo>
                    <a:pt x="34" y="1"/>
                  </a:moveTo>
                  <a:cubicBezTo>
                    <a:pt x="34" y="1"/>
                    <a:pt x="1" y="34"/>
                    <a:pt x="1" y="67"/>
                  </a:cubicBezTo>
                  <a:lnTo>
                    <a:pt x="1" y="501"/>
                  </a:lnTo>
                  <a:cubicBezTo>
                    <a:pt x="1" y="668"/>
                    <a:pt x="167" y="834"/>
                    <a:pt x="334" y="834"/>
                  </a:cubicBezTo>
                  <a:cubicBezTo>
                    <a:pt x="534" y="834"/>
                    <a:pt x="668" y="668"/>
                    <a:pt x="668" y="501"/>
                  </a:cubicBezTo>
                  <a:lnTo>
                    <a:pt x="668" y="67"/>
                  </a:lnTo>
                  <a:cubicBezTo>
                    <a:pt x="668" y="34"/>
                    <a:pt x="668" y="1"/>
                    <a:pt x="634" y="1"/>
                  </a:cubicBezTo>
                  <a:cubicBezTo>
                    <a:pt x="601" y="1"/>
                    <a:pt x="601" y="34"/>
                    <a:pt x="601" y="67"/>
                  </a:cubicBezTo>
                  <a:lnTo>
                    <a:pt x="601" y="501"/>
                  </a:lnTo>
                  <a:cubicBezTo>
                    <a:pt x="601" y="668"/>
                    <a:pt x="476" y="751"/>
                    <a:pt x="351" y="751"/>
                  </a:cubicBezTo>
                  <a:cubicBezTo>
                    <a:pt x="226" y="751"/>
                    <a:pt x="101" y="668"/>
                    <a:pt x="101" y="501"/>
                  </a:cubicBezTo>
                  <a:lnTo>
                    <a:pt x="101" y="67"/>
                  </a:lnTo>
                  <a:cubicBezTo>
                    <a:pt x="101" y="34"/>
                    <a:pt x="67" y="1"/>
                    <a:pt x="34"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3094875" y="4460800"/>
              <a:ext cx="11700" cy="19550"/>
            </a:xfrm>
            <a:custGeom>
              <a:avLst/>
              <a:gdLst/>
              <a:ahLst/>
              <a:cxnLst/>
              <a:rect l="l" t="t" r="r" b="b"/>
              <a:pathLst>
                <a:path w="468" h="782" extrusionOk="0">
                  <a:moveTo>
                    <a:pt x="39" y="0"/>
                  </a:moveTo>
                  <a:cubicBezTo>
                    <a:pt x="17" y="0"/>
                    <a:pt x="1" y="24"/>
                    <a:pt x="1" y="47"/>
                  </a:cubicBezTo>
                  <a:lnTo>
                    <a:pt x="1" y="748"/>
                  </a:lnTo>
                  <a:cubicBezTo>
                    <a:pt x="1" y="781"/>
                    <a:pt x="34" y="781"/>
                    <a:pt x="34" y="781"/>
                  </a:cubicBezTo>
                  <a:cubicBezTo>
                    <a:pt x="67" y="781"/>
                    <a:pt x="67" y="781"/>
                    <a:pt x="101" y="748"/>
                  </a:cubicBezTo>
                  <a:lnTo>
                    <a:pt x="101" y="414"/>
                  </a:lnTo>
                  <a:cubicBezTo>
                    <a:pt x="101" y="314"/>
                    <a:pt x="134" y="281"/>
                    <a:pt x="168" y="214"/>
                  </a:cubicBezTo>
                  <a:cubicBezTo>
                    <a:pt x="234" y="114"/>
                    <a:pt x="334" y="81"/>
                    <a:pt x="434" y="81"/>
                  </a:cubicBezTo>
                  <a:cubicBezTo>
                    <a:pt x="434" y="81"/>
                    <a:pt x="468" y="47"/>
                    <a:pt x="468" y="47"/>
                  </a:cubicBezTo>
                  <a:cubicBezTo>
                    <a:pt x="468" y="24"/>
                    <a:pt x="451" y="0"/>
                    <a:pt x="441" y="0"/>
                  </a:cubicBezTo>
                  <a:cubicBezTo>
                    <a:pt x="437" y="0"/>
                    <a:pt x="434" y="4"/>
                    <a:pt x="434" y="14"/>
                  </a:cubicBezTo>
                  <a:cubicBezTo>
                    <a:pt x="268" y="14"/>
                    <a:pt x="168" y="81"/>
                    <a:pt x="101" y="214"/>
                  </a:cubicBezTo>
                  <a:lnTo>
                    <a:pt x="101" y="47"/>
                  </a:lnTo>
                  <a:cubicBezTo>
                    <a:pt x="101" y="14"/>
                    <a:pt x="67" y="14"/>
                    <a:pt x="67" y="14"/>
                  </a:cubicBezTo>
                  <a:cubicBezTo>
                    <a:pt x="58" y="4"/>
                    <a:pt x="48" y="0"/>
                    <a:pt x="39"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3111550" y="4461125"/>
              <a:ext cx="15050" cy="20050"/>
            </a:xfrm>
            <a:custGeom>
              <a:avLst/>
              <a:gdLst/>
              <a:ahLst/>
              <a:cxnLst/>
              <a:rect l="l" t="t" r="r" b="b"/>
              <a:pathLst>
                <a:path w="602" h="802" extrusionOk="0">
                  <a:moveTo>
                    <a:pt x="334" y="1"/>
                  </a:moveTo>
                  <a:cubicBezTo>
                    <a:pt x="268" y="1"/>
                    <a:pt x="201" y="1"/>
                    <a:pt x="134" y="68"/>
                  </a:cubicBezTo>
                  <a:cubicBezTo>
                    <a:pt x="68" y="101"/>
                    <a:pt x="34" y="134"/>
                    <a:pt x="34" y="201"/>
                  </a:cubicBezTo>
                  <a:cubicBezTo>
                    <a:pt x="34" y="268"/>
                    <a:pt x="68" y="334"/>
                    <a:pt x="134" y="368"/>
                  </a:cubicBezTo>
                  <a:cubicBezTo>
                    <a:pt x="168" y="401"/>
                    <a:pt x="234" y="401"/>
                    <a:pt x="301" y="435"/>
                  </a:cubicBezTo>
                  <a:cubicBezTo>
                    <a:pt x="368" y="435"/>
                    <a:pt x="435" y="435"/>
                    <a:pt x="501" y="468"/>
                  </a:cubicBezTo>
                  <a:cubicBezTo>
                    <a:pt x="535" y="501"/>
                    <a:pt x="535" y="535"/>
                    <a:pt x="535" y="568"/>
                  </a:cubicBezTo>
                  <a:cubicBezTo>
                    <a:pt x="535" y="635"/>
                    <a:pt x="501" y="668"/>
                    <a:pt x="468" y="668"/>
                  </a:cubicBezTo>
                  <a:cubicBezTo>
                    <a:pt x="435" y="701"/>
                    <a:pt x="368" y="735"/>
                    <a:pt x="334" y="735"/>
                  </a:cubicBezTo>
                  <a:cubicBezTo>
                    <a:pt x="234" y="735"/>
                    <a:pt x="134" y="701"/>
                    <a:pt x="68" y="635"/>
                  </a:cubicBezTo>
                  <a:cubicBezTo>
                    <a:pt x="68" y="618"/>
                    <a:pt x="59" y="610"/>
                    <a:pt x="51" y="610"/>
                  </a:cubicBezTo>
                  <a:cubicBezTo>
                    <a:pt x="43" y="610"/>
                    <a:pt x="34" y="618"/>
                    <a:pt x="34" y="635"/>
                  </a:cubicBezTo>
                  <a:cubicBezTo>
                    <a:pt x="1" y="635"/>
                    <a:pt x="1" y="668"/>
                    <a:pt x="1" y="668"/>
                  </a:cubicBezTo>
                  <a:cubicBezTo>
                    <a:pt x="101" y="768"/>
                    <a:pt x="201" y="801"/>
                    <a:pt x="301" y="801"/>
                  </a:cubicBezTo>
                  <a:cubicBezTo>
                    <a:pt x="401" y="801"/>
                    <a:pt x="468" y="768"/>
                    <a:pt x="535" y="735"/>
                  </a:cubicBezTo>
                  <a:cubicBezTo>
                    <a:pt x="568" y="701"/>
                    <a:pt x="601" y="635"/>
                    <a:pt x="601" y="568"/>
                  </a:cubicBezTo>
                  <a:cubicBezTo>
                    <a:pt x="601" y="501"/>
                    <a:pt x="568" y="435"/>
                    <a:pt x="535" y="401"/>
                  </a:cubicBezTo>
                  <a:cubicBezTo>
                    <a:pt x="468" y="368"/>
                    <a:pt x="401" y="334"/>
                    <a:pt x="334" y="334"/>
                  </a:cubicBezTo>
                  <a:cubicBezTo>
                    <a:pt x="268" y="334"/>
                    <a:pt x="201" y="301"/>
                    <a:pt x="168" y="268"/>
                  </a:cubicBezTo>
                  <a:cubicBezTo>
                    <a:pt x="134" y="268"/>
                    <a:pt x="101" y="234"/>
                    <a:pt x="101" y="201"/>
                  </a:cubicBezTo>
                  <a:cubicBezTo>
                    <a:pt x="101" y="168"/>
                    <a:pt x="134" y="134"/>
                    <a:pt x="168" y="101"/>
                  </a:cubicBezTo>
                  <a:cubicBezTo>
                    <a:pt x="201" y="68"/>
                    <a:pt x="268" y="68"/>
                    <a:pt x="301" y="68"/>
                  </a:cubicBezTo>
                  <a:cubicBezTo>
                    <a:pt x="401" y="68"/>
                    <a:pt x="468" y="101"/>
                    <a:pt x="501" y="134"/>
                  </a:cubicBezTo>
                  <a:cubicBezTo>
                    <a:pt x="518" y="151"/>
                    <a:pt x="535" y="159"/>
                    <a:pt x="547" y="159"/>
                  </a:cubicBezTo>
                  <a:cubicBezTo>
                    <a:pt x="560" y="159"/>
                    <a:pt x="568" y="151"/>
                    <a:pt x="568" y="134"/>
                  </a:cubicBezTo>
                  <a:cubicBezTo>
                    <a:pt x="568" y="134"/>
                    <a:pt x="568" y="101"/>
                    <a:pt x="568" y="101"/>
                  </a:cubicBezTo>
                  <a:cubicBezTo>
                    <a:pt x="501" y="34"/>
                    <a:pt x="401" y="1"/>
                    <a:pt x="334"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3139925" y="4460300"/>
              <a:ext cx="24200" cy="20875"/>
            </a:xfrm>
            <a:custGeom>
              <a:avLst/>
              <a:gdLst/>
              <a:ahLst/>
              <a:cxnLst/>
              <a:rect l="l" t="t" r="r" b="b"/>
              <a:pathLst>
                <a:path w="968" h="835" extrusionOk="0">
                  <a:moveTo>
                    <a:pt x="567" y="101"/>
                  </a:moveTo>
                  <a:cubicBezTo>
                    <a:pt x="734" y="101"/>
                    <a:pt x="867" y="234"/>
                    <a:pt x="867" y="434"/>
                  </a:cubicBezTo>
                  <a:cubicBezTo>
                    <a:pt x="867" y="601"/>
                    <a:pt x="734" y="734"/>
                    <a:pt x="567" y="768"/>
                  </a:cubicBezTo>
                  <a:cubicBezTo>
                    <a:pt x="133" y="768"/>
                    <a:pt x="133" y="101"/>
                    <a:pt x="567" y="101"/>
                  </a:cubicBezTo>
                  <a:close/>
                  <a:moveTo>
                    <a:pt x="567" y="1"/>
                  </a:moveTo>
                  <a:cubicBezTo>
                    <a:pt x="0" y="1"/>
                    <a:pt x="0" y="834"/>
                    <a:pt x="567" y="834"/>
                  </a:cubicBezTo>
                  <a:cubicBezTo>
                    <a:pt x="701" y="834"/>
                    <a:pt x="801" y="768"/>
                    <a:pt x="867" y="668"/>
                  </a:cubicBezTo>
                  <a:lnTo>
                    <a:pt x="867" y="801"/>
                  </a:lnTo>
                  <a:cubicBezTo>
                    <a:pt x="867" y="801"/>
                    <a:pt x="901" y="834"/>
                    <a:pt x="901" y="834"/>
                  </a:cubicBezTo>
                  <a:cubicBezTo>
                    <a:pt x="934" y="834"/>
                    <a:pt x="934" y="801"/>
                    <a:pt x="934" y="801"/>
                  </a:cubicBezTo>
                  <a:lnTo>
                    <a:pt x="934" y="67"/>
                  </a:lnTo>
                  <a:cubicBezTo>
                    <a:pt x="967" y="34"/>
                    <a:pt x="934" y="1"/>
                    <a:pt x="901" y="1"/>
                  </a:cubicBezTo>
                  <a:cubicBezTo>
                    <a:pt x="901" y="1"/>
                    <a:pt x="867" y="1"/>
                    <a:pt x="867" y="34"/>
                  </a:cubicBezTo>
                  <a:lnTo>
                    <a:pt x="867" y="167"/>
                  </a:lnTo>
                  <a:cubicBezTo>
                    <a:pt x="801" y="67"/>
                    <a:pt x="701" y="1"/>
                    <a:pt x="567"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3174050" y="4460300"/>
              <a:ext cx="18425" cy="29225"/>
            </a:xfrm>
            <a:custGeom>
              <a:avLst/>
              <a:gdLst/>
              <a:ahLst/>
              <a:cxnLst/>
              <a:rect l="l" t="t" r="r" b="b"/>
              <a:pathLst>
                <a:path w="737" h="1169" extrusionOk="0">
                  <a:moveTo>
                    <a:pt x="25" y="303"/>
                  </a:moveTo>
                  <a:lnTo>
                    <a:pt x="25" y="303"/>
                  </a:lnTo>
                  <a:cubicBezTo>
                    <a:pt x="11" y="341"/>
                    <a:pt x="3" y="385"/>
                    <a:pt x="3" y="434"/>
                  </a:cubicBezTo>
                  <a:cubicBezTo>
                    <a:pt x="3" y="500"/>
                    <a:pt x="20" y="555"/>
                    <a:pt x="49" y="600"/>
                  </a:cubicBezTo>
                  <a:lnTo>
                    <a:pt x="49" y="600"/>
                  </a:lnTo>
                  <a:cubicBezTo>
                    <a:pt x="8" y="507"/>
                    <a:pt x="0" y="401"/>
                    <a:pt x="25" y="303"/>
                  </a:cubicBezTo>
                  <a:close/>
                  <a:moveTo>
                    <a:pt x="336" y="1"/>
                  </a:moveTo>
                  <a:cubicBezTo>
                    <a:pt x="165" y="40"/>
                    <a:pt x="61" y="163"/>
                    <a:pt x="25" y="303"/>
                  </a:cubicBezTo>
                  <a:lnTo>
                    <a:pt x="25" y="303"/>
                  </a:lnTo>
                  <a:cubicBezTo>
                    <a:pt x="75" y="174"/>
                    <a:pt x="197" y="109"/>
                    <a:pt x="320" y="109"/>
                  </a:cubicBezTo>
                  <a:cubicBezTo>
                    <a:pt x="478" y="109"/>
                    <a:pt x="636" y="217"/>
                    <a:pt x="636" y="434"/>
                  </a:cubicBezTo>
                  <a:cubicBezTo>
                    <a:pt x="636" y="634"/>
                    <a:pt x="478" y="734"/>
                    <a:pt x="320" y="734"/>
                  </a:cubicBezTo>
                  <a:cubicBezTo>
                    <a:pt x="213" y="734"/>
                    <a:pt x="107" y="689"/>
                    <a:pt x="49" y="600"/>
                  </a:cubicBezTo>
                  <a:lnTo>
                    <a:pt x="49" y="600"/>
                  </a:lnTo>
                  <a:cubicBezTo>
                    <a:pt x="97" y="710"/>
                    <a:pt x="193" y="801"/>
                    <a:pt x="336" y="834"/>
                  </a:cubicBezTo>
                  <a:cubicBezTo>
                    <a:pt x="470" y="834"/>
                    <a:pt x="570" y="768"/>
                    <a:pt x="636" y="668"/>
                  </a:cubicBezTo>
                  <a:lnTo>
                    <a:pt x="636" y="768"/>
                  </a:lnTo>
                  <a:cubicBezTo>
                    <a:pt x="636" y="935"/>
                    <a:pt x="503" y="1068"/>
                    <a:pt x="336" y="1068"/>
                  </a:cubicBezTo>
                  <a:cubicBezTo>
                    <a:pt x="270" y="1068"/>
                    <a:pt x="236" y="1068"/>
                    <a:pt x="203" y="1035"/>
                  </a:cubicBezTo>
                  <a:cubicBezTo>
                    <a:pt x="169" y="1035"/>
                    <a:pt x="169" y="1035"/>
                    <a:pt x="136" y="1068"/>
                  </a:cubicBezTo>
                  <a:cubicBezTo>
                    <a:pt x="136" y="1068"/>
                    <a:pt x="136" y="1101"/>
                    <a:pt x="136" y="1101"/>
                  </a:cubicBezTo>
                  <a:cubicBezTo>
                    <a:pt x="203" y="1135"/>
                    <a:pt x="270" y="1135"/>
                    <a:pt x="303" y="1168"/>
                  </a:cubicBezTo>
                  <a:cubicBezTo>
                    <a:pt x="536" y="1168"/>
                    <a:pt x="703" y="968"/>
                    <a:pt x="703" y="768"/>
                  </a:cubicBezTo>
                  <a:lnTo>
                    <a:pt x="737" y="67"/>
                  </a:lnTo>
                  <a:cubicBezTo>
                    <a:pt x="703" y="34"/>
                    <a:pt x="703" y="1"/>
                    <a:pt x="670" y="1"/>
                  </a:cubicBezTo>
                  <a:cubicBezTo>
                    <a:pt x="670" y="1"/>
                    <a:pt x="636" y="34"/>
                    <a:pt x="636" y="67"/>
                  </a:cubicBezTo>
                  <a:lnTo>
                    <a:pt x="636" y="167"/>
                  </a:lnTo>
                  <a:cubicBezTo>
                    <a:pt x="570" y="67"/>
                    <a:pt x="470" y="1"/>
                    <a:pt x="336"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3199950" y="4460300"/>
              <a:ext cx="25050" cy="21175"/>
            </a:xfrm>
            <a:custGeom>
              <a:avLst/>
              <a:gdLst/>
              <a:ahLst/>
              <a:cxnLst/>
              <a:rect l="l" t="t" r="r" b="b"/>
              <a:pathLst>
                <a:path w="1002" h="847" extrusionOk="0">
                  <a:moveTo>
                    <a:pt x="436" y="91"/>
                  </a:moveTo>
                  <a:cubicBezTo>
                    <a:pt x="519" y="91"/>
                    <a:pt x="602" y="124"/>
                    <a:pt x="668" y="201"/>
                  </a:cubicBezTo>
                  <a:cubicBezTo>
                    <a:pt x="868" y="434"/>
                    <a:pt x="701" y="768"/>
                    <a:pt x="401" y="768"/>
                  </a:cubicBezTo>
                  <a:cubicBezTo>
                    <a:pt x="234" y="734"/>
                    <a:pt x="101" y="601"/>
                    <a:pt x="101" y="434"/>
                  </a:cubicBezTo>
                  <a:cubicBezTo>
                    <a:pt x="101" y="232"/>
                    <a:pt x="267" y="91"/>
                    <a:pt x="436" y="91"/>
                  </a:cubicBezTo>
                  <a:close/>
                  <a:moveTo>
                    <a:pt x="401" y="1"/>
                  </a:moveTo>
                  <a:cubicBezTo>
                    <a:pt x="168" y="34"/>
                    <a:pt x="1" y="201"/>
                    <a:pt x="1" y="434"/>
                  </a:cubicBezTo>
                  <a:cubicBezTo>
                    <a:pt x="1" y="677"/>
                    <a:pt x="205" y="847"/>
                    <a:pt x="421" y="847"/>
                  </a:cubicBezTo>
                  <a:cubicBezTo>
                    <a:pt x="531" y="847"/>
                    <a:pt x="644" y="803"/>
                    <a:pt x="735" y="701"/>
                  </a:cubicBezTo>
                  <a:cubicBezTo>
                    <a:pt x="1001" y="434"/>
                    <a:pt x="768" y="1"/>
                    <a:pt x="401"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2972300" y="4178425"/>
              <a:ext cx="12525" cy="29225"/>
            </a:xfrm>
            <a:custGeom>
              <a:avLst/>
              <a:gdLst/>
              <a:ahLst/>
              <a:cxnLst/>
              <a:rect l="l" t="t" r="r" b="b"/>
              <a:pathLst>
                <a:path w="501" h="1169" extrusionOk="0">
                  <a:moveTo>
                    <a:pt x="267" y="1"/>
                  </a:moveTo>
                  <a:cubicBezTo>
                    <a:pt x="234" y="1"/>
                    <a:pt x="167" y="34"/>
                    <a:pt x="167" y="101"/>
                  </a:cubicBezTo>
                  <a:lnTo>
                    <a:pt x="167" y="334"/>
                  </a:lnTo>
                  <a:lnTo>
                    <a:pt x="134" y="334"/>
                  </a:lnTo>
                  <a:cubicBezTo>
                    <a:pt x="0" y="334"/>
                    <a:pt x="0" y="501"/>
                    <a:pt x="134" y="501"/>
                  </a:cubicBezTo>
                  <a:lnTo>
                    <a:pt x="167" y="501"/>
                  </a:lnTo>
                  <a:lnTo>
                    <a:pt x="167" y="968"/>
                  </a:lnTo>
                  <a:cubicBezTo>
                    <a:pt x="167" y="1068"/>
                    <a:pt x="267" y="1168"/>
                    <a:pt x="367" y="1168"/>
                  </a:cubicBezTo>
                  <a:cubicBezTo>
                    <a:pt x="401" y="1168"/>
                    <a:pt x="467" y="1135"/>
                    <a:pt x="467" y="1068"/>
                  </a:cubicBezTo>
                  <a:cubicBezTo>
                    <a:pt x="467" y="1002"/>
                    <a:pt x="401" y="968"/>
                    <a:pt x="367" y="968"/>
                  </a:cubicBezTo>
                  <a:lnTo>
                    <a:pt x="367" y="501"/>
                  </a:lnTo>
                  <a:lnTo>
                    <a:pt x="401" y="501"/>
                  </a:lnTo>
                  <a:cubicBezTo>
                    <a:pt x="467" y="501"/>
                    <a:pt x="501" y="468"/>
                    <a:pt x="501" y="434"/>
                  </a:cubicBezTo>
                  <a:cubicBezTo>
                    <a:pt x="501" y="368"/>
                    <a:pt x="467" y="334"/>
                    <a:pt x="401" y="334"/>
                  </a:cubicBezTo>
                  <a:lnTo>
                    <a:pt x="367" y="334"/>
                  </a:lnTo>
                  <a:lnTo>
                    <a:pt x="367" y="101"/>
                  </a:lnTo>
                  <a:cubicBezTo>
                    <a:pt x="367" y="34"/>
                    <a:pt x="334" y="1"/>
                    <a:pt x="267"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2990650" y="4186775"/>
              <a:ext cx="20025" cy="20875"/>
            </a:xfrm>
            <a:custGeom>
              <a:avLst/>
              <a:gdLst/>
              <a:ahLst/>
              <a:cxnLst/>
              <a:rect l="l" t="t" r="r" b="b"/>
              <a:pathLst>
                <a:path w="801" h="835" extrusionOk="0">
                  <a:moveTo>
                    <a:pt x="400" y="167"/>
                  </a:moveTo>
                  <a:cubicBezTo>
                    <a:pt x="467" y="167"/>
                    <a:pt x="500" y="201"/>
                    <a:pt x="567" y="234"/>
                  </a:cubicBezTo>
                  <a:cubicBezTo>
                    <a:pt x="634" y="334"/>
                    <a:pt x="634" y="501"/>
                    <a:pt x="567" y="601"/>
                  </a:cubicBezTo>
                  <a:cubicBezTo>
                    <a:pt x="534" y="634"/>
                    <a:pt x="467" y="668"/>
                    <a:pt x="400" y="668"/>
                  </a:cubicBezTo>
                  <a:cubicBezTo>
                    <a:pt x="334" y="668"/>
                    <a:pt x="300" y="634"/>
                    <a:pt x="234" y="601"/>
                  </a:cubicBezTo>
                  <a:cubicBezTo>
                    <a:pt x="200" y="534"/>
                    <a:pt x="167" y="467"/>
                    <a:pt x="200" y="434"/>
                  </a:cubicBezTo>
                  <a:lnTo>
                    <a:pt x="167" y="434"/>
                  </a:lnTo>
                  <a:cubicBezTo>
                    <a:pt x="167" y="367"/>
                    <a:pt x="200" y="301"/>
                    <a:pt x="234" y="234"/>
                  </a:cubicBezTo>
                  <a:cubicBezTo>
                    <a:pt x="300" y="201"/>
                    <a:pt x="334" y="167"/>
                    <a:pt x="400" y="167"/>
                  </a:cubicBezTo>
                  <a:close/>
                  <a:moveTo>
                    <a:pt x="400" y="0"/>
                  </a:moveTo>
                  <a:cubicBezTo>
                    <a:pt x="300" y="0"/>
                    <a:pt x="200" y="34"/>
                    <a:pt x="134" y="134"/>
                  </a:cubicBezTo>
                  <a:cubicBezTo>
                    <a:pt x="33" y="201"/>
                    <a:pt x="0" y="301"/>
                    <a:pt x="0" y="434"/>
                  </a:cubicBezTo>
                  <a:cubicBezTo>
                    <a:pt x="0" y="534"/>
                    <a:pt x="33" y="634"/>
                    <a:pt x="134" y="701"/>
                  </a:cubicBezTo>
                  <a:cubicBezTo>
                    <a:pt x="200" y="801"/>
                    <a:pt x="300" y="834"/>
                    <a:pt x="400" y="834"/>
                  </a:cubicBezTo>
                  <a:cubicBezTo>
                    <a:pt x="500" y="834"/>
                    <a:pt x="601" y="801"/>
                    <a:pt x="701" y="701"/>
                  </a:cubicBezTo>
                  <a:cubicBezTo>
                    <a:pt x="767" y="634"/>
                    <a:pt x="801" y="534"/>
                    <a:pt x="801" y="434"/>
                  </a:cubicBezTo>
                  <a:cubicBezTo>
                    <a:pt x="801" y="301"/>
                    <a:pt x="767" y="201"/>
                    <a:pt x="701" y="134"/>
                  </a:cubicBezTo>
                  <a:cubicBezTo>
                    <a:pt x="601" y="34"/>
                    <a:pt x="500" y="0"/>
                    <a:pt x="400"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3018150" y="4186775"/>
              <a:ext cx="30900" cy="20875"/>
            </a:xfrm>
            <a:custGeom>
              <a:avLst/>
              <a:gdLst/>
              <a:ahLst/>
              <a:cxnLst/>
              <a:rect l="l" t="t" r="r" b="b"/>
              <a:pathLst>
                <a:path w="1236" h="835" extrusionOk="0">
                  <a:moveTo>
                    <a:pt x="101" y="0"/>
                  </a:moveTo>
                  <a:cubicBezTo>
                    <a:pt x="68" y="0"/>
                    <a:pt x="1" y="34"/>
                    <a:pt x="1" y="100"/>
                  </a:cubicBezTo>
                  <a:lnTo>
                    <a:pt x="1" y="334"/>
                  </a:lnTo>
                  <a:lnTo>
                    <a:pt x="1" y="734"/>
                  </a:lnTo>
                  <a:cubicBezTo>
                    <a:pt x="1" y="768"/>
                    <a:pt x="34" y="801"/>
                    <a:pt x="101" y="834"/>
                  </a:cubicBezTo>
                  <a:cubicBezTo>
                    <a:pt x="134" y="834"/>
                    <a:pt x="168" y="801"/>
                    <a:pt x="168" y="768"/>
                  </a:cubicBezTo>
                  <a:lnTo>
                    <a:pt x="168" y="334"/>
                  </a:lnTo>
                  <a:cubicBezTo>
                    <a:pt x="168" y="267"/>
                    <a:pt x="234" y="167"/>
                    <a:pt x="334" y="167"/>
                  </a:cubicBezTo>
                  <a:cubicBezTo>
                    <a:pt x="435" y="167"/>
                    <a:pt x="501" y="234"/>
                    <a:pt x="501" y="334"/>
                  </a:cubicBezTo>
                  <a:lnTo>
                    <a:pt x="501" y="734"/>
                  </a:lnTo>
                  <a:cubicBezTo>
                    <a:pt x="501" y="801"/>
                    <a:pt x="535" y="834"/>
                    <a:pt x="601" y="834"/>
                  </a:cubicBezTo>
                  <a:cubicBezTo>
                    <a:pt x="635" y="834"/>
                    <a:pt x="668" y="801"/>
                    <a:pt x="701" y="734"/>
                  </a:cubicBezTo>
                  <a:lnTo>
                    <a:pt x="701" y="334"/>
                  </a:lnTo>
                  <a:cubicBezTo>
                    <a:pt x="701" y="234"/>
                    <a:pt x="768" y="167"/>
                    <a:pt x="902" y="167"/>
                  </a:cubicBezTo>
                  <a:cubicBezTo>
                    <a:pt x="968" y="167"/>
                    <a:pt x="1068" y="234"/>
                    <a:pt x="1068" y="334"/>
                  </a:cubicBezTo>
                  <a:lnTo>
                    <a:pt x="1068" y="734"/>
                  </a:lnTo>
                  <a:cubicBezTo>
                    <a:pt x="1035" y="801"/>
                    <a:pt x="1102" y="834"/>
                    <a:pt x="1135" y="834"/>
                  </a:cubicBezTo>
                  <a:cubicBezTo>
                    <a:pt x="1202" y="834"/>
                    <a:pt x="1235" y="801"/>
                    <a:pt x="1235" y="734"/>
                  </a:cubicBezTo>
                  <a:lnTo>
                    <a:pt x="1235" y="334"/>
                  </a:lnTo>
                  <a:cubicBezTo>
                    <a:pt x="1235" y="134"/>
                    <a:pt x="1068" y="0"/>
                    <a:pt x="902" y="0"/>
                  </a:cubicBezTo>
                  <a:cubicBezTo>
                    <a:pt x="818" y="67"/>
                    <a:pt x="718" y="100"/>
                    <a:pt x="622" y="100"/>
                  </a:cubicBezTo>
                  <a:cubicBezTo>
                    <a:pt x="526" y="100"/>
                    <a:pt x="435" y="67"/>
                    <a:pt x="368" y="0"/>
                  </a:cubicBezTo>
                  <a:cubicBezTo>
                    <a:pt x="301" y="0"/>
                    <a:pt x="234" y="0"/>
                    <a:pt x="168" y="34"/>
                  </a:cubicBezTo>
                  <a:cubicBezTo>
                    <a:pt x="168" y="0"/>
                    <a:pt x="134" y="0"/>
                    <a:pt x="1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3056525" y="4201775"/>
              <a:ext cx="6700" cy="5875"/>
            </a:xfrm>
            <a:custGeom>
              <a:avLst/>
              <a:gdLst/>
              <a:ahLst/>
              <a:cxnLst/>
              <a:rect l="l" t="t" r="r" b="b"/>
              <a:pathLst>
                <a:path w="268" h="235" extrusionOk="0">
                  <a:moveTo>
                    <a:pt x="134" y="1"/>
                  </a:moveTo>
                  <a:cubicBezTo>
                    <a:pt x="67" y="1"/>
                    <a:pt x="0" y="34"/>
                    <a:pt x="0" y="134"/>
                  </a:cubicBezTo>
                  <a:cubicBezTo>
                    <a:pt x="0" y="201"/>
                    <a:pt x="67" y="234"/>
                    <a:pt x="134" y="234"/>
                  </a:cubicBezTo>
                  <a:cubicBezTo>
                    <a:pt x="200" y="234"/>
                    <a:pt x="267" y="201"/>
                    <a:pt x="267" y="134"/>
                  </a:cubicBezTo>
                  <a:cubicBezTo>
                    <a:pt x="267" y="34"/>
                    <a:pt x="200" y="1"/>
                    <a:pt x="134"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3064025" y="4186775"/>
              <a:ext cx="18725" cy="20875"/>
            </a:xfrm>
            <a:custGeom>
              <a:avLst/>
              <a:gdLst/>
              <a:ahLst/>
              <a:cxnLst/>
              <a:rect l="l" t="t" r="r" b="b"/>
              <a:pathLst>
                <a:path w="749" h="835" extrusionOk="0">
                  <a:moveTo>
                    <a:pt x="434" y="0"/>
                  </a:moveTo>
                  <a:cubicBezTo>
                    <a:pt x="201" y="0"/>
                    <a:pt x="1" y="201"/>
                    <a:pt x="1" y="434"/>
                  </a:cubicBezTo>
                  <a:cubicBezTo>
                    <a:pt x="34" y="634"/>
                    <a:pt x="201" y="801"/>
                    <a:pt x="434" y="834"/>
                  </a:cubicBezTo>
                  <a:cubicBezTo>
                    <a:pt x="501" y="834"/>
                    <a:pt x="601" y="801"/>
                    <a:pt x="668" y="734"/>
                  </a:cubicBezTo>
                  <a:cubicBezTo>
                    <a:pt x="749" y="680"/>
                    <a:pt x="699" y="583"/>
                    <a:pt x="624" y="583"/>
                  </a:cubicBezTo>
                  <a:cubicBezTo>
                    <a:pt x="606" y="583"/>
                    <a:pt x="587" y="588"/>
                    <a:pt x="568" y="601"/>
                  </a:cubicBezTo>
                  <a:cubicBezTo>
                    <a:pt x="534" y="634"/>
                    <a:pt x="468" y="634"/>
                    <a:pt x="434" y="634"/>
                  </a:cubicBezTo>
                  <a:cubicBezTo>
                    <a:pt x="301" y="634"/>
                    <a:pt x="167" y="534"/>
                    <a:pt x="167" y="401"/>
                  </a:cubicBezTo>
                  <a:cubicBezTo>
                    <a:pt x="167" y="264"/>
                    <a:pt x="292" y="158"/>
                    <a:pt x="424" y="158"/>
                  </a:cubicBezTo>
                  <a:cubicBezTo>
                    <a:pt x="485" y="158"/>
                    <a:pt x="548" y="181"/>
                    <a:pt x="601" y="234"/>
                  </a:cubicBezTo>
                  <a:cubicBezTo>
                    <a:pt x="618" y="251"/>
                    <a:pt x="634" y="259"/>
                    <a:pt x="651" y="259"/>
                  </a:cubicBezTo>
                  <a:cubicBezTo>
                    <a:pt x="668" y="259"/>
                    <a:pt x="684" y="251"/>
                    <a:pt x="701" y="234"/>
                  </a:cubicBezTo>
                  <a:cubicBezTo>
                    <a:pt x="734" y="167"/>
                    <a:pt x="734" y="134"/>
                    <a:pt x="701" y="100"/>
                  </a:cubicBezTo>
                  <a:cubicBezTo>
                    <a:pt x="634" y="34"/>
                    <a:pt x="534" y="0"/>
                    <a:pt x="43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3088200" y="4186775"/>
              <a:ext cx="20050" cy="20875"/>
            </a:xfrm>
            <a:custGeom>
              <a:avLst/>
              <a:gdLst/>
              <a:ahLst/>
              <a:cxnLst/>
              <a:rect l="l" t="t" r="r" b="b"/>
              <a:pathLst>
                <a:path w="802" h="835" extrusionOk="0">
                  <a:moveTo>
                    <a:pt x="401" y="167"/>
                  </a:moveTo>
                  <a:cubicBezTo>
                    <a:pt x="468" y="167"/>
                    <a:pt x="501" y="201"/>
                    <a:pt x="568" y="234"/>
                  </a:cubicBezTo>
                  <a:cubicBezTo>
                    <a:pt x="635" y="334"/>
                    <a:pt x="635" y="501"/>
                    <a:pt x="568" y="601"/>
                  </a:cubicBezTo>
                  <a:cubicBezTo>
                    <a:pt x="501" y="634"/>
                    <a:pt x="468" y="668"/>
                    <a:pt x="401" y="668"/>
                  </a:cubicBezTo>
                  <a:cubicBezTo>
                    <a:pt x="334" y="668"/>
                    <a:pt x="268" y="634"/>
                    <a:pt x="234" y="601"/>
                  </a:cubicBezTo>
                  <a:cubicBezTo>
                    <a:pt x="201" y="534"/>
                    <a:pt x="168" y="467"/>
                    <a:pt x="168" y="434"/>
                  </a:cubicBezTo>
                  <a:cubicBezTo>
                    <a:pt x="168" y="367"/>
                    <a:pt x="201" y="301"/>
                    <a:pt x="234" y="234"/>
                  </a:cubicBezTo>
                  <a:cubicBezTo>
                    <a:pt x="268" y="201"/>
                    <a:pt x="334" y="167"/>
                    <a:pt x="401" y="167"/>
                  </a:cubicBezTo>
                  <a:close/>
                  <a:moveTo>
                    <a:pt x="401" y="0"/>
                  </a:moveTo>
                  <a:cubicBezTo>
                    <a:pt x="301" y="0"/>
                    <a:pt x="168" y="34"/>
                    <a:pt x="101" y="134"/>
                  </a:cubicBezTo>
                  <a:cubicBezTo>
                    <a:pt x="34" y="201"/>
                    <a:pt x="1" y="301"/>
                    <a:pt x="1" y="434"/>
                  </a:cubicBezTo>
                  <a:cubicBezTo>
                    <a:pt x="1" y="534"/>
                    <a:pt x="34" y="634"/>
                    <a:pt x="101" y="701"/>
                  </a:cubicBezTo>
                  <a:cubicBezTo>
                    <a:pt x="168" y="801"/>
                    <a:pt x="301" y="834"/>
                    <a:pt x="401" y="834"/>
                  </a:cubicBezTo>
                  <a:cubicBezTo>
                    <a:pt x="501" y="834"/>
                    <a:pt x="601" y="801"/>
                    <a:pt x="668" y="701"/>
                  </a:cubicBezTo>
                  <a:cubicBezTo>
                    <a:pt x="768" y="634"/>
                    <a:pt x="801" y="534"/>
                    <a:pt x="801" y="434"/>
                  </a:cubicBezTo>
                  <a:cubicBezTo>
                    <a:pt x="801" y="301"/>
                    <a:pt x="768" y="201"/>
                    <a:pt x="668" y="134"/>
                  </a:cubicBezTo>
                  <a:cubicBezTo>
                    <a:pt x="601" y="34"/>
                    <a:pt x="501" y="0"/>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3114050" y="4186775"/>
              <a:ext cx="20050" cy="20875"/>
            </a:xfrm>
            <a:custGeom>
              <a:avLst/>
              <a:gdLst/>
              <a:ahLst/>
              <a:cxnLst/>
              <a:rect l="l" t="t" r="r" b="b"/>
              <a:pathLst>
                <a:path w="802" h="835" extrusionOk="0">
                  <a:moveTo>
                    <a:pt x="401" y="167"/>
                  </a:moveTo>
                  <a:cubicBezTo>
                    <a:pt x="468" y="167"/>
                    <a:pt x="501" y="201"/>
                    <a:pt x="568" y="234"/>
                  </a:cubicBezTo>
                  <a:cubicBezTo>
                    <a:pt x="635" y="334"/>
                    <a:pt x="635" y="501"/>
                    <a:pt x="568" y="601"/>
                  </a:cubicBezTo>
                  <a:cubicBezTo>
                    <a:pt x="535" y="634"/>
                    <a:pt x="468" y="668"/>
                    <a:pt x="401" y="668"/>
                  </a:cubicBezTo>
                  <a:cubicBezTo>
                    <a:pt x="335" y="668"/>
                    <a:pt x="301" y="634"/>
                    <a:pt x="234" y="601"/>
                  </a:cubicBezTo>
                  <a:cubicBezTo>
                    <a:pt x="201" y="534"/>
                    <a:pt x="168" y="467"/>
                    <a:pt x="201" y="434"/>
                  </a:cubicBezTo>
                  <a:cubicBezTo>
                    <a:pt x="168" y="367"/>
                    <a:pt x="201" y="301"/>
                    <a:pt x="234" y="234"/>
                  </a:cubicBezTo>
                  <a:cubicBezTo>
                    <a:pt x="301" y="201"/>
                    <a:pt x="335" y="167"/>
                    <a:pt x="401" y="167"/>
                  </a:cubicBezTo>
                  <a:close/>
                  <a:moveTo>
                    <a:pt x="401" y="0"/>
                  </a:moveTo>
                  <a:cubicBezTo>
                    <a:pt x="301" y="0"/>
                    <a:pt x="201" y="34"/>
                    <a:pt x="134" y="134"/>
                  </a:cubicBezTo>
                  <a:cubicBezTo>
                    <a:pt x="34" y="201"/>
                    <a:pt x="1" y="301"/>
                    <a:pt x="1" y="434"/>
                  </a:cubicBezTo>
                  <a:cubicBezTo>
                    <a:pt x="1" y="534"/>
                    <a:pt x="34" y="634"/>
                    <a:pt x="134" y="701"/>
                  </a:cubicBezTo>
                  <a:cubicBezTo>
                    <a:pt x="201" y="801"/>
                    <a:pt x="301" y="834"/>
                    <a:pt x="401" y="834"/>
                  </a:cubicBezTo>
                  <a:cubicBezTo>
                    <a:pt x="501" y="834"/>
                    <a:pt x="601" y="801"/>
                    <a:pt x="701" y="701"/>
                  </a:cubicBezTo>
                  <a:cubicBezTo>
                    <a:pt x="768" y="634"/>
                    <a:pt x="802" y="534"/>
                    <a:pt x="802" y="434"/>
                  </a:cubicBezTo>
                  <a:cubicBezTo>
                    <a:pt x="802" y="301"/>
                    <a:pt x="768" y="201"/>
                    <a:pt x="701" y="134"/>
                  </a:cubicBezTo>
                  <a:cubicBezTo>
                    <a:pt x="601" y="34"/>
                    <a:pt x="501" y="0"/>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3140750" y="4186775"/>
              <a:ext cx="21825" cy="28375"/>
            </a:xfrm>
            <a:custGeom>
              <a:avLst/>
              <a:gdLst/>
              <a:ahLst/>
              <a:cxnLst/>
              <a:rect l="l" t="t" r="r" b="b"/>
              <a:pathLst>
                <a:path w="873" h="1135" extrusionOk="0">
                  <a:moveTo>
                    <a:pt x="417" y="184"/>
                  </a:moveTo>
                  <a:cubicBezTo>
                    <a:pt x="476" y="184"/>
                    <a:pt x="534" y="201"/>
                    <a:pt x="567" y="234"/>
                  </a:cubicBezTo>
                  <a:cubicBezTo>
                    <a:pt x="634" y="301"/>
                    <a:pt x="634" y="367"/>
                    <a:pt x="634" y="434"/>
                  </a:cubicBezTo>
                  <a:cubicBezTo>
                    <a:pt x="634" y="467"/>
                    <a:pt x="634" y="534"/>
                    <a:pt x="567" y="601"/>
                  </a:cubicBezTo>
                  <a:cubicBezTo>
                    <a:pt x="534" y="634"/>
                    <a:pt x="476" y="651"/>
                    <a:pt x="417" y="651"/>
                  </a:cubicBezTo>
                  <a:cubicBezTo>
                    <a:pt x="359" y="651"/>
                    <a:pt x="301" y="634"/>
                    <a:pt x="267" y="601"/>
                  </a:cubicBezTo>
                  <a:cubicBezTo>
                    <a:pt x="234" y="534"/>
                    <a:pt x="201" y="467"/>
                    <a:pt x="201" y="434"/>
                  </a:cubicBezTo>
                  <a:cubicBezTo>
                    <a:pt x="201" y="367"/>
                    <a:pt x="234" y="301"/>
                    <a:pt x="267" y="234"/>
                  </a:cubicBezTo>
                  <a:cubicBezTo>
                    <a:pt x="301" y="201"/>
                    <a:pt x="359" y="184"/>
                    <a:pt x="417" y="184"/>
                  </a:cubicBezTo>
                  <a:close/>
                  <a:moveTo>
                    <a:pt x="100" y="0"/>
                  </a:moveTo>
                  <a:cubicBezTo>
                    <a:pt x="67" y="0"/>
                    <a:pt x="0" y="34"/>
                    <a:pt x="34" y="100"/>
                  </a:cubicBezTo>
                  <a:lnTo>
                    <a:pt x="34" y="434"/>
                  </a:lnTo>
                  <a:lnTo>
                    <a:pt x="34" y="1068"/>
                  </a:lnTo>
                  <a:cubicBezTo>
                    <a:pt x="34" y="1101"/>
                    <a:pt x="67" y="1135"/>
                    <a:pt x="100" y="1135"/>
                  </a:cubicBezTo>
                  <a:cubicBezTo>
                    <a:pt x="167" y="1135"/>
                    <a:pt x="201" y="1101"/>
                    <a:pt x="201" y="1034"/>
                  </a:cubicBezTo>
                  <a:lnTo>
                    <a:pt x="201" y="768"/>
                  </a:lnTo>
                  <a:cubicBezTo>
                    <a:pt x="267" y="801"/>
                    <a:pt x="334" y="834"/>
                    <a:pt x="434" y="834"/>
                  </a:cubicBezTo>
                  <a:cubicBezTo>
                    <a:pt x="873" y="834"/>
                    <a:pt x="696" y="14"/>
                    <a:pt x="354" y="14"/>
                  </a:cubicBezTo>
                  <a:cubicBezTo>
                    <a:pt x="305" y="14"/>
                    <a:pt x="254" y="30"/>
                    <a:pt x="201" y="67"/>
                  </a:cubicBezTo>
                  <a:cubicBezTo>
                    <a:pt x="201" y="34"/>
                    <a:pt x="134" y="0"/>
                    <a:pt x="100"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3166600" y="4186775"/>
              <a:ext cx="20875" cy="20125"/>
            </a:xfrm>
            <a:custGeom>
              <a:avLst/>
              <a:gdLst/>
              <a:ahLst/>
              <a:cxnLst/>
              <a:rect l="l" t="t" r="r" b="b"/>
              <a:pathLst>
                <a:path w="835" h="805" extrusionOk="0">
                  <a:moveTo>
                    <a:pt x="401" y="167"/>
                  </a:moveTo>
                  <a:cubicBezTo>
                    <a:pt x="534" y="167"/>
                    <a:pt x="634" y="234"/>
                    <a:pt x="668" y="334"/>
                  </a:cubicBezTo>
                  <a:lnTo>
                    <a:pt x="201" y="334"/>
                  </a:lnTo>
                  <a:cubicBezTo>
                    <a:pt x="201" y="234"/>
                    <a:pt x="301" y="167"/>
                    <a:pt x="401" y="167"/>
                  </a:cubicBezTo>
                  <a:close/>
                  <a:moveTo>
                    <a:pt x="434" y="0"/>
                  </a:moveTo>
                  <a:cubicBezTo>
                    <a:pt x="201" y="0"/>
                    <a:pt x="0" y="167"/>
                    <a:pt x="0" y="401"/>
                  </a:cubicBezTo>
                  <a:cubicBezTo>
                    <a:pt x="31" y="617"/>
                    <a:pt x="177" y="805"/>
                    <a:pt x="384" y="805"/>
                  </a:cubicBezTo>
                  <a:cubicBezTo>
                    <a:pt x="400" y="805"/>
                    <a:pt x="417" y="803"/>
                    <a:pt x="434" y="801"/>
                  </a:cubicBezTo>
                  <a:cubicBezTo>
                    <a:pt x="568" y="801"/>
                    <a:pt x="668" y="768"/>
                    <a:pt x="734" y="701"/>
                  </a:cubicBezTo>
                  <a:cubicBezTo>
                    <a:pt x="768" y="668"/>
                    <a:pt x="768" y="634"/>
                    <a:pt x="734" y="601"/>
                  </a:cubicBezTo>
                  <a:cubicBezTo>
                    <a:pt x="718" y="584"/>
                    <a:pt x="701" y="576"/>
                    <a:pt x="680" y="576"/>
                  </a:cubicBezTo>
                  <a:cubicBezTo>
                    <a:pt x="659" y="576"/>
                    <a:pt x="634" y="584"/>
                    <a:pt x="601" y="601"/>
                  </a:cubicBezTo>
                  <a:cubicBezTo>
                    <a:pt x="568" y="634"/>
                    <a:pt x="501" y="634"/>
                    <a:pt x="434" y="634"/>
                  </a:cubicBezTo>
                  <a:cubicBezTo>
                    <a:pt x="367" y="634"/>
                    <a:pt x="334" y="601"/>
                    <a:pt x="267" y="567"/>
                  </a:cubicBezTo>
                  <a:cubicBezTo>
                    <a:pt x="267" y="534"/>
                    <a:pt x="234" y="501"/>
                    <a:pt x="234" y="467"/>
                  </a:cubicBezTo>
                  <a:lnTo>
                    <a:pt x="768" y="467"/>
                  </a:lnTo>
                  <a:cubicBezTo>
                    <a:pt x="801" y="467"/>
                    <a:pt x="834" y="434"/>
                    <a:pt x="834" y="401"/>
                  </a:cubicBezTo>
                  <a:cubicBezTo>
                    <a:pt x="834" y="167"/>
                    <a:pt x="634" y="0"/>
                    <a:pt x="43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3192450" y="4186775"/>
              <a:ext cx="13375" cy="20875"/>
            </a:xfrm>
            <a:custGeom>
              <a:avLst/>
              <a:gdLst/>
              <a:ahLst/>
              <a:cxnLst/>
              <a:rect l="l" t="t" r="r" b="b"/>
              <a:pathLst>
                <a:path w="535" h="835" extrusionOk="0">
                  <a:moveTo>
                    <a:pt x="101" y="0"/>
                  </a:moveTo>
                  <a:cubicBezTo>
                    <a:pt x="67" y="0"/>
                    <a:pt x="1" y="34"/>
                    <a:pt x="1" y="100"/>
                  </a:cubicBezTo>
                  <a:lnTo>
                    <a:pt x="1" y="734"/>
                  </a:lnTo>
                  <a:cubicBezTo>
                    <a:pt x="1" y="801"/>
                    <a:pt x="67" y="834"/>
                    <a:pt x="101" y="834"/>
                  </a:cubicBezTo>
                  <a:cubicBezTo>
                    <a:pt x="134" y="834"/>
                    <a:pt x="201" y="801"/>
                    <a:pt x="201" y="734"/>
                  </a:cubicBezTo>
                  <a:lnTo>
                    <a:pt x="201" y="434"/>
                  </a:lnTo>
                  <a:cubicBezTo>
                    <a:pt x="201" y="367"/>
                    <a:pt x="234" y="334"/>
                    <a:pt x="267" y="267"/>
                  </a:cubicBezTo>
                  <a:cubicBezTo>
                    <a:pt x="267" y="234"/>
                    <a:pt x="301" y="234"/>
                    <a:pt x="334" y="201"/>
                  </a:cubicBezTo>
                  <a:cubicBezTo>
                    <a:pt x="367" y="167"/>
                    <a:pt x="401" y="167"/>
                    <a:pt x="434" y="167"/>
                  </a:cubicBezTo>
                  <a:cubicBezTo>
                    <a:pt x="501" y="167"/>
                    <a:pt x="534" y="134"/>
                    <a:pt x="534" y="100"/>
                  </a:cubicBezTo>
                  <a:cubicBezTo>
                    <a:pt x="534" y="34"/>
                    <a:pt x="501" y="0"/>
                    <a:pt x="434" y="0"/>
                  </a:cubicBezTo>
                  <a:cubicBezTo>
                    <a:pt x="367" y="0"/>
                    <a:pt x="301" y="0"/>
                    <a:pt x="234" y="67"/>
                  </a:cubicBezTo>
                  <a:lnTo>
                    <a:pt x="201" y="100"/>
                  </a:lnTo>
                  <a:cubicBezTo>
                    <a:pt x="201" y="34"/>
                    <a:pt x="134" y="0"/>
                    <a:pt x="1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3234150" y="4177600"/>
              <a:ext cx="25875" cy="30050"/>
            </a:xfrm>
            <a:custGeom>
              <a:avLst/>
              <a:gdLst/>
              <a:ahLst/>
              <a:cxnLst/>
              <a:rect l="l" t="t" r="r" b="b"/>
              <a:pathLst>
                <a:path w="1035" h="1202" extrusionOk="0">
                  <a:moveTo>
                    <a:pt x="734" y="401"/>
                  </a:moveTo>
                  <a:lnTo>
                    <a:pt x="668" y="801"/>
                  </a:lnTo>
                  <a:lnTo>
                    <a:pt x="334" y="801"/>
                  </a:lnTo>
                  <a:lnTo>
                    <a:pt x="401" y="401"/>
                  </a:lnTo>
                  <a:close/>
                  <a:moveTo>
                    <a:pt x="401" y="0"/>
                  </a:moveTo>
                  <a:cubicBezTo>
                    <a:pt x="401" y="0"/>
                    <a:pt x="367" y="34"/>
                    <a:pt x="367" y="34"/>
                  </a:cubicBezTo>
                  <a:lnTo>
                    <a:pt x="334" y="334"/>
                  </a:lnTo>
                  <a:lnTo>
                    <a:pt x="134" y="334"/>
                  </a:lnTo>
                  <a:cubicBezTo>
                    <a:pt x="67" y="334"/>
                    <a:pt x="67" y="401"/>
                    <a:pt x="134" y="401"/>
                  </a:cubicBezTo>
                  <a:lnTo>
                    <a:pt x="301" y="401"/>
                  </a:lnTo>
                  <a:lnTo>
                    <a:pt x="234" y="801"/>
                  </a:lnTo>
                  <a:lnTo>
                    <a:pt x="67" y="801"/>
                  </a:lnTo>
                  <a:cubicBezTo>
                    <a:pt x="0" y="801"/>
                    <a:pt x="0" y="868"/>
                    <a:pt x="67" y="868"/>
                  </a:cubicBezTo>
                  <a:lnTo>
                    <a:pt x="234" y="868"/>
                  </a:lnTo>
                  <a:lnTo>
                    <a:pt x="167" y="1135"/>
                  </a:lnTo>
                  <a:cubicBezTo>
                    <a:pt x="167" y="1168"/>
                    <a:pt x="167" y="1201"/>
                    <a:pt x="201" y="1201"/>
                  </a:cubicBezTo>
                  <a:cubicBezTo>
                    <a:pt x="234" y="1201"/>
                    <a:pt x="234" y="1168"/>
                    <a:pt x="234" y="1168"/>
                  </a:cubicBezTo>
                  <a:lnTo>
                    <a:pt x="301" y="868"/>
                  </a:lnTo>
                  <a:lnTo>
                    <a:pt x="634" y="868"/>
                  </a:lnTo>
                  <a:lnTo>
                    <a:pt x="601" y="1135"/>
                  </a:lnTo>
                  <a:cubicBezTo>
                    <a:pt x="567" y="1168"/>
                    <a:pt x="601" y="1201"/>
                    <a:pt x="634" y="1201"/>
                  </a:cubicBezTo>
                  <a:cubicBezTo>
                    <a:pt x="634" y="1201"/>
                    <a:pt x="668" y="1168"/>
                    <a:pt x="668" y="1168"/>
                  </a:cubicBezTo>
                  <a:lnTo>
                    <a:pt x="734" y="868"/>
                  </a:lnTo>
                  <a:lnTo>
                    <a:pt x="901" y="868"/>
                  </a:lnTo>
                  <a:cubicBezTo>
                    <a:pt x="968" y="868"/>
                    <a:pt x="968" y="801"/>
                    <a:pt x="901" y="801"/>
                  </a:cubicBezTo>
                  <a:lnTo>
                    <a:pt x="734" y="801"/>
                  </a:lnTo>
                  <a:lnTo>
                    <a:pt x="801" y="401"/>
                  </a:lnTo>
                  <a:lnTo>
                    <a:pt x="1001" y="401"/>
                  </a:lnTo>
                  <a:cubicBezTo>
                    <a:pt x="1034" y="401"/>
                    <a:pt x="1034" y="334"/>
                    <a:pt x="1001" y="334"/>
                  </a:cubicBezTo>
                  <a:lnTo>
                    <a:pt x="834" y="334"/>
                  </a:lnTo>
                  <a:lnTo>
                    <a:pt x="868" y="67"/>
                  </a:lnTo>
                  <a:cubicBezTo>
                    <a:pt x="868" y="34"/>
                    <a:pt x="868" y="0"/>
                    <a:pt x="834" y="0"/>
                  </a:cubicBezTo>
                  <a:cubicBezTo>
                    <a:pt x="801" y="0"/>
                    <a:pt x="801" y="34"/>
                    <a:pt x="801" y="34"/>
                  </a:cubicBezTo>
                  <a:lnTo>
                    <a:pt x="768" y="334"/>
                  </a:lnTo>
                  <a:lnTo>
                    <a:pt x="401" y="334"/>
                  </a:lnTo>
                  <a:lnTo>
                    <a:pt x="467" y="67"/>
                  </a:lnTo>
                  <a:cubicBezTo>
                    <a:pt x="467" y="34"/>
                    <a:pt x="434" y="0"/>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3264175" y="4178425"/>
              <a:ext cx="21700" cy="29225"/>
            </a:xfrm>
            <a:custGeom>
              <a:avLst/>
              <a:gdLst/>
              <a:ahLst/>
              <a:cxnLst/>
              <a:rect l="l" t="t" r="r" b="b"/>
              <a:pathLst>
                <a:path w="868" h="1169" extrusionOk="0">
                  <a:moveTo>
                    <a:pt x="34" y="1"/>
                  </a:moveTo>
                  <a:cubicBezTo>
                    <a:pt x="0" y="1"/>
                    <a:pt x="0" y="1"/>
                    <a:pt x="0" y="34"/>
                  </a:cubicBezTo>
                  <a:cubicBezTo>
                    <a:pt x="0" y="68"/>
                    <a:pt x="0" y="68"/>
                    <a:pt x="34" y="68"/>
                  </a:cubicBezTo>
                  <a:lnTo>
                    <a:pt x="401" y="68"/>
                  </a:lnTo>
                  <a:lnTo>
                    <a:pt x="401" y="1135"/>
                  </a:lnTo>
                  <a:cubicBezTo>
                    <a:pt x="401" y="1135"/>
                    <a:pt x="401" y="1168"/>
                    <a:pt x="434" y="1168"/>
                  </a:cubicBezTo>
                  <a:cubicBezTo>
                    <a:pt x="434" y="1168"/>
                    <a:pt x="467" y="1135"/>
                    <a:pt x="467" y="1135"/>
                  </a:cubicBezTo>
                  <a:lnTo>
                    <a:pt x="467" y="68"/>
                  </a:lnTo>
                  <a:lnTo>
                    <a:pt x="834" y="68"/>
                  </a:lnTo>
                  <a:cubicBezTo>
                    <a:pt x="834" y="68"/>
                    <a:pt x="868" y="68"/>
                    <a:pt x="868" y="34"/>
                  </a:cubicBezTo>
                  <a:cubicBezTo>
                    <a:pt x="868" y="1"/>
                    <a:pt x="834" y="1"/>
                    <a:pt x="834"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3293350" y="4178425"/>
              <a:ext cx="17550" cy="29225"/>
            </a:xfrm>
            <a:custGeom>
              <a:avLst/>
              <a:gdLst/>
              <a:ahLst/>
              <a:cxnLst/>
              <a:rect l="l" t="t" r="r" b="b"/>
              <a:pathLst>
                <a:path w="702" h="1169" extrusionOk="0">
                  <a:moveTo>
                    <a:pt x="301" y="68"/>
                  </a:moveTo>
                  <a:cubicBezTo>
                    <a:pt x="401" y="68"/>
                    <a:pt x="501" y="168"/>
                    <a:pt x="501" y="301"/>
                  </a:cubicBezTo>
                  <a:cubicBezTo>
                    <a:pt x="501" y="401"/>
                    <a:pt x="401" y="501"/>
                    <a:pt x="301" y="501"/>
                  </a:cubicBezTo>
                  <a:lnTo>
                    <a:pt x="101" y="501"/>
                  </a:lnTo>
                  <a:lnTo>
                    <a:pt x="101" y="68"/>
                  </a:lnTo>
                  <a:close/>
                  <a:moveTo>
                    <a:pt x="368" y="568"/>
                  </a:moveTo>
                  <a:cubicBezTo>
                    <a:pt x="668" y="635"/>
                    <a:pt x="668" y="1035"/>
                    <a:pt x="368" y="1102"/>
                  </a:cubicBezTo>
                  <a:lnTo>
                    <a:pt x="101" y="1102"/>
                  </a:lnTo>
                  <a:lnTo>
                    <a:pt x="101" y="568"/>
                  </a:lnTo>
                  <a:close/>
                  <a:moveTo>
                    <a:pt x="34" y="1"/>
                  </a:moveTo>
                  <a:cubicBezTo>
                    <a:pt x="34" y="1"/>
                    <a:pt x="1" y="1"/>
                    <a:pt x="1" y="34"/>
                  </a:cubicBezTo>
                  <a:lnTo>
                    <a:pt x="1" y="1135"/>
                  </a:lnTo>
                  <a:cubicBezTo>
                    <a:pt x="1" y="1135"/>
                    <a:pt x="34" y="1168"/>
                    <a:pt x="34" y="1168"/>
                  </a:cubicBezTo>
                  <a:lnTo>
                    <a:pt x="368" y="1168"/>
                  </a:lnTo>
                  <a:cubicBezTo>
                    <a:pt x="568" y="1168"/>
                    <a:pt x="701" y="1002"/>
                    <a:pt x="701" y="835"/>
                  </a:cubicBezTo>
                  <a:cubicBezTo>
                    <a:pt x="701" y="701"/>
                    <a:pt x="601" y="568"/>
                    <a:pt x="468" y="501"/>
                  </a:cubicBezTo>
                  <a:cubicBezTo>
                    <a:pt x="534" y="468"/>
                    <a:pt x="601" y="368"/>
                    <a:pt x="601" y="301"/>
                  </a:cubicBezTo>
                  <a:cubicBezTo>
                    <a:pt x="601" y="134"/>
                    <a:pt x="468" y="1"/>
                    <a:pt x="301"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3315050" y="4178425"/>
              <a:ext cx="21700" cy="29225"/>
            </a:xfrm>
            <a:custGeom>
              <a:avLst/>
              <a:gdLst/>
              <a:ahLst/>
              <a:cxnLst/>
              <a:rect l="l" t="t" r="r" b="b"/>
              <a:pathLst>
                <a:path w="868" h="1169" extrusionOk="0">
                  <a:moveTo>
                    <a:pt x="33" y="1"/>
                  </a:moveTo>
                  <a:cubicBezTo>
                    <a:pt x="33" y="1"/>
                    <a:pt x="0" y="1"/>
                    <a:pt x="0" y="34"/>
                  </a:cubicBezTo>
                  <a:cubicBezTo>
                    <a:pt x="0" y="68"/>
                    <a:pt x="33" y="68"/>
                    <a:pt x="33" y="68"/>
                  </a:cubicBezTo>
                  <a:lnTo>
                    <a:pt x="400" y="68"/>
                  </a:lnTo>
                  <a:lnTo>
                    <a:pt x="400" y="1135"/>
                  </a:lnTo>
                  <a:cubicBezTo>
                    <a:pt x="400" y="1135"/>
                    <a:pt x="434" y="1168"/>
                    <a:pt x="434" y="1168"/>
                  </a:cubicBezTo>
                  <a:cubicBezTo>
                    <a:pt x="467" y="1168"/>
                    <a:pt x="500" y="1135"/>
                    <a:pt x="500" y="1135"/>
                  </a:cubicBezTo>
                  <a:lnTo>
                    <a:pt x="500" y="68"/>
                  </a:lnTo>
                  <a:lnTo>
                    <a:pt x="834" y="68"/>
                  </a:lnTo>
                  <a:cubicBezTo>
                    <a:pt x="834" y="68"/>
                    <a:pt x="867" y="68"/>
                    <a:pt x="867" y="34"/>
                  </a:cubicBezTo>
                  <a:cubicBezTo>
                    <a:pt x="867" y="1"/>
                    <a:pt x="834" y="1"/>
                    <a:pt x="834"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3369250" y="4178425"/>
              <a:ext cx="17525" cy="29225"/>
            </a:xfrm>
            <a:custGeom>
              <a:avLst/>
              <a:gdLst/>
              <a:ahLst/>
              <a:cxnLst/>
              <a:rect l="l" t="t" r="r" b="b"/>
              <a:pathLst>
                <a:path w="701" h="1169" extrusionOk="0">
                  <a:moveTo>
                    <a:pt x="34" y="1"/>
                  </a:moveTo>
                  <a:cubicBezTo>
                    <a:pt x="34" y="1"/>
                    <a:pt x="0" y="1"/>
                    <a:pt x="0" y="34"/>
                  </a:cubicBezTo>
                  <a:lnTo>
                    <a:pt x="0" y="1135"/>
                  </a:lnTo>
                  <a:cubicBezTo>
                    <a:pt x="0" y="1135"/>
                    <a:pt x="34" y="1168"/>
                    <a:pt x="34" y="1168"/>
                  </a:cubicBezTo>
                  <a:lnTo>
                    <a:pt x="634" y="1168"/>
                  </a:lnTo>
                  <a:cubicBezTo>
                    <a:pt x="667" y="1168"/>
                    <a:pt x="701" y="1135"/>
                    <a:pt x="701" y="1135"/>
                  </a:cubicBezTo>
                  <a:cubicBezTo>
                    <a:pt x="701" y="1111"/>
                    <a:pt x="684" y="1088"/>
                    <a:pt x="663" y="1088"/>
                  </a:cubicBezTo>
                  <a:cubicBezTo>
                    <a:pt x="654" y="1088"/>
                    <a:pt x="644" y="1092"/>
                    <a:pt x="634" y="1102"/>
                  </a:cubicBezTo>
                  <a:lnTo>
                    <a:pt x="100" y="1102"/>
                  </a:lnTo>
                  <a:lnTo>
                    <a:pt x="100" y="635"/>
                  </a:lnTo>
                  <a:lnTo>
                    <a:pt x="567" y="635"/>
                  </a:lnTo>
                  <a:cubicBezTo>
                    <a:pt x="601" y="635"/>
                    <a:pt x="601" y="601"/>
                    <a:pt x="601" y="601"/>
                  </a:cubicBezTo>
                  <a:cubicBezTo>
                    <a:pt x="601" y="568"/>
                    <a:pt x="601" y="535"/>
                    <a:pt x="567" y="535"/>
                  </a:cubicBezTo>
                  <a:lnTo>
                    <a:pt x="100" y="535"/>
                  </a:lnTo>
                  <a:lnTo>
                    <a:pt x="100" y="68"/>
                  </a:lnTo>
                  <a:lnTo>
                    <a:pt x="634" y="68"/>
                  </a:lnTo>
                  <a:cubicBezTo>
                    <a:pt x="667" y="68"/>
                    <a:pt x="701" y="68"/>
                    <a:pt x="701" y="34"/>
                  </a:cubicBezTo>
                  <a:cubicBezTo>
                    <a:pt x="701" y="1"/>
                    <a:pt x="667" y="1"/>
                    <a:pt x="634"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3394250" y="4186775"/>
              <a:ext cx="16725" cy="20875"/>
            </a:xfrm>
            <a:custGeom>
              <a:avLst/>
              <a:gdLst/>
              <a:ahLst/>
              <a:cxnLst/>
              <a:rect l="l" t="t" r="r" b="b"/>
              <a:pathLst>
                <a:path w="669" h="835" extrusionOk="0">
                  <a:moveTo>
                    <a:pt x="335" y="0"/>
                  </a:moveTo>
                  <a:cubicBezTo>
                    <a:pt x="234" y="0"/>
                    <a:pt x="134" y="67"/>
                    <a:pt x="68" y="134"/>
                  </a:cubicBezTo>
                  <a:lnTo>
                    <a:pt x="68" y="34"/>
                  </a:lnTo>
                  <a:cubicBezTo>
                    <a:pt x="68" y="17"/>
                    <a:pt x="51" y="9"/>
                    <a:pt x="34" y="9"/>
                  </a:cubicBezTo>
                  <a:cubicBezTo>
                    <a:pt x="18" y="9"/>
                    <a:pt x="1" y="17"/>
                    <a:pt x="1" y="34"/>
                  </a:cubicBezTo>
                  <a:lnTo>
                    <a:pt x="1" y="801"/>
                  </a:lnTo>
                  <a:lnTo>
                    <a:pt x="34" y="801"/>
                  </a:lnTo>
                  <a:lnTo>
                    <a:pt x="34" y="334"/>
                  </a:lnTo>
                  <a:cubicBezTo>
                    <a:pt x="68" y="201"/>
                    <a:pt x="168" y="100"/>
                    <a:pt x="301" y="100"/>
                  </a:cubicBezTo>
                  <a:cubicBezTo>
                    <a:pt x="435" y="100"/>
                    <a:pt x="568" y="201"/>
                    <a:pt x="568" y="334"/>
                  </a:cubicBezTo>
                  <a:lnTo>
                    <a:pt x="568" y="801"/>
                  </a:lnTo>
                  <a:cubicBezTo>
                    <a:pt x="568" y="801"/>
                    <a:pt x="601" y="834"/>
                    <a:pt x="601" y="834"/>
                  </a:cubicBezTo>
                  <a:cubicBezTo>
                    <a:pt x="635" y="834"/>
                    <a:pt x="668" y="801"/>
                    <a:pt x="668" y="801"/>
                  </a:cubicBezTo>
                  <a:lnTo>
                    <a:pt x="668" y="334"/>
                  </a:lnTo>
                  <a:cubicBezTo>
                    <a:pt x="668" y="167"/>
                    <a:pt x="501" y="0"/>
                    <a:pt x="335"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3415100" y="4180100"/>
              <a:ext cx="5050" cy="35875"/>
            </a:xfrm>
            <a:custGeom>
              <a:avLst/>
              <a:gdLst/>
              <a:ahLst/>
              <a:cxnLst/>
              <a:rect l="l" t="t" r="r" b="b"/>
              <a:pathLst>
                <a:path w="202" h="1435" extrusionOk="0">
                  <a:moveTo>
                    <a:pt x="134" y="1"/>
                  </a:moveTo>
                  <a:cubicBezTo>
                    <a:pt x="134" y="1"/>
                    <a:pt x="101" y="34"/>
                    <a:pt x="101" y="67"/>
                  </a:cubicBezTo>
                  <a:lnTo>
                    <a:pt x="101" y="101"/>
                  </a:lnTo>
                  <a:cubicBezTo>
                    <a:pt x="101" y="101"/>
                    <a:pt x="134" y="134"/>
                    <a:pt x="134" y="134"/>
                  </a:cubicBezTo>
                  <a:cubicBezTo>
                    <a:pt x="168" y="134"/>
                    <a:pt x="201" y="101"/>
                    <a:pt x="201" y="101"/>
                  </a:cubicBezTo>
                  <a:lnTo>
                    <a:pt x="201" y="67"/>
                  </a:lnTo>
                  <a:cubicBezTo>
                    <a:pt x="201" y="34"/>
                    <a:pt x="168" y="1"/>
                    <a:pt x="134" y="1"/>
                  </a:cubicBezTo>
                  <a:close/>
                  <a:moveTo>
                    <a:pt x="134" y="267"/>
                  </a:moveTo>
                  <a:cubicBezTo>
                    <a:pt x="134" y="267"/>
                    <a:pt x="101" y="301"/>
                    <a:pt x="101" y="334"/>
                  </a:cubicBezTo>
                  <a:lnTo>
                    <a:pt x="101" y="1268"/>
                  </a:lnTo>
                  <a:cubicBezTo>
                    <a:pt x="101" y="1301"/>
                    <a:pt x="68" y="1335"/>
                    <a:pt x="34" y="1335"/>
                  </a:cubicBezTo>
                  <a:cubicBezTo>
                    <a:pt x="1" y="1335"/>
                    <a:pt x="1" y="1368"/>
                    <a:pt x="1" y="1368"/>
                  </a:cubicBezTo>
                  <a:cubicBezTo>
                    <a:pt x="1" y="1402"/>
                    <a:pt x="1" y="1435"/>
                    <a:pt x="34" y="1435"/>
                  </a:cubicBezTo>
                  <a:cubicBezTo>
                    <a:pt x="101" y="1435"/>
                    <a:pt x="168" y="1368"/>
                    <a:pt x="168" y="1268"/>
                  </a:cubicBezTo>
                  <a:lnTo>
                    <a:pt x="168" y="334"/>
                  </a:lnTo>
                  <a:cubicBezTo>
                    <a:pt x="168" y="301"/>
                    <a:pt x="168" y="267"/>
                    <a:pt x="134" y="267"/>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3428450" y="4186775"/>
              <a:ext cx="25050" cy="21175"/>
            </a:xfrm>
            <a:custGeom>
              <a:avLst/>
              <a:gdLst/>
              <a:ahLst/>
              <a:cxnLst/>
              <a:rect l="l" t="t" r="r" b="b"/>
              <a:pathLst>
                <a:path w="1002" h="847" extrusionOk="0">
                  <a:moveTo>
                    <a:pt x="421" y="91"/>
                  </a:moveTo>
                  <a:cubicBezTo>
                    <a:pt x="504" y="91"/>
                    <a:pt x="591" y="124"/>
                    <a:pt x="668" y="201"/>
                  </a:cubicBezTo>
                  <a:cubicBezTo>
                    <a:pt x="868" y="401"/>
                    <a:pt x="701" y="768"/>
                    <a:pt x="401" y="768"/>
                  </a:cubicBezTo>
                  <a:cubicBezTo>
                    <a:pt x="201" y="734"/>
                    <a:pt x="67" y="601"/>
                    <a:pt x="101" y="434"/>
                  </a:cubicBezTo>
                  <a:cubicBezTo>
                    <a:pt x="101" y="232"/>
                    <a:pt x="252" y="91"/>
                    <a:pt x="421" y="91"/>
                  </a:cubicBezTo>
                  <a:close/>
                  <a:moveTo>
                    <a:pt x="401" y="0"/>
                  </a:moveTo>
                  <a:cubicBezTo>
                    <a:pt x="167" y="34"/>
                    <a:pt x="1" y="201"/>
                    <a:pt x="1" y="434"/>
                  </a:cubicBezTo>
                  <a:cubicBezTo>
                    <a:pt x="1" y="677"/>
                    <a:pt x="205" y="847"/>
                    <a:pt x="421" y="847"/>
                  </a:cubicBezTo>
                  <a:cubicBezTo>
                    <a:pt x="531" y="847"/>
                    <a:pt x="644" y="802"/>
                    <a:pt x="734" y="701"/>
                  </a:cubicBezTo>
                  <a:cubicBezTo>
                    <a:pt x="1001" y="434"/>
                    <a:pt x="768" y="0"/>
                    <a:pt x="401"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3454600" y="4186775"/>
              <a:ext cx="16400" cy="28375"/>
            </a:xfrm>
            <a:custGeom>
              <a:avLst/>
              <a:gdLst/>
              <a:ahLst/>
              <a:cxnLst/>
              <a:rect l="l" t="t" r="r" b="b"/>
              <a:pathLst>
                <a:path w="656" h="1135" extrusionOk="0">
                  <a:moveTo>
                    <a:pt x="89" y="0"/>
                  </a:moveTo>
                  <a:cubicBezTo>
                    <a:pt x="55" y="0"/>
                    <a:pt x="55" y="34"/>
                    <a:pt x="55" y="67"/>
                  </a:cubicBezTo>
                  <a:lnTo>
                    <a:pt x="22" y="501"/>
                  </a:lnTo>
                  <a:cubicBezTo>
                    <a:pt x="0" y="696"/>
                    <a:pt x="162" y="835"/>
                    <a:pt x="332" y="835"/>
                  </a:cubicBezTo>
                  <a:cubicBezTo>
                    <a:pt x="424" y="835"/>
                    <a:pt x="519" y="794"/>
                    <a:pt x="589" y="701"/>
                  </a:cubicBezTo>
                  <a:lnTo>
                    <a:pt x="589" y="768"/>
                  </a:lnTo>
                  <a:cubicBezTo>
                    <a:pt x="589" y="934"/>
                    <a:pt x="456" y="1068"/>
                    <a:pt x="289" y="1068"/>
                  </a:cubicBezTo>
                  <a:cubicBezTo>
                    <a:pt x="222" y="1068"/>
                    <a:pt x="189" y="1068"/>
                    <a:pt x="155" y="1034"/>
                  </a:cubicBezTo>
                  <a:lnTo>
                    <a:pt x="89" y="1034"/>
                  </a:lnTo>
                  <a:cubicBezTo>
                    <a:pt x="89" y="1068"/>
                    <a:pt x="89" y="1068"/>
                    <a:pt x="89" y="1101"/>
                  </a:cubicBezTo>
                  <a:cubicBezTo>
                    <a:pt x="155" y="1135"/>
                    <a:pt x="222" y="1135"/>
                    <a:pt x="256" y="1135"/>
                  </a:cubicBezTo>
                  <a:cubicBezTo>
                    <a:pt x="489" y="1135"/>
                    <a:pt x="656" y="968"/>
                    <a:pt x="656" y="768"/>
                  </a:cubicBezTo>
                  <a:lnTo>
                    <a:pt x="656" y="34"/>
                  </a:lnTo>
                  <a:lnTo>
                    <a:pt x="622" y="34"/>
                  </a:lnTo>
                  <a:lnTo>
                    <a:pt x="622" y="67"/>
                  </a:lnTo>
                  <a:lnTo>
                    <a:pt x="622" y="501"/>
                  </a:lnTo>
                  <a:cubicBezTo>
                    <a:pt x="606" y="651"/>
                    <a:pt x="489" y="726"/>
                    <a:pt x="372" y="726"/>
                  </a:cubicBezTo>
                  <a:cubicBezTo>
                    <a:pt x="256" y="726"/>
                    <a:pt x="139" y="651"/>
                    <a:pt x="122" y="501"/>
                  </a:cubicBezTo>
                  <a:lnTo>
                    <a:pt x="122" y="67"/>
                  </a:lnTo>
                  <a:cubicBezTo>
                    <a:pt x="122" y="34"/>
                    <a:pt x="122" y="0"/>
                    <a:pt x="89"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3481825" y="4180100"/>
              <a:ext cx="2525" cy="27550"/>
            </a:xfrm>
            <a:custGeom>
              <a:avLst/>
              <a:gdLst/>
              <a:ahLst/>
              <a:cxnLst/>
              <a:rect l="l" t="t" r="r" b="b"/>
              <a:pathLst>
                <a:path w="101" h="1102" extrusionOk="0">
                  <a:moveTo>
                    <a:pt x="67" y="1"/>
                  </a:moveTo>
                  <a:cubicBezTo>
                    <a:pt x="34" y="1"/>
                    <a:pt x="0" y="34"/>
                    <a:pt x="0" y="67"/>
                  </a:cubicBezTo>
                  <a:lnTo>
                    <a:pt x="0" y="101"/>
                  </a:lnTo>
                  <a:cubicBezTo>
                    <a:pt x="0" y="101"/>
                    <a:pt x="34" y="134"/>
                    <a:pt x="67" y="134"/>
                  </a:cubicBezTo>
                  <a:cubicBezTo>
                    <a:pt x="67" y="134"/>
                    <a:pt x="101" y="101"/>
                    <a:pt x="101" y="101"/>
                  </a:cubicBezTo>
                  <a:lnTo>
                    <a:pt x="101" y="67"/>
                  </a:lnTo>
                  <a:cubicBezTo>
                    <a:pt x="101" y="34"/>
                    <a:pt x="67" y="1"/>
                    <a:pt x="67" y="1"/>
                  </a:cubicBezTo>
                  <a:close/>
                  <a:moveTo>
                    <a:pt x="67" y="267"/>
                  </a:moveTo>
                  <a:cubicBezTo>
                    <a:pt x="34" y="267"/>
                    <a:pt x="0" y="301"/>
                    <a:pt x="0" y="334"/>
                  </a:cubicBezTo>
                  <a:lnTo>
                    <a:pt x="0" y="1068"/>
                  </a:lnTo>
                  <a:cubicBezTo>
                    <a:pt x="0" y="1068"/>
                    <a:pt x="34" y="1101"/>
                    <a:pt x="67" y="1101"/>
                  </a:cubicBezTo>
                  <a:cubicBezTo>
                    <a:pt x="67" y="1101"/>
                    <a:pt x="101" y="1068"/>
                    <a:pt x="101" y="1068"/>
                  </a:cubicBezTo>
                  <a:lnTo>
                    <a:pt x="101" y="334"/>
                  </a:lnTo>
                  <a:cubicBezTo>
                    <a:pt x="101" y="301"/>
                    <a:pt x="67" y="267"/>
                    <a:pt x="67" y="267"/>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3494325" y="4186775"/>
              <a:ext cx="16700" cy="20875"/>
            </a:xfrm>
            <a:custGeom>
              <a:avLst/>
              <a:gdLst/>
              <a:ahLst/>
              <a:cxnLst/>
              <a:rect l="l" t="t" r="r" b="b"/>
              <a:pathLst>
                <a:path w="668" h="835" extrusionOk="0">
                  <a:moveTo>
                    <a:pt x="34" y="0"/>
                  </a:moveTo>
                  <a:cubicBezTo>
                    <a:pt x="34" y="0"/>
                    <a:pt x="1" y="34"/>
                    <a:pt x="1" y="34"/>
                  </a:cubicBezTo>
                  <a:lnTo>
                    <a:pt x="1" y="801"/>
                  </a:lnTo>
                  <a:lnTo>
                    <a:pt x="68" y="801"/>
                  </a:lnTo>
                  <a:lnTo>
                    <a:pt x="68" y="334"/>
                  </a:lnTo>
                  <a:cubicBezTo>
                    <a:pt x="68" y="201"/>
                    <a:pt x="168" y="100"/>
                    <a:pt x="301" y="100"/>
                  </a:cubicBezTo>
                  <a:cubicBezTo>
                    <a:pt x="434" y="100"/>
                    <a:pt x="568" y="201"/>
                    <a:pt x="568" y="334"/>
                  </a:cubicBezTo>
                  <a:lnTo>
                    <a:pt x="601" y="768"/>
                  </a:lnTo>
                  <a:cubicBezTo>
                    <a:pt x="568" y="801"/>
                    <a:pt x="601" y="834"/>
                    <a:pt x="635" y="834"/>
                  </a:cubicBezTo>
                  <a:cubicBezTo>
                    <a:pt x="635" y="834"/>
                    <a:pt x="668" y="801"/>
                    <a:pt x="668" y="768"/>
                  </a:cubicBezTo>
                  <a:lnTo>
                    <a:pt x="668" y="334"/>
                  </a:lnTo>
                  <a:cubicBezTo>
                    <a:pt x="668" y="139"/>
                    <a:pt x="500" y="15"/>
                    <a:pt x="327" y="15"/>
                  </a:cubicBezTo>
                  <a:cubicBezTo>
                    <a:pt x="233" y="15"/>
                    <a:pt x="138" y="52"/>
                    <a:pt x="68" y="134"/>
                  </a:cubicBezTo>
                  <a:lnTo>
                    <a:pt x="68" y="34"/>
                  </a:lnTo>
                  <a:cubicBezTo>
                    <a:pt x="68" y="34"/>
                    <a:pt x="68" y="0"/>
                    <a:pt x="3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3516850" y="4187600"/>
              <a:ext cx="20875" cy="28375"/>
            </a:xfrm>
            <a:custGeom>
              <a:avLst/>
              <a:gdLst/>
              <a:ahLst/>
              <a:cxnLst/>
              <a:rect l="l" t="t" r="r" b="b"/>
              <a:pathLst>
                <a:path w="835" h="1135" extrusionOk="0">
                  <a:moveTo>
                    <a:pt x="434" y="76"/>
                  </a:moveTo>
                  <a:cubicBezTo>
                    <a:pt x="584" y="76"/>
                    <a:pt x="734" y="184"/>
                    <a:pt x="734" y="401"/>
                  </a:cubicBezTo>
                  <a:cubicBezTo>
                    <a:pt x="734" y="601"/>
                    <a:pt x="584" y="701"/>
                    <a:pt x="434" y="701"/>
                  </a:cubicBezTo>
                  <a:cubicBezTo>
                    <a:pt x="284" y="701"/>
                    <a:pt x="134" y="601"/>
                    <a:pt x="134" y="401"/>
                  </a:cubicBezTo>
                  <a:cubicBezTo>
                    <a:pt x="134" y="184"/>
                    <a:pt x="284" y="76"/>
                    <a:pt x="434" y="76"/>
                  </a:cubicBezTo>
                  <a:close/>
                  <a:moveTo>
                    <a:pt x="434" y="1"/>
                  </a:moveTo>
                  <a:cubicBezTo>
                    <a:pt x="0" y="101"/>
                    <a:pt x="0" y="701"/>
                    <a:pt x="434" y="801"/>
                  </a:cubicBezTo>
                  <a:cubicBezTo>
                    <a:pt x="568" y="801"/>
                    <a:pt x="668" y="768"/>
                    <a:pt x="734" y="668"/>
                  </a:cubicBezTo>
                  <a:lnTo>
                    <a:pt x="734" y="768"/>
                  </a:lnTo>
                  <a:cubicBezTo>
                    <a:pt x="734" y="935"/>
                    <a:pt x="601" y="1068"/>
                    <a:pt x="434" y="1068"/>
                  </a:cubicBezTo>
                  <a:cubicBezTo>
                    <a:pt x="401" y="1068"/>
                    <a:pt x="334" y="1035"/>
                    <a:pt x="301" y="1035"/>
                  </a:cubicBezTo>
                  <a:cubicBezTo>
                    <a:pt x="301" y="1018"/>
                    <a:pt x="292" y="1010"/>
                    <a:pt x="284" y="1010"/>
                  </a:cubicBezTo>
                  <a:cubicBezTo>
                    <a:pt x="276" y="1010"/>
                    <a:pt x="267" y="1018"/>
                    <a:pt x="267" y="1035"/>
                  </a:cubicBezTo>
                  <a:cubicBezTo>
                    <a:pt x="234" y="1035"/>
                    <a:pt x="234" y="1068"/>
                    <a:pt x="267" y="1068"/>
                  </a:cubicBezTo>
                  <a:cubicBezTo>
                    <a:pt x="301" y="1102"/>
                    <a:pt x="367" y="1102"/>
                    <a:pt x="434" y="1135"/>
                  </a:cubicBezTo>
                  <a:cubicBezTo>
                    <a:pt x="634" y="1135"/>
                    <a:pt x="801" y="935"/>
                    <a:pt x="801" y="735"/>
                  </a:cubicBezTo>
                  <a:lnTo>
                    <a:pt x="834" y="34"/>
                  </a:lnTo>
                  <a:cubicBezTo>
                    <a:pt x="834" y="34"/>
                    <a:pt x="801" y="1"/>
                    <a:pt x="801" y="1"/>
                  </a:cubicBezTo>
                  <a:cubicBezTo>
                    <a:pt x="768" y="1"/>
                    <a:pt x="734" y="34"/>
                    <a:pt x="734" y="34"/>
                  </a:cubicBezTo>
                  <a:lnTo>
                    <a:pt x="734" y="168"/>
                  </a:lnTo>
                  <a:cubicBezTo>
                    <a:pt x="668" y="67"/>
                    <a:pt x="568" y="1"/>
                    <a:pt x="434"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3560225" y="4186775"/>
              <a:ext cx="16700" cy="20875"/>
            </a:xfrm>
            <a:custGeom>
              <a:avLst/>
              <a:gdLst/>
              <a:ahLst/>
              <a:cxnLst/>
              <a:rect l="l" t="t" r="r" b="b"/>
              <a:pathLst>
                <a:path w="668" h="835" extrusionOk="0">
                  <a:moveTo>
                    <a:pt x="33" y="0"/>
                  </a:moveTo>
                  <a:cubicBezTo>
                    <a:pt x="0" y="0"/>
                    <a:pt x="0" y="34"/>
                    <a:pt x="0" y="34"/>
                  </a:cubicBezTo>
                  <a:lnTo>
                    <a:pt x="0" y="801"/>
                  </a:lnTo>
                  <a:lnTo>
                    <a:pt x="33" y="801"/>
                  </a:lnTo>
                  <a:lnTo>
                    <a:pt x="33" y="334"/>
                  </a:lnTo>
                  <a:cubicBezTo>
                    <a:pt x="33" y="201"/>
                    <a:pt x="167" y="100"/>
                    <a:pt x="300" y="100"/>
                  </a:cubicBezTo>
                  <a:cubicBezTo>
                    <a:pt x="434" y="100"/>
                    <a:pt x="534" y="201"/>
                    <a:pt x="534" y="334"/>
                  </a:cubicBezTo>
                  <a:lnTo>
                    <a:pt x="567" y="768"/>
                  </a:lnTo>
                  <a:cubicBezTo>
                    <a:pt x="567" y="801"/>
                    <a:pt x="600" y="834"/>
                    <a:pt x="600" y="834"/>
                  </a:cubicBezTo>
                  <a:cubicBezTo>
                    <a:pt x="634" y="834"/>
                    <a:pt x="634" y="801"/>
                    <a:pt x="667" y="768"/>
                  </a:cubicBezTo>
                  <a:lnTo>
                    <a:pt x="667" y="334"/>
                  </a:lnTo>
                  <a:cubicBezTo>
                    <a:pt x="667" y="139"/>
                    <a:pt x="499" y="15"/>
                    <a:pt x="326" y="15"/>
                  </a:cubicBezTo>
                  <a:cubicBezTo>
                    <a:pt x="232" y="15"/>
                    <a:pt x="137" y="52"/>
                    <a:pt x="67" y="134"/>
                  </a:cubicBezTo>
                  <a:lnTo>
                    <a:pt x="67" y="34"/>
                  </a:lnTo>
                  <a:cubicBezTo>
                    <a:pt x="67" y="34"/>
                    <a:pt x="33" y="0"/>
                    <a:pt x="33"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3578550" y="4186775"/>
              <a:ext cx="24225" cy="20875"/>
            </a:xfrm>
            <a:custGeom>
              <a:avLst/>
              <a:gdLst/>
              <a:ahLst/>
              <a:cxnLst/>
              <a:rect l="l" t="t" r="r" b="b"/>
              <a:pathLst>
                <a:path w="969" h="835" extrusionOk="0">
                  <a:moveTo>
                    <a:pt x="540" y="138"/>
                  </a:moveTo>
                  <a:cubicBezTo>
                    <a:pt x="690" y="138"/>
                    <a:pt x="846" y="256"/>
                    <a:pt x="868" y="434"/>
                  </a:cubicBezTo>
                  <a:cubicBezTo>
                    <a:pt x="868" y="601"/>
                    <a:pt x="735" y="734"/>
                    <a:pt x="568" y="768"/>
                  </a:cubicBezTo>
                  <a:cubicBezTo>
                    <a:pt x="268" y="734"/>
                    <a:pt x="134" y="434"/>
                    <a:pt x="334" y="234"/>
                  </a:cubicBezTo>
                  <a:cubicBezTo>
                    <a:pt x="390" y="167"/>
                    <a:pt x="464" y="138"/>
                    <a:pt x="540" y="138"/>
                  </a:cubicBezTo>
                  <a:close/>
                  <a:moveTo>
                    <a:pt x="568" y="0"/>
                  </a:moveTo>
                  <a:cubicBezTo>
                    <a:pt x="1" y="0"/>
                    <a:pt x="1" y="834"/>
                    <a:pt x="568" y="834"/>
                  </a:cubicBezTo>
                  <a:cubicBezTo>
                    <a:pt x="668" y="834"/>
                    <a:pt x="801" y="768"/>
                    <a:pt x="868" y="668"/>
                  </a:cubicBezTo>
                  <a:lnTo>
                    <a:pt x="868" y="801"/>
                  </a:lnTo>
                  <a:cubicBezTo>
                    <a:pt x="868" y="801"/>
                    <a:pt x="868" y="834"/>
                    <a:pt x="902" y="834"/>
                  </a:cubicBezTo>
                  <a:cubicBezTo>
                    <a:pt x="935" y="834"/>
                    <a:pt x="935" y="801"/>
                    <a:pt x="935" y="801"/>
                  </a:cubicBezTo>
                  <a:lnTo>
                    <a:pt x="935" y="67"/>
                  </a:lnTo>
                  <a:cubicBezTo>
                    <a:pt x="968" y="34"/>
                    <a:pt x="935" y="0"/>
                    <a:pt x="902" y="0"/>
                  </a:cubicBezTo>
                  <a:cubicBezTo>
                    <a:pt x="868" y="0"/>
                    <a:pt x="868" y="0"/>
                    <a:pt x="868" y="34"/>
                  </a:cubicBezTo>
                  <a:lnTo>
                    <a:pt x="868" y="167"/>
                  </a:lnTo>
                  <a:cubicBezTo>
                    <a:pt x="801" y="67"/>
                    <a:pt x="668" y="0"/>
                    <a:pt x="568"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3608575" y="4178425"/>
              <a:ext cx="9200" cy="29225"/>
            </a:xfrm>
            <a:custGeom>
              <a:avLst/>
              <a:gdLst/>
              <a:ahLst/>
              <a:cxnLst/>
              <a:rect l="l" t="t" r="r" b="b"/>
              <a:pathLst>
                <a:path w="368" h="1169" extrusionOk="0">
                  <a:moveTo>
                    <a:pt x="168" y="1"/>
                  </a:moveTo>
                  <a:cubicBezTo>
                    <a:pt x="168" y="1"/>
                    <a:pt x="134" y="1"/>
                    <a:pt x="134" y="34"/>
                  </a:cubicBezTo>
                  <a:lnTo>
                    <a:pt x="134" y="334"/>
                  </a:lnTo>
                  <a:lnTo>
                    <a:pt x="34" y="334"/>
                  </a:lnTo>
                  <a:cubicBezTo>
                    <a:pt x="1" y="334"/>
                    <a:pt x="1" y="334"/>
                    <a:pt x="1" y="368"/>
                  </a:cubicBezTo>
                  <a:cubicBezTo>
                    <a:pt x="1" y="434"/>
                    <a:pt x="1" y="434"/>
                    <a:pt x="34" y="434"/>
                  </a:cubicBezTo>
                  <a:lnTo>
                    <a:pt x="134" y="434"/>
                  </a:lnTo>
                  <a:lnTo>
                    <a:pt x="134" y="1035"/>
                  </a:lnTo>
                  <a:cubicBezTo>
                    <a:pt x="134" y="1102"/>
                    <a:pt x="201" y="1168"/>
                    <a:pt x="268" y="1168"/>
                  </a:cubicBezTo>
                  <a:cubicBezTo>
                    <a:pt x="325" y="1168"/>
                    <a:pt x="333" y="1095"/>
                    <a:pt x="292" y="1095"/>
                  </a:cubicBezTo>
                  <a:cubicBezTo>
                    <a:pt x="285" y="1095"/>
                    <a:pt x="277" y="1097"/>
                    <a:pt x="268" y="1102"/>
                  </a:cubicBezTo>
                  <a:cubicBezTo>
                    <a:pt x="268" y="1068"/>
                    <a:pt x="234" y="1068"/>
                    <a:pt x="234" y="1035"/>
                  </a:cubicBezTo>
                  <a:lnTo>
                    <a:pt x="234" y="434"/>
                  </a:lnTo>
                  <a:lnTo>
                    <a:pt x="334" y="434"/>
                  </a:lnTo>
                  <a:cubicBezTo>
                    <a:pt x="368" y="434"/>
                    <a:pt x="368" y="401"/>
                    <a:pt x="368" y="401"/>
                  </a:cubicBezTo>
                  <a:cubicBezTo>
                    <a:pt x="368" y="368"/>
                    <a:pt x="368" y="334"/>
                    <a:pt x="334" y="334"/>
                  </a:cubicBezTo>
                  <a:lnTo>
                    <a:pt x="234" y="334"/>
                  </a:lnTo>
                  <a:lnTo>
                    <a:pt x="234" y="34"/>
                  </a:lnTo>
                  <a:cubicBezTo>
                    <a:pt x="234" y="1"/>
                    <a:pt x="201" y="1"/>
                    <a:pt x="168"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3626925" y="4186775"/>
              <a:ext cx="16700" cy="20875"/>
            </a:xfrm>
            <a:custGeom>
              <a:avLst/>
              <a:gdLst/>
              <a:ahLst/>
              <a:cxnLst/>
              <a:rect l="l" t="t" r="r" b="b"/>
              <a:pathLst>
                <a:path w="668" h="835" extrusionOk="0">
                  <a:moveTo>
                    <a:pt x="34" y="0"/>
                  </a:moveTo>
                  <a:cubicBezTo>
                    <a:pt x="34" y="0"/>
                    <a:pt x="1" y="34"/>
                    <a:pt x="1" y="67"/>
                  </a:cubicBezTo>
                  <a:lnTo>
                    <a:pt x="1" y="501"/>
                  </a:lnTo>
                  <a:cubicBezTo>
                    <a:pt x="1" y="701"/>
                    <a:pt x="134" y="834"/>
                    <a:pt x="334" y="834"/>
                  </a:cubicBezTo>
                  <a:cubicBezTo>
                    <a:pt x="501" y="834"/>
                    <a:pt x="668" y="701"/>
                    <a:pt x="668" y="501"/>
                  </a:cubicBezTo>
                  <a:lnTo>
                    <a:pt x="668" y="67"/>
                  </a:lnTo>
                  <a:cubicBezTo>
                    <a:pt x="668" y="34"/>
                    <a:pt x="651" y="17"/>
                    <a:pt x="634" y="17"/>
                  </a:cubicBezTo>
                  <a:cubicBezTo>
                    <a:pt x="618" y="17"/>
                    <a:pt x="601" y="34"/>
                    <a:pt x="601" y="67"/>
                  </a:cubicBezTo>
                  <a:lnTo>
                    <a:pt x="601" y="501"/>
                  </a:lnTo>
                  <a:cubicBezTo>
                    <a:pt x="618" y="651"/>
                    <a:pt x="476" y="726"/>
                    <a:pt x="334" y="726"/>
                  </a:cubicBezTo>
                  <a:cubicBezTo>
                    <a:pt x="192" y="726"/>
                    <a:pt x="51" y="651"/>
                    <a:pt x="67" y="501"/>
                  </a:cubicBezTo>
                  <a:lnTo>
                    <a:pt x="67" y="67"/>
                  </a:lnTo>
                  <a:cubicBezTo>
                    <a:pt x="67" y="34"/>
                    <a:pt x="67" y="0"/>
                    <a:pt x="3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3652775" y="4187250"/>
              <a:ext cx="11700" cy="19550"/>
            </a:xfrm>
            <a:custGeom>
              <a:avLst/>
              <a:gdLst/>
              <a:ahLst/>
              <a:cxnLst/>
              <a:rect l="l" t="t" r="r" b="b"/>
              <a:pathLst>
                <a:path w="468" h="782" extrusionOk="0">
                  <a:moveTo>
                    <a:pt x="27" y="1"/>
                  </a:moveTo>
                  <a:cubicBezTo>
                    <a:pt x="17" y="1"/>
                    <a:pt x="1" y="25"/>
                    <a:pt x="1" y="48"/>
                  </a:cubicBezTo>
                  <a:lnTo>
                    <a:pt x="1" y="749"/>
                  </a:lnTo>
                  <a:cubicBezTo>
                    <a:pt x="1" y="782"/>
                    <a:pt x="1" y="782"/>
                    <a:pt x="34" y="782"/>
                  </a:cubicBezTo>
                  <a:cubicBezTo>
                    <a:pt x="67" y="782"/>
                    <a:pt x="67" y="782"/>
                    <a:pt x="67" y="749"/>
                  </a:cubicBezTo>
                  <a:lnTo>
                    <a:pt x="67" y="382"/>
                  </a:lnTo>
                  <a:cubicBezTo>
                    <a:pt x="101" y="348"/>
                    <a:pt x="134" y="282"/>
                    <a:pt x="167" y="215"/>
                  </a:cubicBezTo>
                  <a:cubicBezTo>
                    <a:pt x="234" y="115"/>
                    <a:pt x="301" y="81"/>
                    <a:pt x="401" y="81"/>
                  </a:cubicBezTo>
                  <a:cubicBezTo>
                    <a:pt x="434" y="81"/>
                    <a:pt x="468" y="48"/>
                    <a:pt x="468" y="48"/>
                  </a:cubicBezTo>
                  <a:cubicBezTo>
                    <a:pt x="434" y="15"/>
                    <a:pt x="434" y="15"/>
                    <a:pt x="401" y="15"/>
                  </a:cubicBezTo>
                  <a:cubicBezTo>
                    <a:pt x="268" y="15"/>
                    <a:pt x="167" y="81"/>
                    <a:pt x="101" y="215"/>
                  </a:cubicBezTo>
                  <a:lnTo>
                    <a:pt x="101" y="48"/>
                  </a:lnTo>
                  <a:cubicBezTo>
                    <a:pt x="101" y="15"/>
                    <a:pt x="67" y="15"/>
                    <a:pt x="34" y="15"/>
                  </a:cubicBezTo>
                  <a:cubicBezTo>
                    <a:pt x="34" y="5"/>
                    <a:pt x="31" y="1"/>
                    <a:pt x="27"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3666925" y="4185925"/>
              <a:ext cx="20875" cy="21725"/>
            </a:xfrm>
            <a:custGeom>
              <a:avLst/>
              <a:gdLst/>
              <a:ahLst/>
              <a:cxnLst/>
              <a:rect l="l" t="t" r="r" b="b"/>
              <a:pathLst>
                <a:path w="835" h="869" extrusionOk="0">
                  <a:moveTo>
                    <a:pt x="419" y="151"/>
                  </a:moveTo>
                  <a:cubicBezTo>
                    <a:pt x="560" y="151"/>
                    <a:pt x="702" y="235"/>
                    <a:pt x="736" y="401"/>
                  </a:cubicBezTo>
                  <a:lnTo>
                    <a:pt x="102" y="401"/>
                  </a:lnTo>
                  <a:cubicBezTo>
                    <a:pt x="135" y="235"/>
                    <a:pt x="277" y="151"/>
                    <a:pt x="419" y="151"/>
                  </a:cubicBezTo>
                  <a:close/>
                  <a:moveTo>
                    <a:pt x="436" y="1"/>
                  </a:moveTo>
                  <a:cubicBezTo>
                    <a:pt x="222" y="1"/>
                    <a:pt x="1" y="159"/>
                    <a:pt x="35" y="468"/>
                  </a:cubicBezTo>
                  <a:cubicBezTo>
                    <a:pt x="35" y="668"/>
                    <a:pt x="202" y="868"/>
                    <a:pt x="402" y="868"/>
                  </a:cubicBezTo>
                  <a:cubicBezTo>
                    <a:pt x="535" y="868"/>
                    <a:pt x="669" y="802"/>
                    <a:pt x="736" y="702"/>
                  </a:cubicBezTo>
                  <a:cubicBezTo>
                    <a:pt x="769" y="668"/>
                    <a:pt x="769" y="635"/>
                    <a:pt x="736" y="635"/>
                  </a:cubicBezTo>
                  <a:lnTo>
                    <a:pt x="702" y="635"/>
                  </a:lnTo>
                  <a:cubicBezTo>
                    <a:pt x="636" y="735"/>
                    <a:pt x="535" y="768"/>
                    <a:pt x="435" y="768"/>
                  </a:cubicBezTo>
                  <a:cubicBezTo>
                    <a:pt x="269" y="768"/>
                    <a:pt x="102" y="635"/>
                    <a:pt x="102" y="468"/>
                  </a:cubicBezTo>
                  <a:lnTo>
                    <a:pt x="769" y="468"/>
                  </a:lnTo>
                  <a:cubicBezTo>
                    <a:pt x="802" y="468"/>
                    <a:pt x="802" y="435"/>
                    <a:pt x="802" y="435"/>
                  </a:cubicBezTo>
                  <a:cubicBezTo>
                    <a:pt x="835" y="143"/>
                    <a:pt x="639" y="1"/>
                    <a:pt x="436"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3694475" y="4178425"/>
              <a:ext cx="2525" cy="29225"/>
            </a:xfrm>
            <a:custGeom>
              <a:avLst/>
              <a:gdLst/>
              <a:ahLst/>
              <a:cxnLst/>
              <a:rect l="l" t="t" r="r" b="b"/>
              <a:pathLst>
                <a:path w="101" h="1169" extrusionOk="0">
                  <a:moveTo>
                    <a:pt x="34" y="1"/>
                  </a:moveTo>
                  <a:cubicBezTo>
                    <a:pt x="34" y="1"/>
                    <a:pt x="1" y="1"/>
                    <a:pt x="1" y="34"/>
                  </a:cubicBezTo>
                  <a:lnTo>
                    <a:pt x="1" y="868"/>
                  </a:lnTo>
                  <a:cubicBezTo>
                    <a:pt x="1" y="901"/>
                    <a:pt x="34" y="901"/>
                    <a:pt x="34" y="901"/>
                  </a:cubicBezTo>
                  <a:cubicBezTo>
                    <a:pt x="67" y="901"/>
                    <a:pt x="101" y="901"/>
                    <a:pt x="101" y="868"/>
                  </a:cubicBezTo>
                  <a:lnTo>
                    <a:pt x="101" y="34"/>
                  </a:lnTo>
                  <a:cubicBezTo>
                    <a:pt x="101" y="1"/>
                    <a:pt x="67" y="1"/>
                    <a:pt x="34" y="1"/>
                  </a:cubicBezTo>
                  <a:close/>
                  <a:moveTo>
                    <a:pt x="34" y="1035"/>
                  </a:moveTo>
                  <a:cubicBezTo>
                    <a:pt x="34" y="1035"/>
                    <a:pt x="1" y="1068"/>
                    <a:pt x="1" y="1102"/>
                  </a:cubicBezTo>
                  <a:lnTo>
                    <a:pt x="1" y="1135"/>
                  </a:lnTo>
                  <a:cubicBezTo>
                    <a:pt x="1" y="1135"/>
                    <a:pt x="34" y="1168"/>
                    <a:pt x="34" y="1168"/>
                  </a:cubicBezTo>
                  <a:cubicBezTo>
                    <a:pt x="67" y="1168"/>
                    <a:pt x="101" y="1135"/>
                    <a:pt x="101" y="1135"/>
                  </a:cubicBezTo>
                  <a:lnTo>
                    <a:pt x="101" y="1102"/>
                  </a:lnTo>
                  <a:cubicBezTo>
                    <a:pt x="101" y="1068"/>
                    <a:pt x="67" y="1035"/>
                    <a:pt x="34" y="1035"/>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2978125" y="4261825"/>
              <a:ext cx="24225" cy="29225"/>
            </a:xfrm>
            <a:custGeom>
              <a:avLst/>
              <a:gdLst/>
              <a:ahLst/>
              <a:cxnLst/>
              <a:rect l="l" t="t" r="r" b="b"/>
              <a:pathLst>
                <a:path w="969" h="1169" extrusionOk="0">
                  <a:moveTo>
                    <a:pt x="1" y="1"/>
                  </a:moveTo>
                  <a:cubicBezTo>
                    <a:pt x="1" y="34"/>
                    <a:pt x="1" y="34"/>
                    <a:pt x="1" y="67"/>
                  </a:cubicBezTo>
                  <a:lnTo>
                    <a:pt x="468" y="1135"/>
                  </a:lnTo>
                  <a:cubicBezTo>
                    <a:pt x="468" y="1135"/>
                    <a:pt x="468" y="1168"/>
                    <a:pt x="468" y="1168"/>
                  </a:cubicBezTo>
                  <a:lnTo>
                    <a:pt x="501" y="1168"/>
                  </a:lnTo>
                  <a:cubicBezTo>
                    <a:pt x="534" y="1135"/>
                    <a:pt x="534" y="1135"/>
                    <a:pt x="501" y="1135"/>
                  </a:cubicBezTo>
                  <a:lnTo>
                    <a:pt x="968" y="67"/>
                  </a:lnTo>
                  <a:cubicBezTo>
                    <a:pt x="968" y="34"/>
                    <a:pt x="968" y="1"/>
                    <a:pt x="935" y="1"/>
                  </a:cubicBezTo>
                  <a:lnTo>
                    <a:pt x="901" y="1"/>
                  </a:lnTo>
                  <a:lnTo>
                    <a:pt x="468" y="1001"/>
                  </a:lnTo>
                  <a:lnTo>
                    <a:pt x="67" y="1"/>
                  </a:ln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3009825" y="4263500"/>
              <a:ext cx="2525" cy="27550"/>
            </a:xfrm>
            <a:custGeom>
              <a:avLst/>
              <a:gdLst/>
              <a:ahLst/>
              <a:cxnLst/>
              <a:rect l="l" t="t" r="r" b="b"/>
              <a:pathLst>
                <a:path w="101" h="1102" extrusionOk="0">
                  <a:moveTo>
                    <a:pt x="34" y="0"/>
                  </a:moveTo>
                  <a:cubicBezTo>
                    <a:pt x="34" y="0"/>
                    <a:pt x="0" y="34"/>
                    <a:pt x="0" y="34"/>
                  </a:cubicBezTo>
                  <a:lnTo>
                    <a:pt x="0" y="67"/>
                  </a:lnTo>
                  <a:cubicBezTo>
                    <a:pt x="0" y="100"/>
                    <a:pt x="34" y="134"/>
                    <a:pt x="34" y="134"/>
                  </a:cubicBezTo>
                  <a:cubicBezTo>
                    <a:pt x="67" y="134"/>
                    <a:pt x="100" y="100"/>
                    <a:pt x="100" y="67"/>
                  </a:cubicBezTo>
                  <a:lnTo>
                    <a:pt x="100" y="34"/>
                  </a:lnTo>
                  <a:cubicBezTo>
                    <a:pt x="100" y="34"/>
                    <a:pt x="67" y="0"/>
                    <a:pt x="34" y="0"/>
                  </a:cubicBezTo>
                  <a:close/>
                  <a:moveTo>
                    <a:pt x="34" y="267"/>
                  </a:moveTo>
                  <a:cubicBezTo>
                    <a:pt x="34" y="267"/>
                    <a:pt x="0" y="300"/>
                    <a:pt x="0" y="300"/>
                  </a:cubicBezTo>
                  <a:lnTo>
                    <a:pt x="0" y="1034"/>
                  </a:lnTo>
                  <a:cubicBezTo>
                    <a:pt x="0" y="1068"/>
                    <a:pt x="34" y="1101"/>
                    <a:pt x="34" y="1101"/>
                  </a:cubicBezTo>
                  <a:cubicBezTo>
                    <a:pt x="67" y="1101"/>
                    <a:pt x="100" y="1068"/>
                    <a:pt x="100" y="1034"/>
                  </a:cubicBezTo>
                  <a:lnTo>
                    <a:pt x="100" y="300"/>
                  </a:lnTo>
                  <a:cubicBezTo>
                    <a:pt x="100" y="300"/>
                    <a:pt x="67" y="267"/>
                    <a:pt x="34" y="267"/>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3019825" y="4270175"/>
              <a:ext cx="20050" cy="20875"/>
            </a:xfrm>
            <a:custGeom>
              <a:avLst/>
              <a:gdLst/>
              <a:ahLst/>
              <a:cxnLst/>
              <a:rect l="l" t="t" r="r" b="b"/>
              <a:pathLst>
                <a:path w="802" h="835" extrusionOk="0">
                  <a:moveTo>
                    <a:pt x="401" y="100"/>
                  </a:moveTo>
                  <a:cubicBezTo>
                    <a:pt x="568" y="100"/>
                    <a:pt x="701" y="200"/>
                    <a:pt x="734" y="367"/>
                  </a:cubicBezTo>
                  <a:lnTo>
                    <a:pt x="101" y="367"/>
                  </a:lnTo>
                  <a:cubicBezTo>
                    <a:pt x="134" y="200"/>
                    <a:pt x="267" y="100"/>
                    <a:pt x="401" y="100"/>
                  </a:cubicBezTo>
                  <a:close/>
                  <a:moveTo>
                    <a:pt x="401" y="0"/>
                  </a:moveTo>
                  <a:cubicBezTo>
                    <a:pt x="201" y="0"/>
                    <a:pt x="1" y="200"/>
                    <a:pt x="1" y="434"/>
                  </a:cubicBezTo>
                  <a:cubicBezTo>
                    <a:pt x="34" y="634"/>
                    <a:pt x="201" y="801"/>
                    <a:pt x="401" y="834"/>
                  </a:cubicBezTo>
                  <a:cubicBezTo>
                    <a:pt x="534" y="834"/>
                    <a:pt x="668" y="767"/>
                    <a:pt x="734" y="634"/>
                  </a:cubicBezTo>
                  <a:cubicBezTo>
                    <a:pt x="734" y="634"/>
                    <a:pt x="734" y="601"/>
                    <a:pt x="734" y="567"/>
                  </a:cubicBezTo>
                  <a:lnTo>
                    <a:pt x="668" y="567"/>
                  </a:lnTo>
                  <a:cubicBezTo>
                    <a:pt x="601" y="667"/>
                    <a:pt x="501" y="734"/>
                    <a:pt x="401" y="734"/>
                  </a:cubicBezTo>
                  <a:cubicBezTo>
                    <a:pt x="234" y="734"/>
                    <a:pt x="101" y="601"/>
                    <a:pt x="101" y="434"/>
                  </a:cubicBezTo>
                  <a:lnTo>
                    <a:pt x="768" y="434"/>
                  </a:lnTo>
                  <a:cubicBezTo>
                    <a:pt x="768" y="434"/>
                    <a:pt x="801" y="400"/>
                    <a:pt x="801" y="367"/>
                  </a:cubicBezTo>
                  <a:cubicBezTo>
                    <a:pt x="768" y="167"/>
                    <a:pt x="601" y="0"/>
                    <a:pt x="401"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3044850" y="4271000"/>
              <a:ext cx="28375" cy="20050"/>
            </a:xfrm>
            <a:custGeom>
              <a:avLst/>
              <a:gdLst/>
              <a:ahLst/>
              <a:cxnLst/>
              <a:rect l="l" t="t" r="r" b="b"/>
              <a:pathLst>
                <a:path w="1135" h="802" extrusionOk="0">
                  <a:moveTo>
                    <a:pt x="0" y="0"/>
                  </a:moveTo>
                  <a:cubicBezTo>
                    <a:pt x="0" y="0"/>
                    <a:pt x="0" y="34"/>
                    <a:pt x="0" y="67"/>
                  </a:cubicBezTo>
                  <a:lnTo>
                    <a:pt x="334" y="768"/>
                  </a:lnTo>
                  <a:lnTo>
                    <a:pt x="367" y="801"/>
                  </a:lnTo>
                  <a:cubicBezTo>
                    <a:pt x="367" y="801"/>
                    <a:pt x="401" y="768"/>
                    <a:pt x="401" y="768"/>
                  </a:cubicBezTo>
                  <a:lnTo>
                    <a:pt x="601" y="334"/>
                  </a:lnTo>
                  <a:lnTo>
                    <a:pt x="768" y="768"/>
                  </a:lnTo>
                  <a:cubicBezTo>
                    <a:pt x="768" y="801"/>
                    <a:pt x="801" y="801"/>
                    <a:pt x="801" y="801"/>
                  </a:cubicBezTo>
                  <a:lnTo>
                    <a:pt x="801" y="768"/>
                  </a:lnTo>
                  <a:lnTo>
                    <a:pt x="1101" y="67"/>
                  </a:lnTo>
                  <a:cubicBezTo>
                    <a:pt x="1134" y="34"/>
                    <a:pt x="1134" y="0"/>
                    <a:pt x="1101" y="0"/>
                  </a:cubicBezTo>
                  <a:cubicBezTo>
                    <a:pt x="1101" y="0"/>
                    <a:pt x="1068" y="0"/>
                    <a:pt x="1068" y="34"/>
                  </a:cubicBezTo>
                  <a:lnTo>
                    <a:pt x="801" y="668"/>
                  </a:lnTo>
                  <a:lnTo>
                    <a:pt x="601" y="234"/>
                  </a:lnTo>
                  <a:cubicBezTo>
                    <a:pt x="601" y="201"/>
                    <a:pt x="567" y="201"/>
                    <a:pt x="567" y="201"/>
                  </a:cubicBezTo>
                  <a:cubicBezTo>
                    <a:pt x="534" y="201"/>
                    <a:pt x="534" y="201"/>
                    <a:pt x="534" y="234"/>
                  </a:cubicBezTo>
                  <a:lnTo>
                    <a:pt x="334" y="668"/>
                  </a:lnTo>
                  <a:lnTo>
                    <a:pt x="67" y="34"/>
                  </a:lnTo>
                  <a:cubicBezTo>
                    <a:pt x="67" y="0"/>
                    <a:pt x="34" y="0"/>
                    <a:pt x="0"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3088200" y="4269925"/>
              <a:ext cx="23375" cy="21125"/>
            </a:xfrm>
            <a:custGeom>
              <a:avLst/>
              <a:gdLst/>
              <a:ahLst/>
              <a:cxnLst/>
              <a:rect l="l" t="t" r="r" b="b"/>
              <a:pathLst>
                <a:path w="935" h="845" extrusionOk="0">
                  <a:moveTo>
                    <a:pt x="535" y="110"/>
                  </a:moveTo>
                  <a:cubicBezTo>
                    <a:pt x="735" y="110"/>
                    <a:pt x="868" y="244"/>
                    <a:pt x="868" y="410"/>
                  </a:cubicBezTo>
                  <a:cubicBezTo>
                    <a:pt x="868" y="611"/>
                    <a:pt x="735" y="744"/>
                    <a:pt x="535" y="744"/>
                  </a:cubicBezTo>
                  <a:cubicBezTo>
                    <a:pt x="101" y="744"/>
                    <a:pt x="101" y="110"/>
                    <a:pt x="535" y="110"/>
                  </a:cubicBezTo>
                  <a:close/>
                  <a:moveTo>
                    <a:pt x="918" y="1"/>
                  </a:moveTo>
                  <a:cubicBezTo>
                    <a:pt x="914" y="1"/>
                    <a:pt x="908" y="3"/>
                    <a:pt x="902" y="10"/>
                  </a:cubicBezTo>
                  <a:cubicBezTo>
                    <a:pt x="868" y="10"/>
                    <a:pt x="868" y="10"/>
                    <a:pt x="868" y="43"/>
                  </a:cubicBezTo>
                  <a:lnTo>
                    <a:pt x="868" y="177"/>
                  </a:lnTo>
                  <a:cubicBezTo>
                    <a:pt x="768" y="43"/>
                    <a:pt x="668" y="10"/>
                    <a:pt x="535" y="10"/>
                  </a:cubicBezTo>
                  <a:cubicBezTo>
                    <a:pt x="1" y="10"/>
                    <a:pt x="1" y="844"/>
                    <a:pt x="535" y="844"/>
                  </a:cubicBezTo>
                  <a:cubicBezTo>
                    <a:pt x="668" y="844"/>
                    <a:pt x="768" y="777"/>
                    <a:pt x="868" y="677"/>
                  </a:cubicBezTo>
                  <a:lnTo>
                    <a:pt x="868" y="811"/>
                  </a:lnTo>
                  <a:cubicBezTo>
                    <a:pt x="868" y="811"/>
                    <a:pt x="868" y="844"/>
                    <a:pt x="902" y="844"/>
                  </a:cubicBezTo>
                  <a:cubicBezTo>
                    <a:pt x="902" y="844"/>
                    <a:pt x="935" y="811"/>
                    <a:pt x="935" y="811"/>
                  </a:cubicBezTo>
                  <a:lnTo>
                    <a:pt x="935" y="43"/>
                  </a:lnTo>
                  <a:cubicBezTo>
                    <a:pt x="935" y="43"/>
                    <a:pt x="935" y="1"/>
                    <a:pt x="918"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3120725" y="4261825"/>
              <a:ext cx="2525" cy="29225"/>
            </a:xfrm>
            <a:custGeom>
              <a:avLst/>
              <a:gdLst/>
              <a:ahLst/>
              <a:cxnLst/>
              <a:rect l="l" t="t" r="r" b="b"/>
              <a:pathLst>
                <a:path w="101" h="1169" extrusionOk="0">
                  <a:moveTo>
                    <a:pt x="68" y="1"/>
                  </a:moveTo>
                  <a:cubicBezTo>
                    <a:pt x="34" y="1"/>
                    <a:pt x="1" y="1"/>
                    <a:pt x="1" y="34"/>
                  </a:cubicBezTo>
                  <a:lnTo>
                    <a:pt x="1" y="1135"/>
                  </a:lnTo>
                  <a:cubicBezTo>
                    <a:pt x="1" y="1135"/>
                    <a:pt x="34" y="1168"/>
                    <a:pt x="68" y="1168"/>
                  </a:cubicBezTo>
                  <a:cubicBezTo>
                    <a:pt x="68" y="1168"/>
                    <a:pt x="101" y="1135"/>
                    <a:pt x="101" y="1135"/>
                  </a:cubicBezTo>
                  <a:lnTo>
                    <a:pt x="101" y="34"/>
                  </a:lnTo>
                  <a:cubicBezTo>
                    <a:pt x="101" y="1"/>
                    <a:pt x="68" y="1"/>
                    <a:pt x="68"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3131575" y="4261825"/>
              <a:ext cx="1700" cy="29225"/>
            </a:xfrm>
            <a:custGeom>
              <a:avLst/>
              <a:gdLst/>
              <a:ahLst/>
              <a:cxnLst/>
              <a:rect l="l" t="t" r="r" b="b"/>
              <a:pathLst>
                <a:path w="68" h="1169" extrusionOk="0">
                  <a:moveTo>
                    <a:pt x="34" y="1"/>
                  </a:moveTo>
                  <a:cubicBezTo>
                    <a:pt x="0" y="1"/>
                    <a:pt x="0" y="1"/>
                    <a:pt x="0" y="34"/>
                  </a:cubicBezTo>
                  <a:lnTo>
                    <a:pt x="0" y="1135"/>
                  </a:lnTo>
                  <a:cubicBezTo>
                    <a:pt x="0" y="1135"/>
                    <a:pt x="0" y="1168"/>
                    <a:pt x="34" y="1168"/>
                  </a:cubicBezTo>
                  <a:cubicBezTo>
                    <a:pt x="67" y="1168"/>
                    <a:pt x="67" y="1135"/>
                    <a:pt x="67" y="1135"/>
                  </a:cubicBezTo>
                  <a:lnTo>
                    <a:pt x="67" y="34"/>
                  </a:lnTo>
                  <a:cubicBezTo>
                    <a:pt x="67" y="1"/>
                    <a:pt x="67" y="1"/>
                    <a:pt x="34"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3151600" y="4261500"/>
              <a:ext cx="19200" cy="29325"/>
            </a:xfrm>
            <a:custGeom>
              <a:avLst/>
              <a:gdLst/>
              <a:ahLst/>
              <a:cxnLst/>
              <a:rect l="l" t="t" r="r" b="b"/>
              <a:pathLst>
                <a:path w="768" h="1173" extrusionOk="0">
                  <a:moveTo>
                    <a:pt x="384" y="1"/>
                  </a:moveTo>
                  <a:cubicBezTo>
                    <a:pt x="289" y="1"/>
                    <a:pt x="197" y="35"/>
                    <a:pt x="133" y="114"/>
                  </a:cubicBezTo>
                  <a:lnTo>
                    <a:pt x="67" y="147"/>
                  </a:lnTo>
                  <a:cubicBezTo>
                    <a:pt x="40" y="174"/>
                    <a:pt x="56" y="223"/>
                    <a:pt x="99" y="223"/>
                  </a:cubicBezTo>
                  <a:cubicBezTo>
                    <a:pt x="109" y="223"/>
                    <a:pt x="121" y="220"/>
                    <a:pt x="133" y="214"/>
                  </a:cubicBezTo>
                  <a:lnTo>
                    <a:pt x="167" y="147"/>
                  </a:lnTo>
                  <a:cubicBezTo>
                    <a:pt x="228" y="96"/>
                    <a:pt x="297" y="73"/>
                    <a:pt x="365" y="73"/>
                  </a:cubicBezTo>
                  <a:cubicBezTo>
                    <a:pt x="521" y="73"/>
                    <a:pt x="667" y="195"/>
                    <a:pt x="667" y="380"/>
                  </a:cubicBezTo>
                  <a:cubicBezTo>
                    <a:pt x="667" y="481"/>
                    <a:pt x="634" y="547"/>
                    <a:pt x="567" y="614"/>
                  </a:cubicBezTo>
                  <a:lnTo>
                    <a:pt x="33" y="1114"/>
                  </a:lnTo>
                  <a:cubicBezTo>
                    <a:pt x="0" y="1114"/>
                    <a:pt x="0" y="1148"/>
                    <a:pt x="33" y="1148"/>
                  </a:cubicBezTo>
                  <a:cubicBezTo>
                    <a:pt x="33" y="1164"/>
                    <a:pt x="42" y="1173"/>
                    <a:pt x="50" y="1173"/>
                  </a:cubicBezTo>
                  <a:cubicBezTo>
                    <a:pt x="58" y="1173"/>
                    <a:pt x="67" y="1164"/>
                    <a:pt x="67" y="1148"/>
                  </a:cubicBezTo>
                  <a:lnTo>
                    <a:pt x="734" y="1148"/>
                  </a:lnTo>
                  <a:cubicBezTo>
                    <a:pt x="734" y="1148"/>
                    <a:pt x="767" y="1148"/>
                    <a:pt x="767" y="1114"/>
                  </a:cubicBezTo>
                  <a:cubicBezTo>
                    <a:pt x="767" y="1114"/>
                    <a:pt x="734" y="1081"/>
                    <a:pt x="734" y="1081"/>
                  </a:cubicBezTo>
                  <a:lnTo>
                    <a:pt x="167" y="1081"/>
                  </a:lnTo>
                  <a:lnTo>
                    <a:pt x="634" y="681"/>
                  </a:lnTo>
                  <a:cubicBezTo>
                    <a:pt x="701" y="581"/>
                    <a:pt x="767" y="481"/>
                    <a:pt x="767" y="380"/>
                  </a:cubicBezTo>
                  <a:cubicBezTo>
                    <a:pt x="767" y="280"/>
                    <a:pt x="734" y="180"/>
                    <a:pt x="667" y="114"/>
                  </a:cubicBezTo>
                  <a:cubicBezTo>
                    <a:pt x="597" y="43"/>
                    <a:pt x="489" y="1"/>
                    <a:pt x="384"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3175775" y="4262025"/>
              <a:ext cx="21700" cy="29025"/>
            </a:xfrm>
            <a:custGeom>
              <a:avLst/>
              <a:gdLst/>
              <a:ahLst/>
              <a:cxnLst/>
              <a:rect l="l" t="t" r="r" b="b"/>
              <a:pathLst>
                <a:path w="868" h="1161" extrusionOk="0">
                  <a:moveTo>
                    <a:pt x="668" y="159"/>
                  </a:moveTo>
                  <a:lnTo>
                    <a:pt x="668" y="826"/>
                  </a:lnTo>
                  <a:lnTo>
                    <a:pt x="134" y="826"/>
                  </a:lnTo>
                  <a:lnTo>
                    <a:pt x="668" y="159"/>
                  </a:lnTo>
                  <a:close/>
                  <a:moveTo>
                    <a:pt x="713" y="1"/>
                  </a:moveTo>
                  <a:cubicBezTo>
                    <a:pt x="701" y="1"/>
                    <a:pt x="684" y="9"/>
                    <a:pt x="668" y="26"/>
                  </a:cubicBezTo>
                  <a:lnTo>
                    <a:pt x="0" y="860"/>
                  </a:lnTo>
                  <a:cubicBezTo>
                    <a:pt x="0" y="860"/>
                    <a:pt x="0" y="893"/>
                    <a:pt x="0" y="927"/>
                  </a:cubicBezTo>
                  <a:lnTo>
                    <a:pt x="668" y="927"/>
                  </a:lnTo>
                  <a:lnTo>
                    <a:pt x="668" y="1127"/>
                  </a:lnTo>
                  <a:cubicBezTo>
                    <a:pt x="668" y="1127"/>
                    <a:pt x="668" y="1160"/>
                    <a:pt x="701" y="1160"/>
                  </a:cubicBezTo>
                  <a:cubicBezTo>
                    <a:pt x="701" y="1160"/>
                    <a:pt x="734" y="1127"/>
                    <a:pt x="734" y="1127"/>
                  </a:cubicBezTo>
                  <a:lnTo>
                    <a:pt x="734" y="927"/>
                  </a:lnTo>
                  <a:lnTo>
                    <a:pt x="801" y="927"/>
                  </a:lnTo>
                  <a:cubicBezTo>
                    <a:pt x="868" y="927"/>
                    <a:pt x="868" y="826"/>
                    <a:pt x="801" y="826"/>
                  </a:cubicBezTo>
                  <a:lnTo>
                    <a:pt x="734" y="826"/>
                  </a:lnTo>
                  <a:lnTo>
                    <a:pt x="734" y="26"/>
                  </a:lnTo>
                  <a:cubicBezTo>
                    <a:pt x="734" y="9"/>
                    <a:pt x="726" y="1"/>
                    <a:pt x="713"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3204125" y="4261825"/>
              <a:ext cx="22550" cy="28825"/>
            </a:xfrm>
            <a:custGeom>
              <a:avLst/>
              <a:gdLst/>
              <a:ahLst/>
              <a:cxnLst/>
              <a:rect l="l" t="t" r="r" b="b"/>
              <a:pathLst>
                <a:path w="902" h="1153" extrusionOk="0">
                  <a:moveTo>
                    <a:pt x="395" y="461"/>
                  </a:moveTo>
                  <a:cubicBezTo>
                    <a:pt x="467" y="461"/>
                    <a:pt x="540" y="484"/>
                    <a:pt x="601" y="534"/>
                  </a:cubicBezTo>
                  <a:cubicBezTo>
                    <a:pt x="801" y="734"/>
                    <a:pt x="668" y="1068"/>
                    <a:pt x="367" y="1068"/>
                  </a:cubicBezTo>
                  <a:cubicBezTo>
                    <a:pt x="234" y="1068"/>
                    <a:pt x="101" y="968"/>
                    <a:pt x="67" y="801"/>
                  </a:cubicBezTo>
                  <a:cubicBezTo>
                    <a:pt x="67" y="801"/>
                    <a:pt x="67" y="768"/>
                    <a:pt x="67" y="768"/>
                  </a:cubicBezTo>
                  <a:cubicBezTo>
                    <a:pt x="67" y="582"/>
                    <a:pt x="229" y="461"/>
                    <a:pt x="395" y="461"/>
                  </a:cubicBezTo>
                  <a:close/>
                  <a:moveTo>
                    <a:pt x="534" y="1"/>
                  </a:moveTo>
                  <a:cubicBezTo>
                    <a:pt x="334" y="1"/>
                    <a:pt x="201" y="101"/>
                    <a:pt x="101" y="234"/>
                  </a:cubicBezTo>
                  <a:cubicBezTo>
                    <a:pt x="34" y="401"/>
                    <a:pt x="1" y="568"/>
                    <a:pt x="1" y="734"/>
                  </a:cubicBezTo>
                  <a:cubicBezTo>
                    <a:pt x="1" y="734"/>
                    <a:pt x="1" y="768"/>
                    <a:pt x="1" y="801"/>
                  </a:cubicBezTo>
                  <a:cubicBezTo>
                    <a:pt x="22" y="1020"/>
                    <a:pt x="201" y="1152"/>
                    <a:pt x="388" y="1152"/>
                  </a:cubicBezTo>
                  <a:cubicBezTo>
                    <a:pt x="487" y="1152"/>
                    <a:pt x="587" y="1115"/>
                    <a:pt x="668" y="1035"/>
                  </a:cubicBezTo>
                  <a:cubicBezTo>
                    <a:pt x="901" y="801"/>
                    <a:pt x="734" y="401"/>
                    <a:pt x="401" y="367"/>
                  </a:cubicBezTo>
                  <a:cubicBezTo>
                    <a:pt x="267" y="401"/>
                    <a:pt x="167" y="434"/>
                    <a:pt x="101" y="501"/>
                  </a:cubicBezTo>
                  <a:cubicBezTo>
                    <a:pt x="101" y="434"/>
                    <a:pt x="134" y="367"/>
                    <a:pt x="167" y="267"/>
                  </a:cubicBezTo>
                  <a:cubicBezTo>
                    <a:pt x="234" y="167"/>
                    <a:pt x="367" y="67"/>
                    <a:pt x="534" y="67"/>
                  </a:cubicBezTo>
                  <a:cubicBezTo>
                    <a:pt x="534" y="67"/>
                    <a:pt x="568" y="67"/>
                    <a:pt x="568" y="34"/>
                  </a:cubicBezTo>
                  <a:cubicBezTo>
                    <a:pt x="568" y="1"/>
                    <a:pt x="534" y="1"/>
                    <a:pt x="534"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3242475" y="4270175"/>
              <a:ext cx="17550" cy="20050"/>
            </a:xfrm>
            <a:custGeom>
              <a:avLst/>
              <a:gdLst/>
              <a:ahLst/>
              <a:cxnLst/>
              <a:rect l="l" t="t" r="r" b="b"/>
              <a:pathLst>
                <a:path w="702" h="802" extrusionOk="0">
                  <a:moveTo>
                    <a:pt x="435" y="0"/>
                  </a:moveTo>
                  <a:cubicBezTo>
                    <a:pt x="201" y="0"/>
                    <a:pt x="34" y="167"/>
                    <a:pt x="34" y="400"/>
                  </a:cubicBezTo>
                  <a:cubicBezTo>
                    <a:pt x="34" y="634"/>
                    <a:pt x="230" y="802"/>
                    <a:pt x="439" y="802"/>
                  </a:cubicBezTo>
                  <a:cubicBezTo>
                    <a:pt x="529" y="802"/>
                    <a:pt x="621" y="771"/>
                    <a:pt x="701" y="701"/>
                  </a:cubicBezTo>
                  <a:cubicBezTo>
                    <a:pt x="701" y="701"/>
                    <a:pt x="701" y="667"/>
                    <a:pt x="701" y="667"/>
                  </a:cubicBezTo>
                  <a:cubicBezTo>
                    <a:pt x="685" y="651"/>
                    <a:pt x="676" y="642"/>
                    <a:pt x="668" y="642"/>
                  </a:cubicBezTo>
                  <a:cubicBezTo>
                    <a:pt x="660" y="642"/>
                    <a:pt x="651" y="651"/>
                    <a:pt x="635" y="667"/>
                  </a:cubicBezTo>
                  <a:cubicBezTo>
                    <a:pt x="568" y="701"/>
                    <a:pt x="501" y="734"/>
                    <a:pt x="435" y="734"/>
                  </a:cubicBezTo>
                  <a:cubicBezTo>
                    <a:pt x="1" y="734"/>
                    <a:pt x="1" y="67"/>
                    <a:pt x="435" y="67"/>
                  </a:cubicBezTo>
                  <a:cubicBezTo>
                    <a:pt x="501" y="67"/>
                    <a:pt x="568" y="100"/>
                    <a:pt x="635" y="134"/>
                  </a:cubicBezTo>
                  <a:cubicBezTo>
                    <a:pt x="651" y="150"/>
                    <a:pt x="660" y="159"/>
                    <a:pt x="668" y="159"/>
                  </a:cubicBezTo>
                  <a:cubicBezTo>
                    <a:pt x="676" y="159"/>
                    <a:pt x="685" y="150"/>
                    <a:pt x="701" y="134"/>
                  </a:cubicBezTo>
                  <a:cubicBezTo>
                    <a:pt x="701" y="134"/>
                    <a:pt x="701" y="100"/>
                    <a:pt x="701" y="100"/>
                  </a:cubicBezTo>
                  <a:cubicBezTo>
                    <a:pt x="635" y="33"/>
                    <a:pt x="535" y="0"/>
                    <a:pt x="435"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3265000" y="4270125"/>
              <a:ext cx="25675" cy="20850"/>
            </a:xfrm>
            <a:custGeom>
              <a:avLst/>
              <a:gdLst/>
              <a:ahLst/>
              <a:cxnLst/>
              <a:rect l="l" t="t" r="r" b="b"/>
              <a:pathLst>
                <a:path w="1027" h="834" extrusionOk="0">
                  <a:moveTo>
                    <a:pt x="468" y="102"/>
                  </a:moveTo>
                  <a:cubicBezTo>
                    <a:pt x="901" y="102"/>
                    <a:pt x="901" y="736"/>
                    <a:pt x="468" y="736"/>
                  </a:cubicBezTo>
                  <a:cubicBezTo>
                    <a:pt x="1" y="736"/>
                    <a:pt x="1" y="102"/>
                    <a:pt x="468" y="102"/>
                  </a:cubicBezTo>
                  <a:close/>
                  <a:moveTo>
                    <a:pt x="505" y="0"/>
                  </a:moveTo>
                  <a:cubicBezTo>
                    <a:pt x="492" y="0"/>
                    <a:pt x="480" y="1"/>
                    <a:pt x="468" y="2"/>
                  </a:cubicBezTo>
                  <a:cubicBezTo>
                    <a:pt x="234" y="35"/>
                    <a:pt x="67" y="202"/>
                    <a:pt x="67" y="436"/>
                  </a:cubicBezTo>
                  <a:cubicBezTo>
                    <a:pt x="67" y="678"/>
                    <a:pt x="272" y="834"/>
                    <a:pt x="487" y="834"/>
                  </a:cubicBezTo>
                  <a:cubicBezTo>
                    <a:pt x="598" y="834"/>
                    <a:pt x="711" y="793"/>
                    <a:pt x="801" y="703"/>
                  </a:cubicBezTo>
                  <a:cubicBezTo>
                    <a:pt x="1027" y="445"/>
                    <a:pt x="848" y="0"/>
                    <a:pt x="505"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3295025" y="4271000"/>
              <a:ext cx="31725" cy="20050"/>
            </a:xfrm>
            <a:custGeom>
              <a:avLst/>
              <a:gdLst/>
              <a:ahLst/>
              <a:cxnLst/>
              <a:rect l="l" t="t" r="r" b="b"/>
              <a:pathLst>
                <a:path w="1269" h="802" extrusionOk="0">
                  <a:moveTo>
                    <a:pt x="34" y="0"/>
                  </a:moveTo>
                  <a:cubicBezTo>
                    <a:pt x="34" y="0"/>
                    <a:pt x="0" y="0"/>
                    <a:pt x="0" y="34"/>
                  </a:cubicBezTo>
                  <a:lnTo>
                    <a:pt x="0" y="768"/>
                  </a:lnTo>
                  <a:cubicBezTo>
                    <a:pt x="0" y="801"/>
                    <a:pt x="34" y="801"/>
                    <a:pt x="34" y="801"/>
                  </a:cubicBezTo>
                  <a:cubicBezTo>
                    <a:pt x="67" y="801"/>
                    <a:pt x="67" y="768"/>
                    <a:pt x="34" y="768"/>
                  </a:cubicBezTo>
                  <a:lnTo>
                    <a:pt x="34" y="334"/>
                  </a:lnTo>
                  <a:cubicBezTo>
                    <a:pt x="17" y="184"/>
                    <a:pt x="159" y="109"/>
                    <a:pt x="297" y="109"/>
                  </a:cubicBezTo>
                  <a:cubicBezTo>
                    <a:pt x="434" y="109"/>
                    <a:pt x="568" y="184"/>
                    <a:pt x="534" y="334"/>
                  </a:cubicBezTo>
                  <a:lnTo>
                    <a:pt x="534" y="768"/>
                  </a:lnTo>
                  <a:lnTo>
                    <a:pt x="601" y="768"/>
                  </a:lnTo>
                  <a:lnTo>
                    <a:pt x="601" y="301"/>
                  </a:lnTo>
                  <a:cubicBezTo>
                    <a:pt x="584" y="167"/>
                    <a:pt x="718" y="101"/>
                    <a:pt x="851" y="101"/>
                  </a:cubicBezTo>
                  <a:cubicBezTo>
                    <a:pt x="985" y="101"/>
                    <a:pt x="1118" y="167"/>
                    <a:pt x="1101" y="301"/>
                  </a:cubicBezTo>
                  <a:lnTo>
                    <a:pt x="1168" y="768"/>
                  </a:lnTo>
                  <a:cubicBezTo>
                    <a:pt x="1168" y="801"/>
                    <a:pt x="1201" y="801"/>
                    <a:pt x="1235" y="801"/>
                  </a:cubicBezTo>
                  <a:cubicBezTo>
                    <a:pt x="1235" y="801"/>
                    <a:pt x="1268" y="768"/>
                    <a:pt x="1268" y="768"/>
                  </a:cubicBezTo>
                  <a:lnTo>
                    <a:pt x="1268" y="334"/>
                  </a:lnTo>
                  <a:cubicBezTo>
                    <a:pt x="1268" y="134"/>
                    <a:pt x="1101" y="0"/>
                    <a:pt x="934" y="0"/>
                  </a:cubicBezTo>
                  <a:cubicBezTo>
                    <a:pt x="801" y="0"/>
                    <a:pt x="701" y="67"/>
                    <a:pt x="634" y="167"/>
                  </a:cubicBezTo>
                  <a:cubicBezTo>
                    <a:pt x="568" y="67"/>
                    <a:pt x="467" y="0"/>
                    <a:pt x="334" y="0"/>
                  </a:cubicBezTo>
                  <a:cubicBezTo>
                    <a:pt x="234" y="0"/>
                    <a:pt x="167" y="34"/>
                    <a:pt x="101" y="101"/>
                  </a:cubicBezTo>
                  <a:lnTo>
                    <a:pt x="101" y="34"/>
                  </a:lnTo>
                  <a:cubicBezTo>
                    <a:pt x="101" y="0"/>
                    <a:pt x="67" y="0"/>
                    <a:pt x="34"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3335875" y="4270575"/>
              <a:ext cx="30900" cy="20475"/>
            </a:xfrm>
            <a:custGeom>
              <a:avLst/>
              <a:gdLst/>
              <a:ahLst/>
              <a:cxnLst/>
              <a:rect l="l" t="t" r="r" b="b"/>
              <a:pathLst>
                <a:path w="1236" h="819" extrusionOk="0">
                  <a:moveTo>
                    <a:pt x="34" y="1"/>
                  </a:moveTo>
                  <a:cubicBezTo>
                    <a:pt x="18" y="1"/>
                    <a:pt x="1" y="17"/>
                    <a:pt x="1" y="51"/>
                  </a:cubicBezTo>
                  <a:lnTo>
                    <a:pt x="1" y="785"/>
                  </a:lnTo>
                  <a:cubicBezTo>
                    <a:pt x="1" y="818"/>
                    <a:pt x="1" y="818"/>
                    <a:pt x="34" y="818"/>
                  </a:cubicBezTo>
                  <a:cubicBezTo>
                    <a:pt x="34" y="818"/>
                    <a:pt x="34" y="785"/>
                    <a:pt x="34" y="785"/>
                  </a:cubicBezTo>
                  <a:lnTo>
                    <a:pt x="34" y="351"/>
                  </a:lnTo>
                  <a:cubicBezTo>
                    <a:pt x="18" y="201"/>
                    <a:pt x="151" y="126"/>
                    <a:pt x="285" y="126"/>
                  </a:cubicBezTo>
                  <a:cubicBezTo>
                    <a:pt x="418" y="126"/>
                    <a:pt x="551" y="201"/>
                    <a:pt x="535" y="351"/>
                  </a:cubicBezTo>
                  <a:lnTo>
                    <a:pt x="535" y="785"/>
                  </a:lnTo>
                  <a:lnTo>
                    <a:pt x="568" y="785"/>
                  </a:lnTo>
                  <a:lnTo>
                    <a:pt x="568" y="318"/>
                  </a:lnTo>
                  <a:cubicBezTo>
                    <a:pt x="568" y="271"/>
                    <a:pt x="580" y="228"/>
                    <a:pt x="602" y="193"/>
                  </a:cubicBezTo>
                  <a:lnTo>
                    <a:pt x="602" y="193"/>
                  </a:lnTo>
                  <a:cubicBezTo>
                    <a:pt x="603" y="193"/>
                    <a:pt x="604" y="193"/>
                    <a:pt x="606" y="193"/>
                  </a:cubicBezTo>
                  <a:cubicBezTo>
                    <a:pt x="692" y="193"/>
                    <a:pt x="782" y="158"/>
                    <a:pt x="849" y="88"/>
                  </a:cubicBezTo>
                  <a:lnTo>
                    <a:pt x="849" y="88"/>
                  </a:lnTo>
                  <a:cubicBezTo>
                    <a:pt x="833" y="86"/>
                    <a:pt x="817" y="84"/>
                    <a:pt x="802" y="84"/>
                  </a:cubicBezTo>
                  <a:cubicBezTo>
                    <a:pt x="715" y="84"/>
                    <a:pt x="642" y="126"/>
                    <a:pt x="602" y="193"/>
                  </a:cubicBezTo>
                  <a:lnTo>
                    <a:pt x="602" y="193"/>
                  </a:lnTo>
                  <a:cubicBezTo>
                    <a:pt x="491" y="191"/>
                    <a:pt x="384" y="133"/>
                    <a:pt x="335" y="17"/>
                  </a:cubicBezTo>
                  <a:cubicBezTo>
                    <a:pt x="234" y="17"/>
                    <a:pt x="134" y="51"/>
                    <a:pt x="68" y="118"/>
                  </a:cubicBezTo>
                  <a:lnTo>
                    <a:pt x="68" y="51"/>
                  </a:lnTo>
                  <a:cubicBezTo>
                    <a:pt x="68" y="17"/>
                    <a:pt x="51" y="1"/>
                    <a:pt x="34" y="1"/>
                  </a:cubicBezTo>
                  <a:close/>
                  <a:moveTo>
                    <a:pt x="902" y="17"/>
                  </a:moveTo>
                  <a:cubicBezTo>
                    <a:pt x="886" y="44"/>
                    <a:pt x="869" y="68"/>
                    <a:pt x="849" y="88"/>
                  </a:cubicBezTo>
                  <a:lnTo>
                    <a:pt x="849" y="88"/>
                  </a:lnTo>
                  <a:cubicBezTo>
                    <a:pt x="965" y="108"/>
                    <a:pt x="1068" y="200"/>
                    <a:pt x="1068" y="318"/>
                  </a:cubicBezTo>
                  <a:lnTo>
                    <a:pt x="1168" y="785"/>
                  </a:lnTo>
                  <a:cubicBezTo>
                    <a:pt x="1168" y="785"/>
                    <a:pt x="1168" y="818"/>
                    <a:pt x="1202" y="818"/>
                  </a:cubicBezTo>
                  <a:cubicBezTo>
                    <a:pt x="1235" y="818"/>
                    <a:pt x="1235" y="818"/>
                    <a:pt x="1235" y="785"/>
                  </a:cubicBezTo>
                  <a:lnTo>
                    <a:pt x="1235" y="351"/>
                  </a:lnTo>
                  <a:cubicBezTo>
                    <a:pt x="1235" y="151"/>
                    <a:pt x="1102" y="17"/>
                    <a:pt x="902" y="17"/>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3370450" y="4269325"/>
              <a:ext cx="20900" cy="21725"/>
            </a:xfrm>
            <a:custGeom>
              <a:avLst/>
              <a:gdLst/>
              <a:ahLst/>
              <a:cxnLst/>
              <a:rect l="l" t="t" r="r" b="b"/>
              <a:pathLst>
                <a:path w="836" h="869" extrusionOk="0">
                  <a:moveTo>
                    <a:pt x="453" y="134"/>
                  </a:moveTo>
                  <a:cubicBezTo>
                    <a:pt x="586" y="134"/>
                    <a:pt x="719" y="234"/>
                    <a:pt x="753" y="401"/>
                  </a:cubicBezTo>
                  <a:lnTo>
                    <a:pt x="119" y="401"/>
                  </a:lnTo>
                  <a:cubicBezTo>
                    <a:pt x="152" y="234"/>
                    <a:pt x="286" y="134"/>
                    <a:pt x="453" y="134"/>
                  </a:cubicBezTo>
                  <a:close/>
                  <a:moveTo>
                    <a:pt x="428" y="0"/>
                  </a:moveTo>
                  <a:cubicBezTo>
                    <a:pt x="214" y="0"/>
                    <a:pt x="1" y="159"/>
                    <a:pt x="52" y="468"/>
                  </a:cubicBezTo>
                  <a:cubicBezTo>
                    <a:pt x="52" y="668"/>
                    <a:pt x="219" y="835"/>
                    <a:pt x="419" y="868"/>
                  </a:cubicBezTo>
                  <a:cubicBezTo>
                    <a:pt x="553" y="868"/>
                    <a:pt x="686" y="801"/>
                    <a:pt x="753" y="668"/>
                  </a:cubicBezTo>
                  <a:cubicBezTo>
                    <a:pt x="753" y="668"/>
                    <a:pt x="753" y="635"/>
                    <a:pt x="753" y="635"/>
                  </a:cubicBezTo>
                  <a:cubicBezTo>
                    <a:pt x="753" y="618"/>
                    <a:pt x="744" y="610"/>
                    <a:pt x="732" y="610"/>
                  </a:cubicBezTo>
                  <a:cubicBezTo>
                    <a:pt x="719" y="610"/>
                    <a:pt x="703" y="618"/>
                    <a:pt x="686" y="635"/>
                  </a:cubicBezTo>
                  <a:cubicBezTo>
                    <a:pt x="653" y="701"/>
                    <a:pt x="553" y="768"/>
                    <a:pt x="419" y="768"/>
                  </a:cubicBezTo>
                  <a:cubicBezTo>
                    <a:pt x="252" y="768"/>
                    <a:pt x="119" y="635"/>
                    <a:pt x="119" y="468"/>
                  </a:cubicBezTo>
                  <a:lnTo>
                    <a:pt x="786" y="468"/>
                  </a:lnTo>
                  <a:cubicBezTo>
                    <a:pt x="820" y="468"/>
                    <a:pt x="820" y="434"/>
                    <a:pt x="820" y="434"/>
                  </a:cubicBezTo>
                  <a:cubicBezTo>
                    <a:pt x="836" y="143"/>
                    <a:pt x="631" y="0"/>
                    <a:pt x="428"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3398425" y="4270575"/>
              <a:ext cx="16700" cy="20875"/>
            </a:xfrm>
            <a:custGeom>
              <a:avLst/>
              <a:gdLst/>
              <a:ahLst/>
              <a:cxnLst/>
              <a:rect l="l" t="t" r="r" b="b"/>
              <a:pathLst>
                <a:path w="668" h="835" extrusionOk="0">
                  <a:moveTo>
                    <a:pt x="51" y="1"/>
                  </a:moveTo>
                  <a:cubicBezTo>
                    <a:pt x="26" y="1"/>
                    <a:pt x="1" y="17"/>
                    <a:pt x="1" y="51"/>
                  </a:cubicBezTo>
                  <a:lnTo>
                    <a:pt x="1" y="785"/>
                  </a:lnTo>
                  <a:lnTo>
                    <a:pt x="67" y="785"/>
                  </a:lnTo>
                  <a:lnTo>
                    <a:pt x="67" y="318"/>
                  </a:lnTo>
                  <a:cubicBezTo>
                    <a:pt x="67" y="184"/>
                    <a:pt x="201" y="84"/>
                    <a:pt x="334" y="84"/>
                  </a:cubicBezTo>
                  <a:cubicBezTo>
                    <a:pt x="468" y="84"/>
                    <a:pt x="568" y="184"/>
                    <a:pt x="568" y="318"/>
                  </a:cubicBezTo>
                  <a:lnTo>
                    <a:pt x="601" y="785"/>
                  </a:lnTo>
                  <a:cubicBezTo>
                    <a:pt x="601" y="818"/>
                    <a:pt x="618" y="835"/>
                    <a:pt x="635" y="835"/>
                  </a:cubicBezTo>
                  <a:cubicBezTo>
                    <a:pt x="651" y="835"/>
                    <a:pt x="668" y="818"/>
                    <a:pt x="668" y="785"/>
                  </a:cubicBezTo>
                  <a:lnTo>
                    <a:pt x="668" y="351"/>
                  </a:lnTo>
                  <a:cubicBezTo>
                    <a:pt x="668" y="151"/>
                    <a:pt x="534" y="17"/>
                    <a:pt x="334" y="17"/>
                  </a:cubicBezTo>
                  <a:cubicBezTo>
                    <a:pt x="234" y="17"/>
                    <a:pt x="168" y="51"/>
                    <a:pt x="101" y="118"/>
                  </a:cubicBezTo>
                  <a:lnTo>
                    <a:pt x="101" y="51"/>
                  </a:lnTo>
                  <a:cubicBezTo>
                    <a:pt x="101" y="17"/>
                    <a:pt x="76" y="1"/>
                    <a:pt x="51"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3421775" y="4261400"/>
              <a:ext cx="10050" cy="29650"/>
            </a:xfrm>
            <a:custGeom>
              <a:avLst/>
              <a:gdLst/>
              <a:ahLst/>
              <a:cxnLst/>
              <a:rect l="l" t="t" r="r" b="b"/>
              <a:pathLst>
                <a:path w="402" h="1186" extrusionOk="0">
                  <a:moveTo>
                    <a:pt x="201" y="1"/>
                  </a:moveTo>
                  <a:cubicBezTo>
                    <a:pt x="184" y="1"/>
                    <a:pt x="168" y="18"/>
                    <a:pt x="168" y="51"/>
                  </a:cubicBezTo>
                  <a:lnTo>
                    <a:pt x="168" y="351"/>
                  </a:lnTo>
                  <a:lnTo>
                    <a:pt x="67" y="351"/>
                  </a:lnTo>
                  <a:cubicBezTo>
                    <a:pt x="1" y="351"/>
                    <a:pt x="1" y="351"/>
                    <a:pt x="1" y="384"/>
                  </a:cubicBezTo>
                  <a:cubicBezTo>
                    <a:pt x="1" y="451"/>
                    <a:pt x="1" y="451"/>
                    <a:pt x="67" y="451"/>
                  </a:cubicBezTo>
                  <a:lnTo>
                    <a:pt x="168" y="451"/>
                  </a:lnTo>
                  <a:lnTo>
                    <a:pt x="168" y="1018"/>
                  </a:lnTo>
                  <a:cubicBezTo>
                    <a:pt x="168" y="1118"/>
                    <a:pt x="234" y="1185"/>
                    <a:pt x="301" y="1185"/>
                  </a:cubicBezTo>
                  <a:cubicBezTo>
                    <a:pt x="334" y="1185"/>
                    <a:pt x="334" y="1085"/>
                    <a:pt x="301" y="1085"/>
                  </a:cubicBezTo>
                  <a:cubicBezTo>
                    <a:pt x="268" y="1085"/>
                    <a:pt x="234" y="1052"/>
                    <a:pt x="234" y="1018"/>
                  </a:cubicBezTo>
                  <a:lnTo>
                    <a:pt x="234" y="451"/>
                  </a:lnTo>
                  <a:lnTo>
                    <a:pt x="334" y="451"/>
                  </a:lnTo>
                  <a:cubicBezTo>
                    <a:pt x="368" y="451"/>
                    <a:pt x="368" y="418"/>
                    <a:pt x="401" y="384"/>
                  </a:cubicBezTo>
                  <a:cubicBezTo>
                    <a:pt x="368" y="384"/>
                    <a:pt x="368" y="351"/>
                    <a:pt x="334" y="351"/>
                  </a:cubicBezTo>
                  <a:lnTo>
                    <a:pt x="234" y="351"/>
                  </a:lnTo>
                  <a:lnTo>
                    <a:pt x="234" y="51"/>
                  </a:lnTo>
                  <a:cubicBezTo>
                    <a:pt x="234" y="18"/>
                    <a:pt x="218" y="1"/>
                    <a:pt x="201" y="1"/>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3438450" y="4270175"/>
              <a:ext cx="15875" cy="20875"/>
            </a:xfrm>
            <a:custGeom>
              <a:avLst/>
              <a:gdLst/>
              <a:ahLst/>
              <a:cxnLst/>
              <a:rect l="l" t="t" r="r" b="b"/>
              <a:pathLst>
                <a:path w="635" h="835" extrusionOk="0">
                  <a:moveTo>
                    <a:pt x="334" y="0"/>
                  </a:moveTo>
                  <a:cubicBezTo>
                    <a:pt x="268" y="0"/>
                    <a:pt x="201" y="33"/>
                    <a:pt x="134" y="67"/>
                  </a:cubicBezTo>
                  <a:cubicBezTo>
                    <a:pt x="68" y="100"/>
                    <a:pt x="34" y="167"/>
                    <a:pt x="34" y="234"/>
                  </a:cubicBezTo>
                  <a:cubicBezTo>
                    <a:pt x="34" y="300"/>
                    <a:pt x="68" y="334"/>
                    <a:pt x="134" y="367"/>
                  </a:cubicBezTo>
                  <a:cubicBezTo>
                    <a:pt x="201" y="400"/>
                    <a:pt x="268" y="434"/>
                    <a:pt x="334" y="434"/>
                  </a:cubicBezTo>
                  <a:cubicBezTo>
                    <a:pt x="368" y="434"/>
                    <a:pt x="435" y="467"/>
                    <a:pt x="501" y="500"/>
                  </a:cubicBezTo>
                  <a:cubicBezTo>
                    <a:pt x="535" y="534"/>
                    <a:pt x="535" y="567"/>
                    <a:pt x="568" y="601"/>
                  </a:cubicBezTo>
                  <a:cubicBezTo>
                    <a:pt x="535" y="634"/>
                    <a:pt x="535" y="667"/>
                    <a:pt x="501" y="701"/>
                  </a:cubicBezTo>
                  <a:cubicBezTo>
                    <a:pt x="435" y="734"/>
                    <a:pt x="401" y="734"/>
                    <a:pt x="334" y="734"/>
                  </a:cubicBezTo>
                  <a:cubicBezTo>
                    <a:pt x="234" y="734"/>
                    <a:pt x="168" y="701"/>
                    <a:pt x="101" y="667"/>
                  </a:cubicBezTo>
                  <a:cubicBezTo>
                    <a:pt x="84" y="651"/>
                    <a:pt x="68" y="642"/>
                    <a:pt x="55" y="642"/>
                  </a:cubicBezTo>
                  <a:cubicBezTo>
                    <a:pt x="43" y="642"/>
                    <a:pt x="34" y="651"/>
                    <a:pt x="34" y="667"/>
                  </a:cubicBezTo>
                  <a:cubicBezTo>
                    <a:pt x="1" y="667"/>
                    <a:pt x="1" y="701"/>
                    <a:pt x="34" y="701"/>
                  </a:cubicBezTo>
                  <a:cubicBezTo>
                    <a:pt x="101" y="767"/>
                    <a:pt x="201" y="801"/>
                    <a:pt x="334" y="834"/>
                  </a:cubicBezTo>
                  <a:cubicBezTo>
                    <a:pt x="401" y="834"/>
                    <a:pt x="468" y="801"/>
                    <a:pt x="535" y="767"/>
                  </a:cubicBezTo>
                  <a:cubicBezTo>
                    <a:pt x="568" y="734"/>
                    <a:pt x="601" y="667"/>
                    <a:pt x="635" y="601"/>
                  </a:cubicBezTo>
                  <a:cubicBezTo>
                    <a:pt x="601" y="534"/>
                    <a:pt x="568" y="467"/>
                    <a:pt x="535" y="434"/>
                  </a:cubicBezTo>
                  <a:cubicBezTo>
                    <a:pt x="468" y="400"/>
                    <a:pt x="401" y="367"/>
                    <a:pt x="334" y="367"/>
                  </a:cubicBezTo>
                  <a:cubicBezTo>
                    <a:pt x="268" y="334"/>
                    <a:pt x="201" y="334"/>
                    <a:pt x="168" y="300"/>
                  </a:cubicBezTo>
                  <a:cubicBezTo>
                    <a:pt x="134" y="267"/>
                    <a:pt x="101" y="234"/>
                    <a:pt x="101" y="234"/>
                  </a:cubicBezTo>
                  <a:cubicBezTo>
                    <a:pt x="101" y="167"/>
                    <a:pt x="134" y="134"/>
                    <a:pt x="168" y="134"/>
                  </a:cubicBezTo>
                  <a:cubicBezTo>
                    <a:pt x="201" y="100"/>
                    <a:pt x="268" y="67"/>
                    <a:pt x="334" y="67"/>
                  </a:cubicBezTo>
                  <a:cubicBezTo>
                    <a:pt x="401" y="67"/>
                    <a:pt x="468" y="100"/>
                    <a:pt x="535" y="167"/>
                  </a:cubicBezTo>
                  <a:lnTo>
                    <a:pt x="568" y="167"/>
                  </a:lnTo>
                  <a:cubicBezTo>
                    <a:pt x="601" y="134"/>
                    <a:pt x="601" y="100"/>
                    <a:pt x="568" y="100"/>
                  </a:cubicBezTo>
                  <a:cubicBezTo>
                    <a:pt x="501" y="33"/>
                    <a:pt x="435" y="33"/>
                    <a:pt x="334" y="0"/>
                  </a:cubicBezTo>
                  <a:close/>
                </a:path>
              </a:pathLst>
            </a:custGeom>
            <a:solidFill>
              <a:srgbClr val="A6A6A6"/>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2973600" y="4112475"/>
              <a:ext cx="22900" cy="29300"/>
            </a:xfrm>
            <a:custGeom>
              <a:avLst/>
              <a:gdLst/>
              <a:ahLst/>
              <a:cxnLst/>
              <a:rect l="l" t="t" r="r" b="b"/>
              <a:pathLst>
                <a:path w="916" h="1172" extrusionOk="0">
                  <a:moveTo>
                    <a:pt x="163" y="0"/>
                  </a:moveTo>
                  <a:cubicBezTo>
                    <a:pt x="82" y="0"/>
                    <a:pt x="88" y="204"/>
                    <a:pt x="182" y="204"/>
                  </a:cubicBezTo>
                  <a:lnTo>
                    <a:pt x="482" y="204"/>
                  </a:lnTo>
                  <a:lnTo>
                    <a:pt x="282" y="371"/>
                  </a:lnTo>
                  <a:cubicBezTo>
                    <a:pt x="248" y="404"/>
                    <a:pt x="248" y="471"/>
                    <a:pt x="282" y="504"/>
                  </a:cubicBezTo>
                  <a:cubicBezTo>
                    <a:pt x="315" y="537"/>
                    <a:pt x="349" y="537"/>
                    <a:pt x="349" y="537"/>
                  </a:cubicBezTo>
                  <a:cubicBezTo>
                    <a:pt x="415" y="537"/>
                    <a:pt x="482" y="571"/>
                    <a:pt x="515" y="604"/>
                  </a:cubicBezTo>
                  <a:cubicBezTo>
                    <a:pt x="549" y="637"/>
                    <a:pt x="582" y="704"/>
                    <a:pt x="582" y="737"/>
                  </a:cubicBezTo>
                  <a:cubicBezTo>
                    <a:pt x="582" y="804"/>
                    <a:pt x="549" y="871"/>
                    <a:pt x="515" y="904"/>
                  </a:cubicBezTo>
                  <a:cubicBezTo>
                    <a:pt x="465" y="954"/>
                    <a:pt x="407" y="979"/>
                    <a:pt x="353" y="979"/>
                  </a:cubicBezTo>
                  <a:cubicBezTo>
                    <a:pt x="298" y="979"/>
                    <a:pt x="248" y="954"/>
                    <a:pt x="215" y="904"/>
                  </a:cubicBezTo>
                  <a:cubicBezTo>
                    <a:pt x="202" y="892"/>
                    <a:pt x="186" y="886"/>
                    <a:pt x="168" y="886"/>
                  </a:cubicBezTo>
                  <a:cubicBezTo>
                    <a:pt x="94" y="886"/>
                    <a:pt x="1" y="984"/>
                    <a:pt x="82" y="1038"/>
                  </a:cubicBezTo>
                  <a:cubicBezTo>
                    <a:pt x="148" y="1138"/>
                    <a:pt x="248" y="1171"/>
                    <a:pt x="349" y="1171"/>
                  </a:cubicBezTo>
                  <a:cubicBezTo>
                    <a:pt x="715" y="1171"/>
                    <a:pt x="916" y="737"/>
                    <a:pt x="649" y="471"/>
                  </a:cubicBezTo>
                  <a:cubicBezTo>
                    <a:pt x="615" y="437"/>
                    <a:pt x="582" y="404"/>
                    <a:pt x="582" y="371"/>
                  </a:cubicBezTo>
                  <a:lnTo>
                    <a:pt x="782" y="170"/>
                  </a:lnTo>
                  <a:lnTo>
                    <a:pt x="782" y="137"/>
                  </a:lnTo>
                  <a:cubicBezTo>
                    <a:pt x="782" y="137"/>
                    <a:pt x="782" y="104"/>
                    <a:pt x="782" y="104"/>
                  </a:cubicBezTo>
                  <a:cubicBezTo>
                    <a:pt x="782" y="37"/>
                    <a:pt x="749" y="4"/>
                    <a:pt x="682" y="4"/>
                  </a:cubicBezTo>
                  <a:lnTo>
                    <a:pt x="182" y="4"/>
                  </a:lnTo>
                  <a:cubicBezTo>
                    <a:pt x="175" y="1"/>
                    <a:pt x="169" y="0"/>
                    <a:pt x="163"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2999825" y="4135850"/>
              <a:ext cx="7300" cy="5975"/>
            </a:xfrm>
            <a:custGeom>
              <a:avLst/>
              <a:gdLst/>
              <a:ahLst/>
              <a:cxnLst/>
              <a:rect l="l" t="t" r="r" b="b"/>
              <a:pathLst>
                <a:path w="292" h="239" extrusionOk="0">
                  <a:moveTo>
                    <a:pt x="158" y="0"/>
                  </a:moveTo>
                  <a:cubicBezTo>
                    <a:pt x="151" y="0"/>
                    <a:pt x="142" y="1"/>
                    <a:pt x="133" y="3"/>
                  </a:cubicBezTo>
                  <a:cubicBezTo>
                    <a:pt x="0" y="36"/>
                    <a:pt x="0" y="236"/>
                    <a:pt x="133" y="236"/>
                  </a:cubicBezTo>
                  <a:cubicBezTo>
                    <a:pt x="142" y="238"/>
                    <a:pt x="151" y="239"/>
                    <a:pt x="158" y="239"/>
                  </a:cubicBezTo>
                  <a:cubicBezTo>
                    <a:pt x="292" y="239"/>
                    <a:pt x="292" y="0"/>
                    <a:pt x="158"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a:off x="3008150" y="4112550"/>
              <a:ext cx="21700" cy="30050"/>
            </a:xfrm>
            <a:custGeom>
              <a:avLst/>
              <a:gdLst/>
              <a:ahLst/>
              <a:cxnLst/>
              <a:rect l="l" t="t" r="r" b="b"/>
              <a:pathLst>
                <a:path w="868" h="1202" extrusionOk="0">
                  <a:moveTo>
                    <a:pt x="434" y="201"/>
                  </a:moveTo>
                  <a:cubicBezTo>
                    <a:pt x="501" y="201"/>
                    <a:pt x="568" y="234"/>
                    <a:pt x="601" y="301"/>
                  </a:cubicBezTo>
                  <a:cubicBezTo>
                    <a:pt x="634" y="368"/>
                    <a:pt x="668" y="468"/>
                    <a:pt x="668" y="601"/>
                  </a:cubicBezTo>
                  <a:cubicBezTo>
                    <a:pt x="668" y="701"/>
                    <a:pt x="634" y="801"/>
                    <a:pt x="601" y="868"/>
                  </a:cubicBezTo>
                  <a:cubicBezTo>
                    <a:pt x="568" y="935"/>
                    <a:pt x="501" y="968"/>
                    <a:pt x="434" y="1001"/>
                  </a:cubicBezTo>
                  <a:cubicBezTo>
                    <a:pt x="368" y="968"/>
                    <a:pt x="301" y="935"/>
                    <a:pt x="267" y="868"/>
                  </a:cubicBezTo>
                  <a:cubicBezTo>
                    <a:pt x="234" y="801"/>
                    <a:pt x="201" y="701"/>
                    <a:pt x="201" y="601"/>
                  </a:cubicBezTo>
                  <a:cubicBezTo>
                    <a:pt x="201" y="468"/>
                    <a:pt x="234" y="368"/>
                    <a:pt x="267" y="301"/>
                  </a:cubicBezTo>
                  <a:cubicBezTo>
                    <a:pt x="301" y="234"/>
                    <a:pt x="368" y="201"/>
                    <a:pt x="434" y="201"/>
                  </a:cubicBezTo>
                  <a:close/>
                  <a:moveTo>
                    <a:pt x="434" y="1"/>
                  </a:moveTo>
                  <a:cubicBezTo>
                    <a:pt x="301" y="1"/>
                    <a:pt x="201" y="67"/>
                    <a:pt x="134" y="201"/>
                  </a:cubicBezTo>
                  <a:cubicBezTo>
                    <a:pt x="34" y="301"/>
                    <a:pt x="1" y="434"/>
                    <a:pt x="1" y="601"/>
                  </a:cubicBezTo>
                  <a:cubicBezTo>
                    <a:pt x="1" y="734"/>
                    <a:pt x="34" y="868"/>
                    <a:pt x="134" y="1001"/>
                  </a:cubicBezTo>
                  <a:cubicBezTo>
                    <a:pt x="201" y="1101"/>
                    <a:pt x="301" y="1168"/>
                    <a:pt x="434" y="1201"/>
                  </a:cubicBezTo>
                  <a:cubicBezTo>
                    <a:pt x="568" y="1168"/>
                    <a:pt x="668" y="1101"/>
                    <a:pt x="734" y="1001"/>
                  </a:cubicBezTo>
                  <a:cubicBezTo>
                    <a:pt x="801" y="868"/>
                    <a:pt x="868" y="734"/>
                    <a:pt x="868" y="601"/>
                  </a:cubicBezTo>
                  <a:cubicBezTo>
                    <a:pt x="868" y="434"/>
                    <a:pt x="801" y="301"/>
                    <a:pt x="734" y="201"/>
                  </a:cubicBezTo>
                  <a:cubicBezTo>
                    <a:pt x="668" y="67"/>
                    <a:pt x="568" y="1"/>
                    <a:pt x="434"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3038175" y="4114225"/>
              <a:ext cx="22550" cy="27550"/>
            </a:xfrm>
            <a:custGeom>
              <a:avLst/>
              <a:gdLst/>
              <a:ahLst/>
              <a:cxnLst/>
              <a:rect l="l" t="t" r="r" b="b"/>
              <a:pathLst>
                <a:path w="902" h="1102" extrusionOk="0">
                  <a:moveTo>
                    <a:pt x="601" y="301"/>
                  </a:moveTo>
                  <a:lnTo>
                    <a:pt x="601" y="701"/>
                  </a:lnTo>
                  <a:lnTo>
                    <a:pt x="267" y="701"/>
                  </a:lnTo>
                  <a:lnTo>
                    <a:pt x="601" y="301"/>
                  </a:lnTo>
                  <a:close/>
                  <a:moveTo>
                    <a:pt x="634" y="0"/>
                  </a:moveTo>
                  <a:lnTo>
                    <a:pt x="34" y="768"/>
                  </a:lnTo>
                  <a:cubicBezTo>
                    <a:pt x="0" y="801"/>
                    <a:pt x="0" y="868"/>
                    <a:pt x="34" y="901"/>
                  </a:cubicBezTo>
                  <a:lnTo>
                    <a:pt x="601" y="901"/>
                  </a:lnTo>
                  <a:lnTo>
                    <a:pt x="601" y="1001"/>
                  </a:lnTo>
                  <a:cubicBezTo>
                    <a:pt x="601" y="1068"/>
                    <a:pt x="634" y="1101"/>
                    <a:pt x="701" y="1101"/>
                  </a:cubicBezTo>
                  <a:cubicBezTo>
                    <a:pt x="734" y="1101"/>
                    <a:pt x="801" y="1068"/>
                    <a:pt x="801" y="1001"/>
                  </a:cubicBezTo>
                  <a:lnTo>
                    <a:pt x="801" y="901"/>
                  </a:lnTo>
                  <a:cubicBezTo>
                    <a:pt x="834" y="901"/>
                    <a:pt x="901" y="834"/>
                    <a:pt x="901" y="801"/>
                  </a:cubicBezTo>
                  <a:cubicBezTo>
                    <a:pt x="901" y="736"/>
                    <a:pt x="844" y="685"/>
                    <a:pt x="796" y="685"/>
                  </a:cubicBezTo>
                  <a:cubicBezTo>
                    <a:pt x="770" y="685"/>
                    <a:pt x="746" y="699"/>
                    <a:pt x="734" y="734"/>
                  </a:cubicBezTo>
                  <a:lnTo>
                    <a:pt x="734" y="0"/>
                  </a:ln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3065700" y="4113375"/>
              <a:ext cx="18375" cy="28400"/>
            </a:xfrm>
            <a:custGeom>
              <a:avLst/>
              <a:gdLst/>
              <a:ahLst/>
              <a:cxnLst/>
              <a:rect l="l" t="t" r="r" b="b"/>
              <a:pathLst>
                <a:path w="735" h="1136" extrusionOk="0">
                  <a:moveTo>
                    <a:pt x="100" y="1"/>
                  </a:moveTo>
                  <a:cubicBezTo>
                    <a:pt x="67" y="34"/>
                    <a:pt x="67" y="34"/>
                    <a:pt x="67" y="68"/>
                  </a:cubicBezTo>
                  <a:lnTo>
                    <a:pt x="0" y="501"/>
                  </a:lnTo>
                  <a:lnTo>
                    <a:pt x="0" y="535"/>
                  </a:lnTo>
                  <a:lnTo>
                    <a:pt x="34" y="568"/>
                  </a:lnTo>
                  <a:cubicBezTo>
                    <a:pt x="50" y="585"/>
                    <a:pt x="75" y="593"/>
                    <a:pt x="100" y="593"/>
                  </a:cubicBezTo>
                  <a:cubicBezTo>
                    <a:pt x="125" y="593"/>
                    <a:pt x="150" y="585"/>
                    <a:pt x="167" y="568"/>
                  </a:cubicBezTo>
                  <a:cubicBezTo>
                    <a:pt x="209" y="526"/>
                    <a:pt x="261" y="507"/>
                    <a:pt x="312" y="507"/>
                  </a:cubicBezTo>
                  <a:cubicBezTo>
                    <a:pt x="424" y="507"/>
                    <a:pt x="534" y="597"/>
                    <a:pt x="534" y="735"/>
                  </a:cubicBezTo>
                  <a:cubicBezTo>
                    <a:pt x="534" y="768"/>
                    <a:pt x="534" y="835"/>
                    <a:pt x="501" y="868"/>
                  </a:cubicBezTo>
                  <a:cubicBezTo>
                    <a:pt x="451" y="918"/>
                    <a:pt x="392" y="943"/>
                    <a:pt x="334" y="943"/>
                  </a:cubicBezTo>
                  <a:cubicBezTo>
                    <a:pt x="275" y="943"/>
                    <a:pt x="217" y="918"/>
                    <a:pt x="167" y="868"/>
                  </a:cubicBezTo>
                  <a:cubicBezTo>
                    <a:pt x="150" y="852"/>
                    <a:pt x="125" y="843"/>
                    <a:pt x="100" y="843"/>
                  </a:cubicBezTo>
                  <a:cubicBezTo>
                    <a:pt x="75" y="843"/>
                    <a:pt x="50" y="852"/>
                    <a:pt x="34" y="868"/>
                  </a:cubicBezTo>
                  <a:cubicBezTo>
                    <a:pt x="0" y="902"/>
                    <a:pt x="0" y="968"/>
                    <a:pt x="34" y="1002"/>
                  </a:cubicBezTo>
                  <a:cubicBezTo>
                    <a:pt x="100" y="1102"/>
                    <a:pt x="200" y="1135"/>
                    <a:pt x="334" y="1135"/>
                  </a:cubicBezTo>
                  <a:cubicBezTo>
                    <a:pt x="434" y="1135"/>
                    <a:pt x="534" y="1102"/>
                    <a:pt x="601" y="1002"/>
                  </a:cubicBezTo>
                  <a:cubicBezTo>
                    <a:pt x="701" y="935"/>
                    <a:pt x="734" y="835"/>
                    <a:pt x="734" y="735"/>
                  </a:cubicBezTo>
                  <a:cubicBezTo>
                    <a:pt x="734" y="601"/>
                    <a:pt x="701" y="501"/>
                    <a:pt x="601" y="435"/>
                  </a:cubicBezTo>
                  <a:cubicBezTo>
                    <a:pt x="552" y="386"/>
                    <a:pt x="485" y="355"/>
                    <a:pt x="401" y="355"/>
                  </a:cubicBezTo>
                  <a:cubicBezTo>
                    <a:pt x="370" y="355"/>
                    <a:pt x="336" y="359"/>
                    <a:pt x="300" y="368"/>
                  </a:cubicBezTo>
                  <a:lnTo>
                    <a:pt x="200" y="368"/>
                  </a:lnTo>
                  <a:lnTo>
                    <a:pt x="234" y="201"/>
                  </a:lnTo>
                  <a:lnTo>
                    <a:pt x="634" y="201"/>
                  </a:lnTo>
                  <a:cubicBezTo>
                    <a:pt x="701" y="201"/>
                    <a:pt x="734" y="168"/>
                    <a:pt x="734" y="101"/>
                  </a:cubicBezTo>
                  <a:cubicBezTo>
                    <a:pt x="734" y="34"/>
                    <a:pt x="701" y="1"/>
                    <a:pt x="634"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3104900" y="4112550"/>
              <a:ext cx="5025" cy="29225"/>
            </a:xfrm>
            <a:custGeom>
              <a:avLst/>
              <a:gdLst/>
              <a:ahLst/>
              <a:cxnLst/>
              <a:rect l="l" t="t" r="r" b="b"/>
              <a:pathLst>
                <a:path w="201" h="1169" extrusionOk="0">
                  <a:moveTo>
                    <a:pt x="100" y="1"/>
                  </a:moveTo>
                  <a:cubicBezTo>
                    <a:pt x="33" y="1"/>
                    <a:pt x="0" y="34"/>
                    <a:pt x="0" y="101"/>
                  </a:cubicBezTo>
                  <a:lnTo>
                    <a:pt x="0" y="1068"/>
                  </a:lnTo>
                  <a:cubicBezTo>
                    <a:pt x="0" y="1135"/>
                    <a:pt x="33" y="1168"/>
                    <a:pt x="100" y="1168"/>
                  </a:cubicBezTo>
                  <a:cubicBezTo>
                    <a:pt x="133" y="1168"/>
                    <a:pt x="200" y="1135"/>
                    <a:pt x="167" y="1068"/>
                  </a:cubicBezTo>
                  <a:lnTo>
                    <a:pt x="167" y="101"/>
                  </a:lnTo>
                  <a:cubicBezTo>
                    <a:pt x="200" y="34"/>
                    <a:pt x="133" y="1"/>
                    <a:pt x="100"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a:off x="3114475" y="4112550"/>
              <a:ext cx="5450" cy="29225"/>
            </a:xfrm>
            <a:custGeom>
              <a:avLst/>
              <a:gdLst/>
              <a:ahLst/>
              <a:cxnLst/>
              <a:rect l="l" t="t" r="r" b="b"/>
              <a:pathLst>
                <a:path w="218" h="1169" extrusionOk="0">
                  <a:moveTo>
                    <a:pt x="117" y="1"/>
                  </a:moveTo>
                  <a:cubicBezTo>
                    <a:pt x="51" y="1"/>
                    <a:pt x="17" y="34"/>
                    <a:pt x="17" y="101"/>
                  </a:cubicBezTo>
                  <a:lnTo>
                    <a:pt x="17" y="134"/>
                  </a:lnTo>
                  <a:cubicBezTo>
                    <a:pt x="1" y="184"/>
                    <a:pt x="51" y="209"/>
                    <a:pt x="105" y="209"/>
                  </a:cubicBezTo>
                  <a:cubicBezTo>
                    <a:pt x="159" y="209"/>
                    <a:pt x="217" y="184"/>
                    <a:pt x="217" y="134"/>
                  </a:cubicBezTo>
                  <a:lnTo>
                    <a:pt x="217" y="101"/>
                  </a:lnTo>
                  <a:cubicBezTo>
                    <a:pt x="217" y="34"/>
                    <a:pt x="151" y="1"/>
                    <a:pt x="117" y="1"/>
                  </a:cubicBezTo>
                  <a:close/>
                  <a:moveTo>
                    <a:pt x="117" y="334"/>
                  </a:moveTo>
                  <a:cubicBezTo>
                    <a:pt x="51" y="334"/>
                    <a:pt x="17" y="401"/>
                    <a:pt x="17" y="434"/>
                  </a:cubicBezTo>
                  <a:lnTo>
                    <a:pt x="17" y="1101"/>
                  </a:lnTo>
                  <a:cubicBezTo>
                    <a:pt x="17" y="1135"/>
                    <a:pt x="51" y="1168"/>
                    <a:pt x="117" y="1168"/>
                  </a:cubicBezTo>
                  <a:cubicBezTo>
                    <a:pt x="151" y="1168"/>
                    <a:pt x="217" y="1135"/>
                    <a:pt x="217" y="1101"/>
                  </a:cubicBezTo>
                  <a:lnTo>
                    <a:pt x="217" y="434"/>
                  </a:lnTo>
                  <a:cubicBezTo>
                    <a:pt x="217" y="368"/>
                    <a:pt x="151" y="334"/>
                    <a:pt x="117" y="334"/>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a:off x="3126575" y="4112550"/>
              <a:ext cx="18000" cy="29225"/>
            </a:xfrm>
            <a:custGeom>
              <a:avLst/>
              <a:gdLst/>
              <a:ahLst/>
              <a:cxnLst/>
              <a:rect l="l" t="t" r="r" b="b"/>
              <a:pathLst>
                <a:path w="720" h="1169" extrusionOk="0">
                  <a:moveTo>
                    <a:pt x="100" y="1"/>
                  </a:moveTo>
                  <a:cubicBezTo>
                    <a:pt x="34" y="1"/>
                    <a:pt x="0" y="34"/>
                    <a:pt x="0" y="101"/>
                  </a:cubicBezTo>
                  <a:lnTo>
                    <a:pt x="0" y="1068"/>
                  </a:lnTo>
                  <a:cubicBezTo>
                    <a:pt x="0" y="1135"/>
                    <a:pt x="67" y="1168"/>
                    <a:pt x="100" y="1168"/>
                  </a:cubicBezTo>
                  <a:cubicBezTo>
                    <a:pt x="167" y="1168"/>
                    <a:pt x="200" y="1135"/>
                    <a:pt x="200" y="1068"/>
                  </a:cubicBezTo>
                  <a:lnTo>
                    <a:pt x="200" y="935"/>
                  </a:lnTo>
                  <a:lnTo>
                    <a:pt x="301" y="835"/>
                  </a:lnTo>
                  <a:lnTo>
                    <a:pt x="534" y="1135"/>
                  </a:lnTo>
                  <a:cubicBezTo>
                    <a:pt x="567" y="1168"/>
                    <a:pt x="567" y="1168"/>
                    <a:pt x="601" y="1168"/>
                  </a:cubicBezTo>
                  <a:cubicBezTo>
                    <a:pt x="634" y="1168"/>
                    <a:pt x="667" y="1168"/>
                    <a:pt x="667" y="1135"/>
                  </a:cubicBezTo>
                  <a:cubicBezTo>
                    <a:pt x="701" y="1101"/>
                    <a:pt x="701" y="1068"/>
                    <a:pt x="667" y="1035"/>
                  </a:cubicBezTo>
                  <a:lnTo>
                    <a:pt x="401" y="701"/>
                  </a:lnTo>
                  <a:lnTo>
                    <a:pt x="667" y="468"/>
                  </a:lnTo>
                  <a:cubicBezTo>
                    <a:pt x="719" y="390"/>
                    <a:pt x="651" y="313"/>
                    <a:pt x="586" y="313"/>
                  </a:cubicBezTo>
                  <a:cubicBezTo>
                    <a:pt x="567" y="313"/>
                    <a:pt x="549" y="319"/>
                    <a:pt x="534" y="334"/>
                  </a:cubicBezTo>
                  <a:lnTo>
                    <a:pt x="200" y="668"/>
                  </a:lnTo>
                  <a:lnTo>
                    <a:pt x="200" y="101"/>
                  </a:lnTo>
                  <a:cubicBezTo>
                    <a:pt x="200" y="34"/>
                    <a:pt x="134" y="1"/>
                    <a:pt x="100"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3147425" y="4120900"/>
              <a:ext cx="20875" cy="20875"/>
            </a:xfrm>
            <a:custGeom>
              <a:avLst/>
              <a:gdLst/>
              <a:ahLst/>
              <a:cxnLst/>
              <a:rect l="l" t="t" r="r" b="b"/>
              <a:pathLst>
                <a:path w="835" h="835" extrusionOk="0">
                  <a:moveTo>
                    <a:pt x="401" y="167"/>
                  </a:moveTo>
                  <a:cubicBezTo>
                    <a:pt x="534" y="167"/>
                    <a:pt x="601" y="234"/>
                    <a:pt x="667" y="334"/>
                  </a:cubicBezTo>
                  <a:lnTo>
                    <a:pt x="200" y="334"/>
                  </a:lnTo>
                  <a:cubicBezTo>
                    <a:pt x="200" y="234"/>
                    <a:pt x="300" y="167"/>
                    <a:pt x="401" y="167"/>
                  </a:cubicBezTo>
                  <a:close/>
                  <a:moveTo>
                    <a:pt x="434" y="0"/>
                  </a:moveTo>
                  <a:cubicBezTo>
                    <a:pt x="200" y="0"/>
                    <a:pt x="0" y="200"/>
                    <a:pt x="0" y="434"/>
                  </a:cubicBezTo>
                  <a:cubicBezTo>
                    <a:pt x="0" y="667"/>
                    <a:pt x="200" y="834"/>
                    <a:pt x="434" y="834"/>
                  </a:cubicBezTo>
                  <a:cubicBezTo>
                    <a:pt x="534" y="834"/>
                    <a:pt x="667" y="801"/>
                    <a:pt x="734" y="734"/>
                  </a:cubicBezTo>
                  <a:cubicBezTo>
                    <a:pt x="767" y="701"/>
                    <a:pt x="767" y="667"/>
                    <a:pt x="734" y="634"/>
                  </a:cubicBezTo>
                  <a:cubicBezTo>
                    <a:pt x="717" y="617"/>
                    <a:pt x="692" y="609"/>
                    <a:pt x="667" y="609"/>
                  </a:cubicBezTo>
                  <a:cubicBezTo>
                    <a:pt x="642" y="609"/>
                    <a:pt x="617" y="617"/>
                    <a:pt x="601" y="634"/>
                  </a:cubicBezTo>
                  <a:cubicBezTo>
                    <a:pt x="567" y="667"/>
                    <a:pt x="501" y="667"/>
                    <a:pt x="434" y="667"/>
                  </a:cubicBezTo>
                  <a:cubicBezTo>
                    <a:pt x="367" y="667"/>
                    <a:pt x="334" y="634"/>
                    <a:pt x="267" y="601"/>
                  </a:cubicBezTo>
                  <a:cubicBezTo>
                    <a:pt x="267" y="567"/>
                    <a:pt x="234" y="534"/>
                    <a:pt x="234" y="467"/>
                  </a:cubicBezTo>
                  <a:lnTo>
                    <a:pt x="767" y="467"/>
                  </a:lnTo>
                  <a:cubicBezTo>
                    <a:pt x="801" y="467"/>
                    <a:pt x="834" y="467"/>
                    <a:pt x="834" y="400"/>
                  </a:cubicBezTo>
                  <a:cubicBezTo>
                    <a:pt x="834" y="167"/>
                    <a:pt x="634" y="0"/>
                    <a:pt x="434" y="0"/>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3172425" y="4121725"/>
              <a:ext cx="16725" cy="20050"/>
            </a:xfrm>
            <a:custGeom>
              <a:avLst/>
              <a:gdLst/>
              <a:ahLst/>
              <a:cxnLst/>
              <a:rect l="l" t="t" r="r" b="b"/>
              <a:pathLst>
                <a:path w="669" h="802" extrusionOk="0">
                  <a:moveTo>
                    <a:pt x="368" y="1"/>
                  </a:moveTo>
                  <a:cubicBezTo>
                    <a:pt x="301" y="1"/>
                    <a:pt x="234" y="34"/>
                    <a:pt x="168" y="67"/>
                  </a:cubicBezTo>
                  <a:cubicBezTo>
                    <a:pt x="101" y="101"/>
                    <a:pt x="68" y="167"/>
                    <a:pt x="68" y="234"/>
                  </a:cubicBezTo>
                  <a:cubicBezTo>
                    <a:pt x="68" y="267"/>
                    <a:pt x="68" y="301"/>
                    <a:pt x="101" y="334"/>
                  </a:cubicBezTo>
                  <a:cubicBezTo>
                    <a:pt x="134" y="401"/>
                    <a:pt x="168" y="434"/>
                    <a:pt x="201" y="434"/>
                  </a:cubicBezTo>
                  <a:cubicBezTo>
                    <a:pt x="268" y="468"/>
                    <a:pt x="301" y="468"/>
                    <a:pt x="368" y="501"/>
                  </a:cubicBezTo>
                  <a:cubicBezTo>
                    <a:pt x="401" y="501"/>
                    <a:pt x="435" y="501"/>
                    <a:pt x="501" y="534"/>
                  </a:cubicBezTo>
                  <a:lnTo>
                    <a:pt x="501" y="568"/>
                  </a:lnTo>
                  <a:cubicBezTo>
                    <a:pt x="501" y="568"/>
                    <a:pt x="468" y="601"/>
                    <a:pt x="468" y="601"/>
                  </a:cubicBezTo>
                  <a:cubicBezTo>
                    <a:pt x="435" y="634"/>
                    <a:pt x="401" y="634"/>
                    <a:pt x="335" y="634"/>
                  </a:cubicBezTo>
                  <a:cubicBezTo>
                    <a:pt x="268" y="634"/>
                    <a:pt x="201" y="601"/>
                    <a:pt x="168" y="568"/>
                  </a:cubicBezTo>
                  <a:cubicBezTo>
                    <a:pt x="151" y="551"/>
                    <a:pt x="126" y="543"/>
                    <a:pt x="101" y="543"/>
                  </a:cubicBezTo>
                  <a:cubicBezTo>
                    <a:pt x="76" y="543"/>
                    <a:pt x="51" y="551"/>
                    <a:pt x="34" y="568"/>
                  </a:cubicBezTo>
                  <a:cubicBezTo>
                    <a:pt x="1" y="601"/>
                    <a:pt x="1" y="668"/>
                    <a:pt x="34" y="701"/>
                  </a:cubicBezTo>
                  <a:cubicBezTo>
                    <a:pt x="134" y="768"/>
                    <a:pt x="234" y="801"/>
                    <a:pt x="335" y="801"/>
                  </a:cubicBezTo>
                  <a:cubicBezTo>
                    <a:pt x="435" y="801"/>
                    <a:pt x="501" y="768"/>
                    <a:pt x="568" y="734"/>
                  </a:cubicBezTo>
                  <a:cubicBezTo>
                    <a:pt x="635" y="701"/>
                    <a:pt x="668" y="634"/>
                    <a:pt x="668" y="534"/>
                  </a:cubicBezTo>
                  <a:cubicBezTo>
                    <a:pt x="668" y="501"/>
                    <a:pt x="668" y="468"/>
                    <a:pt x="635" y="434"/>
                  </a:cubicBezTo>
                  <a:cubicBezTo>
                    <a:pt x="601" y="401"/>
                    <a:pt x="568" y="367"/>
                    <a:pt x="535" y="334"/>
                  </a:cubicBezTo>
                  <a:cubicBezTo>
                    <a:pt x="468" y="301"/>
                    <a:pt x="401" y="301"/>
                    <a:pt x="368" y="301"/>
                  </a:cubicBezTo>
                  <a:cubicBezTo>
                    <a:pt x="335" y="267"/>
                    <a:pt x="268" y="267"/>
                    <a:pt x="234" y="234"/>
                  </a:cubicBezTo>
                  <a:cubicBezTo>
                    <a:pt x="234" y="234"/>
                    <a:pt x="268" y="201"/>
                    <a:pt x="268" y="201"/>
                  </a:cubicBezTo>
                  <a:cubicBezTo>
                    <a:pt x="301" y="201"/>
                    <a:pt x="335" y="167"/>
                    <a:pt x="368" y="167"/>
                  </a:cubicBezTo>
                  <a:cubicBezTo>
                    <a:pt x="435" y="167"/>
                    <a:pt x="468" y="201"/>
                    <a:pt x="535" y="234"/>
                  </a:cubicBezTo>
                  <a:cubicBezTo>
                    <a:pt x="548" y="248"/>
                    <a:pt x="568" y="256"/>
                    <a:pt x="586" y="256"/>
                  </a:cubicBezTo>
                  <a:cubicBezTo>
                    <a:pt x="612" y="256"/>
                    <a:pt x="635" y="240"/>
                    <a:pt x="635" y="201"/>
                  </a:cubicBezTo>
                  <a:cubicBezTo>
                    <a:pt x="668" y="167"/>
                    <a:pt x="668" y="134"/>
                    <a:pt x="635" y="101"/>
                  </a:cubicBezTo>
                  <a:cubicBezTo>
                    <a:pt x="568" y="34"/>
                    <a:pt x="468" y="1"/>
                    <a:pt x="368"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2848050" y="1941825"/>
              <a:ext cx="1896375" cy="1895550"/>
            </a:xfrm>
            <a:custGeom>
              <a:avLst/>
              <a:gdLst/>
              <a:ahLst/>
              <a:cxnLst/>
              <a:rect l="l" t="t" r="r" b="b"/>
              <a:pathLst>
                <a:path w="75855" h="75822" extrusionOk="0">
                  <a:moveTo>
                    <a:pt x="0" y="1"/>
                  </a:moveTo>
                  <a:lnTo>
                    <a:pt x="0" y="75822"/>
                  </a:lnTo>
                  <a:lnTo>
                    <a:pt x="75854" y="75822"/>
                  </a:lnTo>
                  <a:lnTo>
                    <a:pt x="75854" y="1"/>
                  </a:ln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2953125" y="3905750"/>
              <a:ext cx="140950" cy="130100"/>
            </a:xfrm>
            <a:custGeom>
              <a:avLst/>
              <a:gdLst/>
              <a:ahLst/>
              <a:cxnLst/>
              <a:rect l="l" t="t" r="r" b="b"/>
              <a:pathLst>
                <a:path w="5638" h="5204" extrusionOk="0">
                  <a:moveTo>
                    <a:pt x="4270" y="434"/>
                  </a:moveTo>
                  <a:cubicBezTo>
                    <a:pt x="4537" y="434"/>
                    <a:pt x="4803" y="567"/>
                    <a:pt x="4937" y="834"/>
                  </a:cubicBezTo>
                  <a:cubicBezTo>
                    <a:pt x="5204" y="1468"/>
                    <a:pt x="5137" y="2168"/>
                    <a:pt x="4770" y="2769"/>
                  </a:cubicBezTo>
                  <a:cubicBezTo>
                    <a:pt x="4270" y="3569"/>
                    <a:pt x="3603" y="4236"/>
                    <a:pt x="2835" y="4770"/>
                  </a:cubicBezTo>
                  <a:cubicBezTo>
                    <a:pt x="2035" y="4236"/>
                    <a:pt x="1368" y="3569"/>
                    <a:pt x="867" y="2769"/>
                  </a:cubicBezTo>
                  <a:cubicBezTo>
                    <a:pt x="500" y="2168"/>
                    <a:pt x="434" y="1468"/>
                    <a:pt x="701" y="834"/>
                  </a:cubicBezTo>
                  <a:cubicBezTo>
                    <a:pt x="834" y="567"/>
                    <a:pt x="1101" y="434"/>
                    <a:pt x="1401" y="434"/>
                  </a:cubicBezTo>
                  <a:cubicBezTo>
                    <a:pt x="2335" y="434"/>
                    <a:pt x="2602" y="1635"/>
                    <a:pt x="2602" y="1668"/>
                  </a:cubicBezTo>
                  <a:lnTo>
                    <a:pt x="3036" y="1668"/>
                  </a:lnTo>
                  <a:cubicBezTo>
                    <a:pt x="3036" y="1635"/>
                    <a:pt x="3302" y="434"/>
                    <a:pt x="4270" y="434"/>
                  </a:cubicBezTo>
                  <a:close/>
                  <a:moveTo>
                    <a:pt x="1401" y="0"/>
                  </a:moveTo>
                  <a:cubicBezTo>
                    <a:pt x="967" y="0"/>
                    <a:pt x="567" y="234"/>
                    <a:pt x="334" y="600"/>
                  </a:cubicBezTo>
                  <a:cubicBezTo>
                    <a:pt x="0" y="1368"/>
                    <a:pt x="67" y="2268"/>
                    <a:pt x="500" y="2969"/>
                  </a:cubicBezTo>
                  <a:cubicBezTo>
                    <a:pt x="1134" y="4136"/>
                    <a:pt x="2635" y="5170"/>
                    <a:pt x="2702" y="5204"/>
                  </a:cubicBezTo>
                  <a:lnTo>
                    <a:pt x="2935" y="5204"/>
                  </a:lnTo>
                  <a:cubicBezTo>
                    <a:pt x="3002" y="5170"/>
                    <a:pt x="4503" y="4136"/>
                    <a:pt x="5137" y="2969"/>
                  </a:cubicBezTo>
                  <a:cubicBezTo>
                    <a:pt x="5604" y="2268"/>
                    <a:pt x="5637" y="1368"/>
                    <a:pt x="5304" y="600"/>
                  </a:cubicBezTo>
                  <a:cubicBezTo>
                    <a:pt x="5070" y="234"/>
                    <a:pt x="4670" y="0"/>
                    <a:pt x="4270" y="0"/>
                  </a:cubicBezTo>
                  <a:cubicBezTo>
                    <a:pt x="3603" y="33"/>
                    <a:pt x="3069" y="434"/>
                    <a:pt x="2835" y="1034"/>
                  </a:cubicBezTo>
                  <a:cubicBezTo>
                    <a:pt x="2569" y="434"/>
                    <a:pt x="2035" y="33"/>
                    <a:pt x="1401"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a:off x="3397600" y="3915750"/>
              <a:ext cx="160975" cy="127600"/>
            </a:xfrm>
            <a:custGeom>
              <a:avLst/>
              <a:gdLst/>
              <a:ahLst/>
              <a:cxnLst/>
              <a:rect l="l" t="t" r="r" b="b"/>
              <a:pathLst>
                <a:path w="6439" h="5104" extrusionOk="0">
                  <a:moveTo>
                    <a:pt x="5871" y="401"/>
                  </a:moveTo>
                  <a:lnTo>
                    <a:pt x="2769" y="4504"/>
                  </a:lnTo>
                  <a:lnTo>
                    <a:pt x="2135" y="2068"/>
                  </a:lnTo>
                  <a:lnTo>
                    <a:pt x="2069" y="2002"/>
                  </a:lnTo>
                  <a:lnTo>
                    <a:pt x="634" y="401"/>
                  </a:lnTo>
                  <a:close/>
                  <a:moveTo>
                    <a:pt x="134" y="0"/>
                  </a:moveTo>
                  <a:lnTo>
                    <a:pt x="0" y="334"/>
                  </a:lnTo>
                  <a:lnTo>
                    <a:pt x="1735" y="2235"/>
                  </a:lnTo>
                  <a:lnTo>
                    <a:pt x="2502" y="5037"/>
                  </a:lnTo>
                  <a:lnTo>
                    <a:pt x="2869" y="5104"/>
                  </a:lnTo>
                  <a:lnTo>
                    <a:pt x="6438" y="334"/>
                  </a:lnTo>
                  <a:lnTo>
                    <a:pt x="6272" y="0"/>
                  </a:ln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a:off x="3438450" y="3914075"/>
              <a:ext cx="123450" cy="61750"/>
            </a:xfrm>
            <a:custGeom>
              <a:avLst/>
              <a:gdLst/>
              <a:ahLst/>
              <a:cxnLst/>
              <a:rect l="l" t="t" r="r" b="b"/>
              <a:pathLst>
                <a:path w="4938" h="2470" extrusionOk="0">
                  <a:moveTo>
                    <a:pt x="4738" y="1"/>
                  </a:moveTo>
                  <a:lnTo>
                    <a:pt x="1" y="2102"/>
                  </a:lnTo>
                  <a:lnTo>
                    <a:pt x="168" y="2469"/>
                  </a:lnTo>
                  <a:lnTo>
                    <a:pt x="4938" y="368"/>
                  </a:lnTo>
                  <a:lnTo>
                    <a:pt x="4738" y="1"/>
                  </a:ln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4"/>
            <p:cNvSpPr/>
            <p:nvPr/>
          </p:nvSpPr>
          <p:spPr>
            <a:xfrm>
              <a:off x="3149925" y="3905875"/>
              <a:ext cx="160125" cy="130825"/>
            </a:xfrm>
            <a:custGeom>
              <a:avLst/>
              <a:gdLst/>
              <a:ahLst/>
              <a:cxnLst/>
              <a:rect l="l" t="t" r="r" b="b"/>
              <a:pathLst>
                <a:path w="6405" h="5233" extrusionOk="0">
                  <a:moveTo>
                    <a:pt x="3503" y="395"/>
                  </a:moveTo>
                  <a:cubicBezTo>
                    <a:pt x="5004" y="395"/>
                    <a:pt x="6038" y="1863"/>
                    <a:pt x="5604" y="3297"/>
                  </a:cubicBezTo>
                  <a:lnTo>
                    <a:pt x="5604" y="3397"/>
                  </a:lnTo>
                  <a:lnTo>
                    <a:pt x="5905" y="4765"/>
                  </a:lnTo>
                  <a:lnTo>
                    <a:pt x="4804" y="4498"/>
                  </a:lnTo>
                  <a:lnTo>
                    <a:pt x="4637" y="4498"/>
                  </a:lnTo>
                  <a:cubicBezTo>
                    <a:pt x="4265" y="4723"/>
                    <a:pt x="3865" y="4828"/>
                    <a:pt x="3474" y="4828"/>
                  </a:cubicBezTo>
                  <a:cubicBezTo>
                    <a:pt x="2534" y="4828"/>
                    <a:pt x="1651" y="4221"/>
                    <a:pt x="1368" y="3231"/>
                  </a:cubicBezTo>
                  <a:cubicBezTo>
                    <a:pt x="968" y="1796"/>
                    <a:pt x="2035" y="429"/>
                    <a:pt x="3503" y="429"/>
                  </a:cubicBezTo>
                  <a:lnTo>
                    <a:pt x="3503" y="395"/>
                  </a:lnTo>
                  <a:close/>
                  <a:moveTo>
                    <a:pt x="3467" y="0"/>
                  </a:moveTo>
                  <a:cubicBezTo>
                    <a:pt x="2826" y="0"/>
                    <a:pt x="2172" y="236"/>
                    <a:pt x="1635" y="762"/>
                  </a:cubicBezTo>
                  <a:cubicBezTo>
                    <a:pt x="0" y="2430"/>
                    <a:pt x="1168" y="5232"/>
                    <a:pt x="3503" y="5232"/>
                  </a:cubicBezTo>
                  <a:cubicBezTo>
                    <a:pt x="3936" y="5232"/>
                    <a:pt x="4370" y="5132"/>
                    <a:pt x="4770" y="4899"/>
                  </a:cubicBezTo>
                  <a:lnTo>
                    <a:pt x="6138" y="5232"/>
                  </a:lnTo>
                  <a:lnTo>
                    <a:pt x="6405" y="4999"/>
                  </a:lnTo>
                  <a:lnTo>
                    <a:pt x="6005" y="3364"/>
                  </a:lnTo>
                  <a:cubicBezTo>
                    <a:pt x="6071" y="3131"/>
                    <a:pt x="6105" y="2864"/>
                    <a:pt x="6105" y="2630"/>
                  </a:cubicBezTo>
                  <a:cubicBezTo>
                    <a:pt x="6105" y="1047"/>
                    <a:pt x="4816" y="0"/>
                    <a:pt x="3467"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4"/>
            <p:cNvSpPr/>
            <p:nvPr/>
          </p:nvSpPr>
          <p:spPr>
            <a:xfrm>
              <a:off x="4508400" y="3915750"/>
              <a:ext cx="100925" cy="120100"/>
            </a:xfrm>
            <a:custGeom>
              <a:avLst/>
              <a:gdLst/>
              <a:ahLst/>
              <a:cxnLst/>
              <a:rect l="l" t="t" r="r" b="b"/>
              <a:pathLst>
                <a:path w="4037" h="4804" extrusionOk="0">
                  <a:moveTo>
                    <a:pt x="3636" y="401"/>
                  </a:moveTo>
                  <a:lnTo>
                    <a:pt x="3636" y="4237"/>
                  </a:lnTo>
                  <a:lnTo>
                    <a:pt x="2135" y="2869"/>
                  </a:lnTo>
                  <a:lnTo>
                    <a:pt x="1901" y="2869"/>
                  </a:lnTo>
                  <a:lnTo>
                    <a:pt x="434" y="4237"/>
                  </a:lnTo>
                  <a:lnTo>
                    <a:pt x="434" y="401"/>
                  </a:lnTo>
                  <a:close/>
                  <a:moveTo>
                    <a:pt x="200" y="0"/>
                  </a:moveTo>
                  <a:lnTo>
                    <a:pt x="0" y="200"/>
                  </a:lnTo>
                  <a:lnTo>
                    <a:pt x="0" y="4637"/>
                  </a:lnTo>
                  <a:lnTo>
                    <a:pt x="334" y="4804"/>
                  </a:lnTo>
                  <a:lnTo>
                    <a:pt x="2035" y="3269"/>
                  </a:lnTo>
                  <a:lnTo>
                    <a:pt x="3703" y="4804"/>
                  </a:lnTo>
                  <a:lnTo>
                    <a:pt x="4036" y="4637"/>
                  </a:lnTo>
                  <a:lnTo>
                    <a:pt x="4036" y="200"/>
                  </a:lnTo>
                  <a:lnTo>
                    <a:pt x="3836" y="0"/>
                  </a:ln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4"/>
            <p:cNvSpPr/>
            <p:nvPr/>
          </p:nvSpPr>
          <p:spPr>
            <a:xfrm>
              <a:off x="2848050" y="1625775"/>
              <a:ext cx="1890525" cy="2525"/>
            </a:xfrm>
            <a:custGeom>
              <a:avLst/>
              <a:gdLst/>
              <a:ahLst/>
              <a:cxnLst/>
              <a:rect l="l" t="t" r="r" b="b"/>
              <a:pathLst>
                <a:path w="75621" h="101" extrusionOk="0">
                  <a:moveTo>
                    <a:pt x="0" y="0"/>
                  </a:moveTo>
                  <a:lnTo>
                    <a:pt x="0" y="100"/>
                  </a:lnTo>
                  <a:lnTo>
                    <a:pt x="75621" y="100"/>
                  </a:lnTo>
                  <a:lnTo>
                    <a:pt x="75621" y="0"/>
                  </a:ln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4"/>
            <p:cNvSpPr/>
            <p:nvPr/>
          </p:nvSpPr>
          <p:spPr>
            <a:xfrm>
              <a:off x="3029825" y="2749325"/>
              <a:ext cx="470375" cy="304800"/>
            </a:xfrm>
            <a:custGeom>
              <a:avLst/>
              <a:gdLst/>
              <a:ahLst/>
              <a:cxnLst/>
              <a:rect l="l" t="t" r="r" b="b"/>
              <a:pathLst>
                <a:path w="18815" h="12192" extrusionOk="0">
                  <a:moveTo>
                    <a:pt x="5935" y="1"/>
                  </a:moveTo>
                  <a:cubicBezTo>
                    <a:pt x="4833" y="1"/>
                    <a:pt x="3745" y="253"/>
                    <a:pt x="2736" y="758"/>
                  </a:cubicBezTo>
                  <a:cubicBezTo>
                    <a:pt x="2036" y="1125"/>
                    <a:pt x="1402" y="1592"/>
                    <a:pt x="835" y="2125"/>
                  </a:cubicBezTo>
                  <a:cubicBezTo>
                    <a:pt x="435" y="2526"/>
                    <a:pt x="1" y="3093"/>
                    <a:pt x="601" y="3526"/>
                  </a:cubicBezTo>
                  <a:cubicBezTo>
                    <a:pt x="851" y="3677"/>
                    <a:pt x="1139" y="3752"/>
                    <a:pt x="1422" y="3752"/>
                  </a:cubicBezTo>
                  <a:cubicBezTo>
                    <a:pt x="1517" y="3752"/>
                    <a:pt x="1610" y="3743"/>
                    <a:pt x="1702" y="3727"/>
                  </a:cubicBezTo>
                  <a:cubicBezTo>
                    <a:pt x="1763" y="3727"/>
                    <a:pt x="1822" y="3725"/>
                    <a:pt x="1880" y="3725"/>
                  </a:cubicBezTo>
                  <a:cubicBezTo>
                    <a:pt x="2142" y="3725"/>
                    <a:pt x="2372" y="3748"/>
                    <a:pt x="2536" y="3993"/>
                  </a:cubicBezTo>
                  <a:cubicBezTo>
                    <a:pt x="2669" y="4194"/>
                    <a:pt x="2770" y="4427"/>
                    <a:pt x="2870" y="4661"/>
                  </a:cubicBezTo>
                  <a:cubicBezTo>
                    <a:pt x="3103" y="5128"/>
                    <a:pt x="3337" y="5628"/>
                    <a:pt x="3537" y="6128"/>
                  </a:cubicBezTo>
                  <a:cubicBezTo>
                    <a:pt x="3603" y="6362"/>
                    <a:pt x="3804" y="6729"/>
                    <a:pt x="3670" y="6962"/>
                  </a:cubicBezTo>
                  <a:cubicBezTo>
                    <a:pt x="3603" y="7096"/>
                    <a:pt x="3303" y="7229"/>
                    <a:pt x="3203" y="7329"/>
                  </a:cubicBezTo>
                  <a:cubicBezTo>
                    <a:pt x="1902" y="8430"/>
                    <a:pt x="1735" y="10165"/>
                    <a:pt x="2202" y="11666"/>
                  </a:cubicBezTo>
                  <a:cubicBezTo>
                    <a:pt x="2200" y="11665"/>
                    <a:pt x="2199" y="11664"/>
                    <a:pt x="2198" y="11664"/>
                  </a:cubicBezTo>
                  <a:cubicBezTo>
                    <a:pt x="2167" y="11664"/>
                    <a:pt x="3161" y="12192"/>
                    <a:pt x="3885" y="12192"/>
                  </a:cubicBezTo>
                  <a:cubicBezTo>
                    <a:pt x="3974" y="12192"/>
                    <a:pt x="4059" y="12184"/>
                    <a:pt x="4137" y="12166"/>
                  </a:cubicBezTo>
                  <a:cubicBezTo>
                    <a:pt x="5138" y="11932"/>
                    <a:pt x="6139" y="11632"/>
                    <a:pt x="7173" y="11332"/>
                  </a:cubicBezTo>
                  <a:lnTo>
                    <a:pt x="13110" y="9664"/>
                  </a:lnTo>
                  <a:cubicBezTo>
                    <a:pt x="14144" y="9397"/>
                    <a:pt x="15145" y="9097"/>
                    <a:pt x="16179" y="8797"/>
                  </a:cubicBezTo>
                  <a:cubicBezTo>
                    <a:pt x="16880" y="8630"/>
                    <a:pt x="17780" y="8463"/>
                    <a:pt x="18147" y="7830"/>
                  </a:cubicBezTo>
                  <a:cubicBezTo>
                    <a:pt x="18814" y="6595"/>
                    <a:pt x="17347" y="5261"/>
                    <a:pt x="16313" y="4627"/>
                  </a:cubicBezTo>
                  <a:cubicBezTo>
                    <a:pt x="15545" y="4194"/>
                    <a:pt x="14678" y="3927"/>
                    <a:pt x="13777" y="3793"/>
                  </a:cubicBezTo>
                  <a:cubicBezTo>
                    <a:pt x="13344" y="3693"/>
                    <a:pt x="12910" y="3660"/>
                    <a:pt x="12443" y="3593"/>
                  </a:cubicBezTo>
                  <a:cubicBezTo>
                    <a:pt x="11943" y="3493"/>
                    <a:pt x="11743" y="3193"/>
                    <a:pt x="11442" y="2859"/>
                  </a:cubicBezTo>
                  <a:cubicBezTo>
                    <a:pt x="10342" y="1658"/>
                    <a:pt x="9141" y="558"/>
                    <a:pt x="7440" y="157"/>
                  </a:cubicBezTo>
                  <a:cubicBezTo>
                    <a:pt x="6939" y="53"/>
                    <a:pt x="6436" y="1"/>
                    <a:pt x="5935"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4"/>
            <p:cNvSpPr/>
            <p:nvPr/>
          </p:nvSpPr>
          <p:spPr>
            <a:xfrm>
              <a:off x="3017325" y="2797750"/>
              <a:ext cx="478700" cy="281225"/>
            </a:xfrm>
            <a:custGeom>
              <a:avLst/>
              <a:gdLst/>
              <a:ahLst/>
              <a:cxnLst/>
              <a:rect l="l" t="t" r="r" b="b"/>
              <a:pathLst>
                <a:path w="19148" h="11249" extrusionOk="0">
                  <a:moveTo>
                    <a:pt x="3949" y="0"/>
                  </a:moveTo>
                  <a:cubicBezTo>
                    <a:pt x="3578" y="0"/>
                    <a:pt x="3207" y="19"/>
                    <a:pt x="2836" y="55"/>
                  </a:cubicBezTo>
                  <a:cubicBezTo>
                    <a:pt x="1869" y="222"/>
                    <a:pt x="901" y="622"/>
                    <a:pt x="468" y="1456"/>
                  </a:cubicBezTo>
                  <a:cubicBezTo>
                    <a:pt x="1" y="2290"/>
                    <a:pt x="267" y="3291"/>
                    <a:pt x="701" y="4091"/>
                  </a:cubicBezTo>
                  <a:cubicBezTo>
                    <a:pt x="1668" y="5926"/>
                    <a:pt x="4170" y="6827"/>
                    <a:pt x="4170" y="7394"/>
                  </a:cubicBezTo>
                  <a:cubicBezTo>
                    <a:pt x="4170" y="7827"/>
                    <a:pt x="3503" y="8027"/>
                    <a:pt x="3203" y="8294"/>
                  </a:cubicBezTo>
                  <a:cubicBezTo>
                    <a:pt x="2936" y="8561"/>
                    <a:pt x="2736" y="8861"/>
                    <a:pt x="2669" y="9228"/>
                  </a:cubicBezTo>
                  <a:cubicBezTo>
                    <a:pt x="2602" y="9962"/>
                    <a:pt x="3036" y="10629"/>
                    <a:pt x="3737" y="10896"/>
                  </a:cubicBezTo>
                  <a:cubicBezTo>
                    <a:pt x="4363" y="11185"/>
                    <a:pt x="5112" y="11248"/>
                    <a:pt x="5832" y="11248"/>
                  </a:cubicBezTo>
                  <a:cubicBezTo>
                    <a:pt x="6108" y="11248"/>
                    <a:pt x="6380" y="11239"/>
                    <a:pt x="6639" y="11230"/>
                  </a:cubicBezTo>
                  <a:cubicBezTo>
                    <a:pt x="7673" y="11163"/>
                    <a:pt x="8673" y="10996"/>
                    <a:pt x="9674" y="10663"/>
                  </a:cubicBezTo>
                  <a:cubicBezTo>
                    <a:pt x="10608" y="10362"/>
                    <a:pt x="11542" y="9962"/>
                    <a:pt x="12409" y="9428"/>
                  </a:cubicBezTo>
                  <a:cubicBezTo>
                    <a:pt x="12843" y="9128"/>
                    <a:pt x="13310" y="8895"/>
                    <a:pt x="13810" y="8695"/>
                  </a:cubicBezTo>
                  <a:cubicBezTo>
                    <a:pt x="14344" y="8494"/>
                    <a:pt x="14911" y="8361"/>
                    <a:pt x="15445" y="8261"/>
                  </a:cubicBezTo>
                  <a:cubicBezTo>
                    <a:pt x="16412" y="8127"/>
                    <a:pt x="17346" y="7961"/>
                    <a:pt x="18113" y="7427"/>
                  </a:cubicBezTo>
                  <a:cubicBezTo>
                    <a:pt x="18747" y="7093"/>
                    <a:pt x="19148" y="6426"/>
                    <a:pt x="19114" y="5692"/>
                  </a:cubicBezTo>
                  <a:cubicBezTo>
                    <a:pt x="18914" y="3958"/>
                    <a:pt x="16612" y="3491"/>
                    <a:pt x="15045" y="3257"/>
                  </a:cubicBezTo>
                  <a:cubicBezTo>
                    <a:pt x="13977" y="3124"/>
                    <a:pt x="12910" y="2824"/>
                    <a:pt x="11909" y="2390"/>
                  </a:cubicBezTo>
                  <a:cubicBezTo>
                    <a:pt x="10942" y="1956"/>
                    <a:pt x="10008" y="1456"/>
                    <a:pt x="9040" y="1056"/>
                  </a:cubicBezTo>
                  <a:cubicBezTo>
                    <a:pt x="8040" y="655"/>
                    <a:pt x="7006" y="355"/>
                    <a:pt x="5938" y="188"/>
                  </a:cubicBezTo>
                  <a:cubicBezTo>
                    <a:pt x="5275" y="60"/>
                    <a:pt x="4612" y="0"/>
                    <a:pt x="3949" y="0"/>
                  </a:cubicBezTo>
                  <a:close/>
                </a:path>
              </a:pathLst>
            </a:custGeom>
            <a:solidFill>
              <a:srgbClr val="DBDBD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4"/>
            <p:cNvSpPr/>
            <p:nvPr/>
          </p:nvSpPr>
          <p:spPr>
            <a:xfrm>
              <a:off x="3108225" y="3012550"/>
              <a:ext cx="24850" cy="22775"/>
            </a:xfrm>
            <a:custGeom>
              <a:avLst/>
              <a:gdLst/>
              <a:ahLst/>
              <a:cxnLst/>
              <a:rect l="l" t="t" r="r" b="b"/>
              <a:pathLst>
                <a:path w="994" h="911" extrusionOk="0">
                  <a:moveTo>
                    <a:pt x="410" y="0"/>
                  </a:moveTo>
                  <a:cubicBezTo>
                    <a:pt x="396" y="0"/>
                    <a:pt x="382" y="1"/>
                    <a:pt x="367" y="2"/>
                  </a:cubicBezTo>
                  <a:cubicBezTo>
                    <a:pt x="234" y="36"/>
                    <a:pt x="101" y="136"/>
                    <a:pt x="34" y="269"/>
                  </a:cubicBezTo>
                  <a:cubicBezTo>
                    <a:pt x="0" y="336"/>
                    <a:pt x="0" y="436"/>
                    <a:pt x="34" y="503"/>
                  </a:cubicBezTo>
                  <a:cubicBezTo>
                    <a:pt x="34" y="536"/>
                    <a:pt x="34" y="570"/>
                    <a:pt x="34" y="570"/>
                  </a:cubicBezTo>
                  <a:cubicBezTo>
                    <a:pt x="71" y="791"/>
                    <a:pt x="251" y="911"/>
                    <a:pt x="433" y="911"/>
                  </a:cubicBezTo>
                  <a:cubicBezTo>
                    <a:pt x="579" y="911"/>
                    <a:pt x="727" y="833"/>
                    <a:pt x="801" y="670"/>
                  </a:cubicBezTo>
                  <a:cubicBezTo>
                    <a:pt x="993" y="381"/>
                    <a:pt x="755" y="0"/>
                    <a:pt x="410"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a:off x="3411525" y="2960275"/>
              <a:ext cx="13625" cy="13125"/>
            </a:xfrm>
            <a:custGeom>
              <a:avLst/>
              <a:gdLst/>
              <a:ahLst/>
              <a:cxnLst/>
              <a:rect l="l" t="t" r="r" b="b"/>
              <a:pathLst>
                <a:path w="545" h="525" extrusionOk="0">
                  <a:moveTo>
                    <a:pt x="271" y="0"/>
                  </a:moveTo>
                  <a:cubicBezTo>
                    <a:pt x="195" y="0"/>
                    <a:pt x="118" y="45"/>
                    <a:pt x="77" y="125"/>
                  </a:cubicBezTo>
                  <a:cubicBezTo>
                    <a:pt x="0" y="305"/>
                    <a:pt x="141" y="525"/>
                    <a:pt x="301" y="525"/>
                  </a:cubicBezTo>
                  <a:cubicBezTo>
                    <a:pt x="349" y="525"/>
                    <a:pt x="398" y="505"/>
                    <a:pt x="444" y="459"/>
                  </a:cubicBezTo>
                  <a:cubicBezTo>
                    <a:pt x="477" y="426"/>
                    <a:pt x="511" y="426"/>
                    <a:pt x="511" y="392"/>
                  </a:cubicBezTo>
                  <a:lnTo>
                    <a:pt x="544" y="359"/>
                  </a:lnTo>
                  <a:lnTo>
                    <a:pt x="544" y="326"/>
                  </a:lnTo>
                  <a:cubicBezTo>
                    <a:pt x="544" y="225"/>
                    <a:pt x="544" y="159"/>
                    <a:pt x="477" y="92"/>
                  </a:cubicBezTo>
                  <a:cubicBezTo>
                    <a:pt x="444" y="59"/>
                    <a:pt x="444" y="59"/>
                    <a:pt x="411" y="59"/>
                  </a:cubicBezTo>
                  <a:cubicBezTo>
                    <a:pt x="371" y="19"/>
                    <a:pt x="321" y="0"/>
                    <a:pt x="271"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4"/>
            <p:cNvSpPr/>
            <p:nvPr/>
          </p:nvSpPr>
          <p:spPr>
            <a:xfrm>
              <a:off x="3062200" y="2816850"/>
              <a:ext cx="14350" cy="12700"/>
            </a:xfrm>
            <a:custGeom>
              <a:avLst/>
              <a:gdLst/>
              <a:ahLst/>
              <a:cxnLst/>
              <a:rect l="l" t="t" r="r" b="b"/>
              <a:pathLst>
                <a:path w="574" h="508" extrusionOk="0">
                  <a:moveTo>
                    <a:pt x="287" y="0"/>
                  </a:moveTo>
                  <a:cubicBezTo>
                    <a:pt x="212" y="0"/>
                    <a:pt x="147" y="44"/>
                    <a:pt x="107" y="125"/>
                  </a:cubicBezTo>
                  <a:cubicBezTo>
                    <a:pt x="1" y="284"/>
                    <a:pt x="169" y="507"/>
                    <a:pt x="344" y="507"/>
                  </a:cubicBezTo>
                  <a:cubicBezTo>
                    <a:pt x="388" y="507"/>
                    <a:pt x="433" y="492"/>
                    <a:pt x="474" y="459"/>
                  </a:cubicBezTo>
                  <a:cubicBezTo>
                    <a:pt x="507" y="425"/>
                    <a:pt x="507" y="392"/>
                    <a:pt x="541" y="358"/>
                  </a:cubicBezTo>
                  <a:lnTo>
                    <a:pt x="574" y="358"/>
                  </a:lnTo>
                  <a:lnTo>
                    <a:pt x="574" y="325"/>
                  </a:lnTo>
                  <a:cubicBezTo>
                    <a:pt x="574" y="225"/>
                    <a:pt x="541" y="125"/>
                    <a:pt x="507" y="92"/>
                  </a:cubicBezTo>
                  <a:cubicBezTo>
                    <a:pt x="474" y="58"/>
                    <a:pt x="440" y="58"/>
                    <a:pt x="440" y="58"/>
                  </a:cubicBezTo>
                  <a:cubicBezTo>
                    <a:pt x="388" y="19"/>
                    <a:pt x="335" y="0"/>
                    <a:pt x="287"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4"/>
            <p:cNvSpPr/>
            <p:nvPr/>
          </p:nvSpPr>
          <p:spPr>
            <a:xfrm>
              <a:off x="3153250" y="3008925"/>
              <a:ext cx="9200" cy="8100"/>
            </a:xfrm>
            <a:custGeom>
              <a:avLst/>
              <a:gdLst/>
              <a:ahLst/>
              <a:cxnLst/>
              <a:rect l="l" t="t" r="r" b="b"/>
              <a:pathLst>
                <a:path w="368" h="324" extrusionOk="0">
                  <a:moveTo>
                    <a:pt x="160" y="1"/>
                  </a:moveTo>
                  <a:cubicBezTo>
                    <a:pt x="98" y="1"/>
                    <a:pt x="50" y="32"/>
                    <a:pt x="1" y="81"/>
                  </a:cubicBezTo>
                  <a:cubicBezTo>
                    <a:pt x="1" y="114"/>
                    <a:pt x="1" y="147"/>
                    <a:pt x="1" y="181"/>
                  </a:cubicBezTo>
                  <a:cubicBezTo>
                    <a:pt x="19" y="272"/>
                    <a:pt x="98" y="324"/>
                    <a:pt x="176" y="324"/>
                  </a:cubicBezTo>
                  <a:cubicBezTo>
                    <a:pt x="240" y="324"/>
                    <a:pt x="304" y="289"/>
                    <a:pt x="334" y="214"/>
                  </a:cubicBezTo>
                  <a:cubicBezTo>
                    <a:pt x="368" y="147"/>
                    <a:pt x="301" y="47"/>
                    <a:pt x="234" y="14"/>
                  </a:cubicBezTo>
                  <a:cubicBezTo>
                    <a:pt x="207" y="5"/>
                    <a:pt x="183" y="1"/>
                    <a:pt x="160"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3280025" y="2907200"/>
              <a:ext cx="9175" cy="8250"/>
            </a:xfrm>
            <a:custGeom>
              <a:avLst/>
              <a:gdLst/>
              <a:ahLst/>
              <a:cxnLst/>
              <a:rect l="l" t="t" r="r" b="b"/>
              <a:pathLst>
                <a:path w="367" h="330" extrusionOk="0">
                  <a:moveTo>
                    <a:pt x="160" y="1"/>
                  </a:moveTo>
                  <a:cubicBezTo>
                    <a:pt x="88" y="1"/>
                    <a:pt x="25" y="38"/>
                    <a:pt x="0" y="114"/>
                  </a:cubicBezTo>
                  <a:cubicBezTo>
                    <a:pt x="0" y="114"/>
                    <a:pt x="0" y="147"/>
                    <a:pt x="0" y="180"/>
                  </a:cubicBezTo>
                  <a:cubicBezTo>
                    <a:pt x="19" y="277"/>
                    <a:pt x="96" y="329"/>
                    <a:pt x="169" y="329"/>
                  </a:cubicBezTo>
                  <a:cubicBezTo>
                    <a:pt x="221" y="329"/>
                    <a:pt x="272" y="303"/>
                    <a:pt x="300" y="247"/>
                  </a:cubicBezTo>
                  <a:cubicBezTo>
                    <a:pt x="367" y="147"/>
                    <a:pt x="300" y="47"/>
                    <a:pt x="234" y="13"/>
                  </a:cubicBezTo>
                  <a:cubicBezTo>
                    <a:pt x="209" y="5"/>
                    <a:pt x="184" y="1"/>
                    <a:pt x="160"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a:off x="3440950" y="2968900"/>
              <a:ext cx="9200" cy="8250"/>
            </a:xfrm>
            <a:custGeom>
              <a:avLst/>
              <a:gdLst/>
              <a:ahLst/>
              <a:cxnLst/>
              <a:rect l="l" t="t" r="r" b="b"/>
              <a:pathLst>
                <a:path w="368" h="330" extrusionOk="0">
                  <a:moveTo>
                    <a:pt x="176" y="1"/>
                  </a:moveTo>
                  <a:cubicBezTo>
                    <a:pt x="119" y="1"/>
                    <a:pt x="59" y="32"/>
                    <a:pt x="34" y="81"/>
                  </a:cubicBezTo>
                  <a:cubicBezTo>
                    <a:pt x="1" y="114"/>
                    <a:pt x="1" y="147"/>
                    <a:pt x="34" y="181"/>
                  </a:cubicBezTo>
                  <a:cubicBezTo>
                    <a:pt x="34" y="278"/>
                    <a:pt x="114" y="330"/>
                    <a:pt x="193" y="330"/>
                  </a:cubicBezTo>
                  <a:cubicBezTo>
                    <a:pt x="250" y="330"/>
                    <a:pt x="307" y="303"/>
                    <a:pt x="335" y="247"/>
                  </a:cubicBezTo>
                  <a:cubicBezTo>
                    <a:pt x="368" y="147"/>
                    <a:pt x="335" y="47"/>
                    <a:pt x="234" y="14"/>
                  </a:cubicBezTo>
                  <a:cubicBezTo>
                    <a:pt x="217" y="5"/>
                    <a:pt x="196" y="1"/>
                    <a:pt x="176"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a:off x="2954775" y="1941375"/>
              <a:ext cx="935700" cy="480775"/>
            </a:xfrm>
            <a:custGeom>
              <a:avLst/>
              <a:gdLst/>
              <a:ahLst/>
              <a:cxnLst/>
              <a:rect l="l" t="t" r="r" b="b"/>
              <a:pathLst>
                <a:path w="37428" h="19231" extrusionOk="0">
                  <a:moveTo>
                    <a:pt x="17415" y="0"/>
                  </a:moveTo>
                  <a:cubicBezTo>
                    <a:pt x="16936" y="0"/>
                    <a:pt x="16456" y="39"/>
                    <a:pt x="15979" y="119"/>
                  </a:cubicBezTo>
                  <a:cubicBezTo>
                    <a:pt x="11776" y="886"/>
                    <a:pt x="8707" y="4555"/>
                    <a:pt x="8740" y="8825"/>
                  </a:cubicBezTo>
                  <a:cubicBezTo>
                    <a:pt x="8416" y="8800"/>
                    <a:pt x="8102" y="8788"/>
                    <a:pt x="7798" y="8788"/>
                  </a:cubicBezTo>
                  <a:cubicBezTo>
                    <a:pt x="2458" y="8788"/>
                    <a:pt x="355" y="12534"/>
                    <a:pt x="134" y="14996"/>
                  </a:cubicBezTo>
                  <a:cubicBezTo>
                    <a:pt x="1" y="16464"/>
                    <a:pt x="2202" y="16697"/>
                    <a:pt x="3503" y="17031"/>
                  </a:cubicBezTo>
                  <a:cubicBezTo>
                    <a:pt x="5305" y="17531"/>
                    <a:pt x="7173" y="17898"/>
                    <a:pt x="9007" y="18132"/>
                  </a:cubicBezTo>
                  <a:cubicBezTo>
                    <a:pt x="12710" y="18599"/>
                    <a:pt x="16446" y="18832"/>
                    <a:pt x="20182" y="18899"/>
                  </a:cubicBezTo>
                  <a:cubicBezTo>
                    <a:pt x="22050" y="18932"/>
                    <a:pt x="23951" y="18999"/>
                    <a:pt x="25853" y="19066"/>
                  </a:cubicBezTo>
                  <a:cubicBezTo>
                    <a:pt x="27147" y="19114"/>
                    <a:pt x="28442" y="19231"/>
                    <a:pt x="29737" y="19231"/>
                  </a:cubicBezTo>
                  <a:cubicBezTo>
                    <a:pt x="30243" y="19231"/>
                    <a:pt x="30750" y="19213"/>
                    <a:pt x="31256" y="19166"/>
                  </a:cubicBezTo>
                  <a:cubicBezTo>
                    <a:pt x="32090" y="19066"/>
                    <a:pt x="34392" y="18065"/>
                    <a:pt x="35126" y="17698"/>
                  </a:cubicBezTo>
                  <a:cubicBezTo>
                    <a:pt x="35773" y="17421"/>
                    <a:pt x="33287" y="10649"/>
                    <a:pt x="24614" y="10649"/>
                  </a:cubicBezTo>
                  <a:cubicBezTo>
                    <a:pt x="23902" y="10649"/>
                    <a:pt x="23148" y="10694"/>
                    <a:pt x="22350" y="10793"/>
                  </a:cubicBezTo>
                  <a:cubicBezTo>
                    <a:pt x="23084" y="9626"/>
                    <a:pt x="24285" y="8825"/>
                    <a:pt x="25619" y="8558"/>
                  </a:cubicBezTo>
                  <a:cubicBezTo>
                    <a:pt x="26216" y="8423"/>
                    <a:pt x="26820" y="8372"/>
                    <a:pt x="27426" y="8372"/>
                  </a:cubicBezTo>
                  <a:cubicBezTo>
                    <a:pt x="28617" y="8372"/>
                    <a:pt x="29818" y="8570"/>
                    <a:pt x="30990" y="8725"/>
                  </a:cubicBezTo>
                  <a:cubicBezTo>
                    <a:pt x="31864" y="8850"/>
                    <a:pt x="32757" y="8956"/>
                    <a:pt x="33648" y="8956"/>
                  </a:cubicBezTo>
                  <a:cubicBezTo>
                    <a:pt x="34424" y="8956"/>
                    <a:pt x="35199" y="8876"/>
                    <a:pt x="35960" y="8658"/>
                  </a:cubicBezTo>
                  <a:cubicBezTo>
                    <a:pt x="36493" y="8525"/>
                    <a:pt x="37361" y="8291"/>
                    <a:pt x="37427" y="7624"/>
                  </a:cubicBezTo>
                  <a:cubicBezTo>
                    <a:pt x="37394" y="7024"/>
                    <a:pt x="37194" y="6423"/>
                    <a:pt x="36794" y="5990"/>
                  </a:cubicBezTo>
                  <a:cubicBezTo>
                    <a:pt x="36130" y="5105"/>
                    <a:pt x="35101" y="4587"/>
                    <a:pt x="34028" y="4587"/>
                  </a:cubicBezTo>
                  <a:cubicBezTo>
                    <a:pt x="33805" y="4587"/>
                    <a:pt x="33581" y="4610"/>
                    <a:pt x="33358" y="4655"/>
                  </a:cubicBezTo>
                  <a:cubicBezTo>
                    <a:pt x="31902" y="2450"/>
                    <a:pt x="29484" y="1250"/>
                    <a:pt x="27009" y="1250"/>
                  </a:cubicBezTo>
                  <a:cubicBezTo>
                    <a:pt x="25741" y="1250"/>
                    <a:pt x="24459" y="1565"/>
                    <a:pt x="23284" y="2220"/>
                  </a:cubicBezTo>
                  <a:cubicBezTo>
                    <a:pt x="21650" y="777"/>
                    <a:pt x="19548" y="0"/>
                    <a:pt x="17415"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4"/>
            <p:cNvSpPr/>
            <p:nvPr/>
          </p:nvSpPr>
          <p:spPr>
            <a:xfrm>
              <a:off x="2950600" y="2020500"/>
              <a:ext cx="985750" cy="490300"/>
            </a:xfrm>
            <a:custGeom>
              <a:avLst/>
              <a:gdLst/>
              <a:ahLst/>
              <a:cxnLst/>
              <a:rect l="l" t="t" r="r" b="b"/>
              <a:pathLst>
                <a:path w="39430" h="19612" extrusionOk="0">
                  <a:moveTo>
                    <a:pt x="15036" y="0"/>
                  </a:moveTo>
                  <a:cubicBezTo>
                    <a:pt x="14232" y="0"/>
                    <a:pt x="13436" y="136"/>
                    <a:pt x="12677" y="423"/>
                  </a:cubicBezTo>
                  <a:cubicBezTo>
                    <a:pt x="11676" y="823"/>
                    <a:pt x="10809" y="1591"/>
                    <a:pt x="10242" y="2525"/>
                  </a:cubicBezTo>
                  <a:cubicBezTo>
                    <a:pt x="9708" y="3592"/>
                    <a:pt x="9708" y="4826"/>
                    <a:pt x="10208" y="5894"/>
                  </a:cubicBezTo>
                  <a:cubicBezTo>
                    <a:pt x="10442" y="6494"/>
                    <a:pt x="10208" y="8629"/>
                    <a:pt x="5738" y="8629"/>
                  </a:cubicBezTo>
                  <a:cubicBezTo>
                    <a:pt x="4104" y="8629"/>
                    <a:pt x="2503" y="9163"/>
                    <a:pt x="1235" y="10197"/>
                  </a:cubicBezTo>
                  <a:cubicBezTo>
                    <a:pt x="168" y="11031"/>
                    <a:pt x="1" y="12565"/>
                    <a:pt x="868" y="13599"/>
                  </a:cubicBezTo>
                  <a:cubicBezTo>
                    <a:pt x="1736" y="14733"/>
                    <a:pt x="3137" y="15400"/>
                    <a:pt x="4471" y="15867"/>
                  </a:cubicBezTo>
                  <a:cubicBezTo>
                    <a:pt x="5939" y="16368"/>
                    <a:pt x="7506" y="16668"/>
                    <a:pt x="9007" y="17068"/>
                  </a:cubicBezTo>
                  <a:cubicBezTo>
                    <a:pt x="10609" y="17569"/>
                    <a:pt x="12043" y="18436"/>
                    <a:pt x="13677" y="18936"/>
                  </a:cubicBezTo>
                  <a:cubicBezTo>
                    <a:pt x="14493" y="19174"/>
                    <a:pt x="15334" y="19291"/>
                    <a:pt x="16179" y="19291"/>
                  </a:cubicBezTo>
                  <a:cubicBezTo>
                    <a:pt x="16994" y="19291"/>
                    <a:pt x="17812" y="19182"/>
                    <a:pt x="18614" y="18970"/>
                  </a:cubicBezTo>
                  <a:cubicBezTo>
                    <a:pt x="19415" y="18703"/>
                    <a:pt x="20282" y="18469"/>
                    <a:pt x="21149" y="18302"/>
                  </a:cubicBezTo>
                  <a:cubicBezTo>
                    <a:pt x="21438" y="18270"/>
                    <a:pt x="21730" y="18255"/>
                    <a:pt x="22022" y="18255"/>
                  </a:cubicBezTo>
                  <a:cubicBezTo>
                    <a:pt x="22642" y="18255"/>
                    <a:pt x="23262" y="18323"/>
                    <a:pt x="23851" y="18436"/>
                  </a:cubicBezTo>
                  <a:cubicBezTo>
                    <a:pt x="25753" y="18803"/>
                    <a:pt x="27587" y="19570"/>
                    <a:pt x="29522" y="19603"/>
                  </a:cubicBezTo>
                  <a:cubicBezTo>
                    <a:pt x="29605" y="19609"/>
                    <a:pt x="29687" y="19611"/>
                    <a:pt x="29769" y="19611"/>
                  </a:cubicBezTo>
                  <a:cubicBezTo>
                    <a:pt x="30748" y="19611"/>
                    <a:pt x="31688" y="19246"/>
                    <a:pt x="32457" y="18569"/>
                  </a:cubicBezTo>
                  <a:cubicBezTo>
                    <a:pt x="33325" y="18136"/>
                    <a:pt x="34092" y="17502"/>
                    <a:pt x="34659" y="16701"/>
                  </a:cubicBezTo>
                  <a:cubicBezTo>
                    <a:pt x="35360" y="15834"/>
                    <a:pt x="35493" y="14667"/>
                    <a:pt x="35059" y="13632"/>
                  </a:cubicBezTo>
                  <a:cubicBezTo>
                    <a:pt x="34025" y="11064"/>
                    <a:pt x="31023" y="10730"/>
                    <a:pt x="28588" y="10730"/>
                  </a:cubicBezTo>
                  <a:cubicBezTo>
                    <a:pt x="26954" y="10764"/>
                    <a:pt x="25319" y="10864"/>
                    <a:pt x="23718" y="11097"/>
                  </a:cubicBezTo>
                  <a:cubicBezTo>
                    <a:pt x="23217" y="11143"/>
                    <a:pt x="22684" y="11251"/>
                    <a:pt x="22163" y="11251"/>
                  </a:cubicBezTo>
                  <a:cubicBezTo>
                    <a:pt x="21922" y="11251"/>
                    <a:pt x="21682" y="11227"/>
                    <a:pt x="21450" y="11164"/>
                  </a:cubicBezTo>
                  <a:cubicBezTo>
                    <a:pt x="20649" y="10931"/>
                    <a:pt x="20049" y="10097"/>
                    <a:pt x="20549" y="9329"/>
                  </a:cubicBezTo>
                  <a:cubicBezTo>
                    <a:pt x="21283" y="8229"/>
                    <a:pt x="22917" y="7728"/>
                    <a:pt x="24152" y="7495"/>
                  </a:cubicBezTo>
                  <a:cubicBezTo>
                    <a:pt x="24903" y="7403"/>
                    <a:pt x="25655" y="7352"/>
                    <a:pt x="26406" y="7352"/>
                  </a:cubicBezTo>
                  <a:cubicBezTo>
                    <a:pt x="27022" y="7352"/>
                    <a:pt x="27638" y="7386"/>
                    <a:pt x="28254" y="7461"/>
                  </a:cubicBezTo>
                  <a:cubicBezTo>
                    <a:pt x="29808" y="7615"/>
                    <a:pt x="31416" y="7878"/>
                    <a:pt x="33003" y="7878"/>
                  </a:cubicBezTo>
                  <a:cubicBezTo>
                    <a:pt x="34177" y="7878"/>
                    <a:pt x="35340" y="7734"/>
                    <a:pt x="36460" y="7295"/>
                  </a:cubicBezTo>
                  <a:cubicBezTo>
                    <a:pt x="37494" y="6894"/>
                    <a:pt x="38562" y="6227"/>
                    <a:pt x="38995" y="5160"/>
                  </a:cubicBezTo>
                  <a:cubicBezTo>
                    <a:pt x="39429" y="4026"/>
                    <a:pt x="38929" y="2758"/>
                    <a:pt x="38095" y="1991"/>
                  </a:cubicBezTo>
                  <a:cubicBezTo>
                    <a:pt x="37094" y="1090"/>
                    <a:pt x="35726" y="723"/>
                    <a:pt x="34426" y="456"/>
                  </a:cubicBezTo>
                  <a:cubicBezTo>
                    <a:pt x="33512" y="311"/>
                    <a:pt x="32585" y="230"/>
                    <a:pt x="31662" y="230"/>
                  </a:cubicBezTo>
                  <a:cubicBezTo>
                    <a:pt x="31102" y="230"/>
                    <a:pt x="30543" y="260"/>
                    <a:pt x="29989" y="323"/>
                  </a:cubicBezTo>
                  <a:cubicBezTo>
                    <a:pt x="28488" y="456"/>
                    <a:pt x="27020" y="757"/>
                    <a:pt x="25586" y="1190"/>
                  </a:cubicBezTo>
                  <a:cubicBezTo>
                    <a:pt x="24467" y="1470"/>
                    <a:pt x="23364" y="1815"/>
                    <a:pt x="22243" y="1815"/>
                  </a:cubicBezTo>
                  <a:cubicBezTo>
                    <a:pt x="21760" y="1815"/>
                    <a:pt x="21274" y="1751"/>
                    <a:pt x="20782" y="1591"/>
                  </a:cubicBezTo>
                  <a:cubicBezTo>
                    <a:pt x="19348" y="1157"/>
                    <a:pt x="18014" y="456"/>
                    <a:pt x="16546" y="156"/>
                  </a:cubicBezTo>
                  <a:cubicBezTo>
                    <a:pt x="16045" y="53"/>
                    <a:pt x="15539" y="0"/>
                    <a:pt x="15036" y="0"/>
                  </a:cubicBezTo>
                  <a:close/>
                </a:path>
              </a:pathLst>
            </a:custGeom>
            <a:solidFill>
              <a:srgbClr val="DBDBD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p:nvPr/>
          </p:nvSpPr>
          <p:spPr>
            <a:xfrm>
              <a:off x="3002325" y="2297050"/>
              <a:ext cx="24025" cy="22975"/>
            </a:xfrm>
            <a:custGeom>
              <a:avLst/>
              <a:gdLst/>
              <a:ahLst/>
              <a:cxnLst/>
              <a:rect l="l" t="t" r="r" b="b"/>
              <a:pathLst>
                <a:path w="961" h="919" extrusionOk="0">
                  <a:moveTo>
                    <a:pt x="410" y="0"/>
                  </a:moveTo>
                  <a:cubicBezTo>
                    <a:pt x="396" y="0"/>
                    <a:pt x="381" y="1"/>
                    <a:pt x="367" y="2"/>
                  </a:cubicBezTo>
                  <a:cubicBezTo>
                    <a:pt x="200" y="35"/>
                    <a:pt x="67" y="135"/>
                    <a:pt x="33" y="302"/>
                  </a:cubicBezTo>
                  <a:cubicBezTo>
                    <a:pt x="0" y="369"/>
                    <a:pt x="0" y="436"/>
                    <a:pt x="0" y="502"/>
                  </a:cubicBezTo>
                  <a:cubicBezTo>
                    <a:pt x="0" y="536"/>
                    <a:pt x="0" y="569"/>
                    <a:pt x="0" y="602"/>
                  </a:cubicBezTo>
                  <a:cubicBezTo>
                    <a:pt x="56" y="808"/>
                    <a:pt x="237" y="919"/>
                    <a:pt x="421" y="919"/>
                  </a:cubicBezTo>
                  <a:cubicBezTo>
                    <a:pt x="566" y="919"/>
                    <a:pt x="712" y="850"/>
                    <a:pt x="801" y="702"/>
                  </a:cubicBezTo>
                  <a:cubicBezTo>
                    <a:pt x="961" y="382"/>
                    <a:pt x="752" y="0"/>
                    <a:pt x="410"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4"/>
            <p:cNvSpPr/>
            <p:nvPr/>
          </p:nvSpPr>
          <p:spPr>
            <a:xfrm>
              <a:off x="3684475" y="2433850"/>
              <a:ext cx="24200" cy="23575"/>
            </a:xfrm>
            <a:custGeom>
              <a:avLst/>
              <a:gdLst/>
              <a:ahLst/>
              <a:cxnLst/>
              <a:rect l="l" t="t" r="r" b="b"/>
              <a:pathLst>
                <a:path w="968" h="943" extrusionOk="0">
                  <a:moveTo>
                    <a:pt x="367" y="1"/>
                  </a:moveTo>
                  <a:cubicBezTo>
                    <a:pt x="200" y="34"/>
                    <a:pt x="100" y="134"/>
                    <a:pt x="34" y="301"/>
                  </a:cubicBezTo>
                  <a:cubicBezTo>
                    <a:pt x="0" y="367"/>
                    <a:pt x="0" y="434"/>
                    <a:pt x="0" y="534"/>
                  </a:cubicBezTo>
                  <a:cubicBezTo>
                    <a:pt x="0" y="534"/>
                    <a:pt x="0" y="568"/>
                    <a:pt x="0" y="601"/>
                  </a:cubicBezTo>
                  <a:cubicBezTo>
                    <a:pt x="56" y="823"/>
                    <a:pt x="244" y="942"/>
                    <a:pt x="430" y="942"/>
                  </a:cubicBezTo>
                  <a:cubicBezTo>
                    <a:pt x="579" y="942"/>
                    <a:pt x="726" y="865"/>
                    <a:pt x="801" y="701"/>
                  </a:cubicBezTo>
                  <a:cubicBezTo>
                    <a:pt x="968" y="367"/>
                    <a:pt x="734" y="1"/>
                    <a:pt x="367"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4"/>
            <p:cNvSpPr/>
            <p:nvPr/>
          </p:nvSpPr>
          <p:spPr>
            <a:xfrm>
              <a:off x="3036250" y="2320650"/>
              <a:ext cx="13625" cy="12300"/>
            </a:xfrm>
            <a:custGeom>
              <a:avLst/>
              <a:gdLst/>
              <a:ahLst/>
              <a:cxnLst/>
              <a:rect l="l" t="t" r="r" b="b"/>
              <a:pathLst>
                <a:path w="545" h="492" extrusionOk="0">
                  <a:moveTo>
                    <a:pt x="272" y="0"/>
                  </a:moveTo>
                  <a:cubicBezTo>
                    <a:pt x="195" y="0"/>
                    <a:pt x="118" y="45"/>
                    <a:pt x="77" y="125"/>
                  </a:cubicBezTo>
                  <a:cubicBezTo>
                    <a:pt x="1" y="279"/>
                    <a:pt x="140" y="492"/>
                    <a:pt x="299" y="492"/>
                  </a:cubicBezTo>
                  <a:cubicBezTo>
                    <a:pt x="348" y="492"/>
                    <a:pt x="398" y="472"/>
                    <a:pt x="444" y="426"/>
                  </a:cubicBezTo>
                  <a:cubicBezTo>
                    <a:pt x="478" y="426"/>
                    <a:pt x="511" y="392"/>
                    <a:pt x="511" y="359"/>
                  </a:cubicBezTo>
                  <a:lnTo>
                    <a:pt x="544" y="359"/>
                  </a:lnTo>
                  <a:lnTo>
                    <a:pt x="544" y="326"/>
                  </a:lnTo>
                  <a:cubicBezTo>
                    <a:pt x="544" y="225"/>
                    <a:pt x="544" y="125"/>
                    <a:pt x="478" y="92"/>
                  </a:cubicBezTo>
                  <a:cubicBezTo>
                    <a:pt x="444" y="59"/>
                    <a:pt x="444" y="59"/>
                    <a:pt x="411" y="59"/>
                  </a:cubicBezTo>
                  <a:cubicBezTo>
                    <a:pt x="372" y="19"/>
                    <a:pt x="322" y="0"/>
                    <a:pt x="272"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a:off x="3811125" y="2078800"/>
              <a:ext cx="14300" cy="12800"/>
            </a:xfrm>
            <a:custGeom>
              <a:avLst/>
              <a:gdLst/>
              <a:ahLst/>
              <a:cxnLst/>
              <a:rect l="l" t="t" r="r" b="b"/>
              <a:pathLst>
                <a:path w="572" h="512" extrusionOk="0">
                  <a:moveTo>
                    <a:pt x="284" y="1"/>
                  </a:moveTo>
                  <a:cubicBezTo>
                    <a:pt x="210" y="1"/>
                    <a:pt x="145" y="45"/>
                    <a:pt x="105" y="126"/>
                  </a:cubicBezTo>
                  <a:cubicBezTo>
                    <a:pt x="0" y="308"/>
                    <a:pt x="161" y="511"/>
                    <a:pt x="332" y="511"/>
                  </a:cubicBezTo>
                  <a:cubicBezTo>
                    <a:pt x="380" y="511"/>
                    <a:pt x="428" y="496"/>
                    <a:pt x="472" y="459"/>
                  </a:cubicBezTo>
                  <a:cubicBezTo>
                    <a:pt x="505" y="426"/>
                    <a:pt x="505" y="426"/>
                    <a:pt x="538" y="393"/>
                  </a:cubicBezTo>
                  <a:lnTo>
                    <a:pt x="538" y="359"/>
                  </a:lnTo>
                  <a:cubicBezTo>
                    <a:pt x="538" y="359"/>
                    <a:pt x="538" y="326"/>
                    <a:pt x="538" y="326"/>
                  </a:cubicBezTo>
                  <a:cubicBezTo>
                    <a:pt x="572" y="226"/>
                    <a:pt x="538" y="159"/>
                    <a:pt x="472" y="92"/>
                  </a:cubicBezTo>
                  <a:cubicBezTo>
                    <a:pt x="472" y="59"/>
                    <a:pt x="438" y="59"/>
                    <a:pt x="438" y="59"/>
                  </a:cubicBezTo>
                  <a:cubicBezTo>
                    <a:pt x="386" y="20"/>
                    <a:pt x="333" y="1"/>
                    <a:pt x="284"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3046525" y="2293425"/>
              <a:ext cx="10350" cy="6700"/>
            </a:xfrm>
            <a:custGeom>
              <a:avLst/>
              <a:gdLst/>
              <a:ahLst/>
              <a:cxnLst/>
              <a:rect l="l" t="t" r="r" b="b"/>
              <a:pathLst>
                <a:path w="414" h="268" extrusionOk="0">
                  <a:moveTo>
                    <a:pt x="175" y="0"/>
                  </a:moveTo>
                  <a:cubicBezTo>
                    <a:pt x="118" y="0"/>
                    <a:pt x="58" y="31"/>
                    <a:pt x="33" y="80"/>
                  </a:cubicBezTo>
                  <a:cubicBezTo>
                    <a:pt x="0" y="114"/>
                    <a:pt x="0" y="147"/>
                    <a:pt x="33" y="180"/>
                  </a:cubicBezTo>
                  <a:cubicBezTo>
                    <a:pt x="33" y="243"/>
                    <a:pt x="65" y="267"/>
                    <a:pt x="106" y="267"/>
                  </a:cubicBezTo>
                  <a:cubicBezTo>
                    <a:pt x="220" y="267"/>
                    <a:pt x="413" y="87"/>
                    <a:pt x="267" y="14"/>
                  </a:cubicBezTo>
                  <a:lnTo>
                    <a:pt x="234" y="14"/>
                  </a:lnTo>
                  <a:cubicBezTo>
                    <a:pt x="216" y="5"/>
                    <a:pt x="195" y="0"/>
                    <a:pt x="175"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3440125" y="2087450"/>
              <a:ext cx="10125" cy="6675"/>
            </a:xfrm>
            <a:custGeom>
              <a:avLst/>
              <a:gdLst/>
              <a:ahLst/>
              <a:cxnLst/>
              <a:rect l="l" t="t" r="r" b="b"/>
              <a:pathLst>
                <a:path w="405" h="267" extrusionOk="0">
                  <a:moveTo>
                    <a:pt x="160" y="0"/>
                  </a:moveTo>
                  <a:cubicBezTo>
                    <a:pt x="98" y="0"/>
                    <a:pt x="49" y="31"/>
                    <a:pt x="1" y="80"/>
                  </a:cubicBezTo>
                  <a:cubicBezTo>
                    <a:pt x="1" y="113"/>
                    <a:pt x="1" y="147"/>
                    <a:pt x="1" y="180"/>
                  </a:cubicBezTo>
                  <a:cubicBezTo>
                    <a:pt x="10" y="243"/>
                    <a:pt x="47" y="267"/>
                    <a:pt x="93" y="267"/>
                  </a:cubicBezTo>
                  <a:cubicBezTo>
                    <a:pt x="219" y="267"/>
                    <a:pt x="405" y="87"/>
                    <a:pt x="234" y="13"/>
                  </a:cubicBezTo>
                  <a:cubicBezTo>
                    <a:pt x="207" y="4"/>
                    <a:pt x="183" y="0"/>
                    <a:pt x="160"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3859600" y="2076600"/>
              <a:ext cx="9525" cy="6700"/>
            </a:xfrm>
            <a:custGeom>
              <a:avLst/>
              <a:gdLst/>
              <a:ahLst/>
              <a:cxnLst/>
              <a:rect l="l" t="t" r="r" b="b"/>
              <a:pathLst>
                <a:path w="381" h="268" extrusionOk="0">
                  <a:moveTo>
                    <a:pt x="155" y="1"/>
                  </a:moveTo>
                  <a:cubicBezTo>
                    <a:pt x="85" y="1"/>
                    <a:pt x="25" y="32"/>
                    <a:pt x="0" y="80"/>
                  </a:cubicBezTo>
                  <a:cubicBezTo>
                    <a:pt x="0" y="114"/>
                    <a:pt x="0" y="147"/>
                    <a:pt x="0" y="180"/>
                  </a:cubicBezTo>
                  <a:cubicBezTo>
                    <a:pt x="9" y="243"/>
                    <a:pt x="45" y="267"/>
                    <a:pt x="88" y="267"/>
                  </a:cubicBezTo>
                  <a:cubicBezTo>
                    <a:pt x="205" y="267"/>
                    <a:pt x="380" y="87"/>
                    <a:pt x="234" y="14"/>
                  </a:cubicBezTo>
                  <a:cubicBezTo>
                    <a:pt x="207" y="5"/>
                    <a:pt x="180" y="1"/>
                    <a:pt x="155"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2879725" y="2405675"/>
              <a:ext cx="454525" cy="268475"/>
            </a:xfrm>
            <a:custGeom>
              <a:avLst/>
              <a:gdLst/>
              <a:ahLst/>
              <a:cxnLst/>
              <a:rect l="l" t="t" r="r" b="b"/>
              <a:pathLst>
                <a:path w="18181" h="10739" extrusionOk="0">
                  <a:moveTo>
                    <a:pt x="8927" y="0"/>
                  </a:moveTo>
                  <a:cubicBezTo>
                    <a:pt x="8010" y="0"/>
                    <a:pt x="7081" y="194"/>
                    <a:pt x="6205" y="594"/>
                  </a:cubicBezTo>
                  <a:cubicBezTo>
                    <a:pt x="5505" y="961"/>
                    <a:pt x="4871" y="1428"/>
                    <a:pt x="4304" y="1995"/>
                  </a:cubicBezTo>
                  <a:cubicBezTo>
                    <a:pt x="4037" y="2295"/>
                    <a:pt x="3803" y="2595"/>
                    <a:pt x="3570" y="2962"/>
                  </a:cubicBezTo>
                  <a:cubicBezTo>
                    <a:pt x="3470" y="3129"/>
                    <a:pt x="3403" y="3296"/>
                    <a:pt x="3270" y="3463"/>
                  </a:cubicBezTo>
                  <a:cubicBezTo>
                    <a:pt x="3136" y="3729"/>
                    <a:pt x="2869" y="3896"/>
                    <a:pt x="2569" y="3963"/>
                  </a:cubicBezTo>
                  <a:cubicBezTo>
                    <a:pt x="1302" y="4397"/>
                    <a:pt x="134" y="5397"/>
                    <a:pt x="234" y="6732"/>
                  </a:cubicBezTo>
                  <a:cubicBezTo>
                    <a:pt x="1" y="7165"/>
                    <a:pt x="167" y="7699"/>
                    <a:pt x="568" y="7966"/>
                  </a:cubicBezTo>
                  <a:cubicBezTo>
                    <a:pt x="828" y="8144"/>
                    <a:pt x="1138" y="8198"/>
                    <a:pt x="1465" y="8198"/>
                  </a:cubicBezTo>
                  <a:cubicBezTo>
                    <a:pt x="1934" y="8198"/>
                    <a:pt x="2436" y="8086"/>
                    <a:pt x="2869" y="8066"/>
                  </a:cubicBezTo>
                  <a:cubicBezTo>
                    <a:pt x="3109" y="8058"/>
                    <a:pt x="3349" y="8053"/>
                    <a:pt x="3589" y="8053"/>
                  </a:cubicBezTo>
                  <a:cubicBezTo>
                    <a:pt x="5283" y="8053"/>
                    <a:pt x="6970" y="8261"/>
                    <a:pt x="8607" y="8700"/>
                  </a:cubicBezTo>
                  <a:cubicBezTo>
                    <a:pt x="10441" y="9167"/>
                    <a:pt x="12276" y="9800"/>
                    <a:pt x="14077" y="10367"/>
                  </a:cubicBezTo>
                  <a:cubicBezTo>
                    <a:pt x="14649" y="10553"/>
                    <a:pt x="15363" y="10738"/>
                    <a:pt x="16035" y="10738"/>
                  </a:cubicBezTo>
                  <a:cubicBezTo>
                    <a:pt x="16815" y="10738"/>
                    <a:pt x="17537" y="10489"/>
                    <a:pt x="17913" y="9700"/>
                  </a:cubicBezTo>
                  <a:cubicBezTo>
                    <a:pt x="18147" y="9067"/>
                    <a:pt x="18180" y="8366"/>
                    <a:pt x="18013" y="7732"/>
                  </a:cubicBezTo>
                  <a:cubicBezTo>
                    <a:pt x="17880" y="6998"/>
                    <a:pt x="17580" y="6298"/>
                    <a:pt x="17146" y="5697"/>
                  </a:cubicBezTo>
                  <a:cubicBezTo>
                    <a:pt x="16746" y="5097"/>
                    <a:pt x="16246" y="4597"/>
                    <a:pt x="15645" y="4196"/>
                  </a:cubicBezTo>
                  <a:cubicBezTo>
                    <a:pt x="15245" y="3996"/>
                    <a:pt x="14911" y="3729"/>
                    <a:pt x="14611" y="3362"/>
                  </a:cubicBezTo>
                  <a:cubicBezTo>
                    <a:pt x="14378" y="3062"/>
                    <a:pt x="14177" y="2695"/>
                    <a:pt x="13944" y="2395"/>
                  </a:cubicBezTo>
                  <a:cubicBezTo>
                    <a:pt x="12704" y="840"/>
                    <a:pt x="10840" y="0"/>
                    <a:pt x="8927"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a:off x="2872225" y="2487150"/>
              <a:ext cx="467025" cy="218050"/>
            </a:xfrm>
            <a:custGeom>
              <a:avLst/>
              <a:gdLst/>
              <a:ahLst/>
              <a:cxnLst/>
              <a:rect l="l" t="t" r="r" b="b"/>
              <a:pathLst>
                <a:path w="18681" h="8722" extrusionOk="0">
                  <a:moveTo>
                    <a:pt x="10131" y="0"/>
                  </a:moveTo>
                  <a:cubicBezTo>
                    <a:pt x="8644" y="0"/>
                    <a:pt x="7161" y="343"/>
                    <a:pt x="5805" y="1037"/>
                  </a:cubicBezTo>
                  <a:cubicBezTo>
                    <a:pt x="5004" y="1438"/>
                    <a:pt x="4137" y="1705"/>
                    <a:pt x="3269" y="1838"/>
                  </a:cubicBezTo>
                  <a:cubicBezTo>
                    <a:pt x="2502" y="1938"/>
                    <a:pt x="1768" y="2172"/>
                    <a:pt x="1135" y="2572"/>
                  </a:cubicBezTo>
                  <a:cubicBezTo>
                    <a:pt x="0" y="3406"/>
                    <a:pt x="401" y="4907"/>
                    <a:pt x="1401" y="5641"/>
                  </a:cubicBezTo>
                  <a:cubicBezTo>
                    <a:pt x="2575" y="6529"/>
                    <a:pt x="4232" y="6844"/>
                    <a:pt x="5682" y="6844"/>
                  </a:cubicBezTo>
                  <a:cubicBezTo>
                    <a:pt x="5757" y="6844"/>
                    <a:pt x="5831" y="6843"/>
                    <a:pt x="5905" y="6842"/>
                  </a:cubicBezTo>
                  <a:cubicBezTo>
                    <a:pt x="6672" y="6775"/>
                    <a:pt x="7472" y="6641"/>
                    <a:pt x="8240" y="6475"/>
                  </a:cubicBezTo>
                  <a:cubicBezTo>
                    <a:pt x="8452" y="6437"/>
                    <a:pt x="8666" y="6418"/>
                    <a:pt x="8879" y="6418"/>
                  </a:cubicBezTo>
                  <a:cubicBezTo>
                    <a:pt x="9603" y="6418"/>
                    <a:pt x="10315" y="6637"/>
                    <a:pt x="10908" y="7075"/>
                  </a:cubicBezTo>
                  <a:cubicBezTo>
                    <a:pt x="12207" y="7872"/>
                    <a:pt x="13532" y="8721"/>
                    <a:pt x="15068" y="8721"/>
                  </a:cubicBezTo>
                  <a:cubicBezTo>
                    <a:pt x="15268" y="8721"/>
                    <a:pt x="15471" y="8707"/>
                    <a:pt x="15678" y="8676"/>
                  </a:cubicBezTo>
                  <a:cubicBezTo>
                    <a:pt x="16512" y="8543"/>
                    <a:pt x="17313" y="8076"/>
                    <a:pt x="17813" y="7342"/>
                  </a:cubicBezTo>
                  <a:cubicBezTo>
                    <a:pt x="18680" y="6608"/>
                    <a:pt x="18580" y="5307"/>
                    <a:pt x="18047" y="4340"/>
                  </a:cubicBezTo>
                  <a:cubicBezTo>
                    <a:pt x="17313" y="3072"/>
                    <a:pt x="16212" y="2005"/>
                    <a:pt x="14944" y="1271"/>
                  </a:cubicBezTo>
                  <a:cubicBezTo>
                    <a:pt x="13450" y="427"/>
                    <a:pt x="11788" y="0"/>
                    <a:pt x="10131" y="0"/>
                  </a:cubicBezTo>
                  <a:close/>
                </a:path>
              </a:pathLst>
            </a:custGeom>
            <a:solidFill>
              <a:srgbClr val="DBDBD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a:off x="3241650" y="2599750"/>
              <a:ext cx="24850" cy="23275"/>
            </a:xfrm>
            <a:custGeom>
              <a:avLst/>
              <a:gdLst/>
              <a:ahLst/>
              <a:cxnLst/>
              <a:rect l="l" t="t" r="r" b="b"/>
              <a:pathLst>
                <a:path w="994" h="931" extrusionOk="0">
                  <a:moveTo>
                    <a:pt x="410" y="1"/>
                  </a:moveTo>
                  <a:cubicBezTo>
                    <a:pt x="396" y="1"/>
                    <a:pt x="382" y="1"/>
                    <a:pt x="368" y="3"/>
                  </a:cubicBezTo>
                  <a:cubicBezTo>
                    <a:pt x="234" y="36"/>
                    <a:pt x="101" y="136"/>
                    <a:pt x="67" y="269"/>
                  </a:cubicBezTo>
                  <a:cubicBezTo>
                    <a:pt x="34" y="336"/>
                    <a:pt x="1" y="436"/>
                    <a:pt x="34" y="503"/>
                  </a:cubicBezTo>
                  <a:cubicBezTo>
                    <a:pt x="34" y="536"/>
                    <a:pt x="34" y="570"/>
                    <a:pt x="34" y="570"/>
                  </a:cubicBezTo>
                  <a:cubicBezTo>
                    <a:pt x="72" y="800"/>
                    <a:pt x="265" y="931"/>
                    <a:pt x="454" y="931"/>
                  </a:cubicBezTo>
                  <a:cubicBezTo>
                    <a:pt x="593" y="931"/>
                    <a:pt x="730" y="859"/>
                    <a:pt x="801" y="703"/>
                  </a:cubicBezTo>
                  <a:cubicBezTo>
                    <a:pt x="993" y="383"/>
                    <a:pt x="755" y="1"/>
                    <a:pt x="410"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2913925" y="2573075"/>
              <a:ext cx="24850" cy="23600"/>
            </a:xfrm>
            <a:custGeom>
              <a:avLst/>
              <a:gdLst/>
              <a:ahLst/>
              <a:cxnLst/>
              <a:rect l="l" t="t" r="r" b="b"/>
              <a:pathLst>
                <a:path w="994" h="944" extrusionOk="0">
                  <a:moveTo>
                    <a:pt x="410" y="0"/>
                  </a:moveTo>
                  <a:cubicBezTo>
                    <a:pt x="396" y="0"/>
                    <a:pt x="382" y="1"/>
                    <a:pt x="367" y="2"/>
                  </a:cubicBezTo>
                  <a:cubicBezTo>
                    <a:pt x="234" y="36"/>
                    <a:pt x="100" y="136"/>
                    <a:pt x="67" y="302"/>
                  </a:cubicBezTo>
                  <a:cubicBezTo>
                    <a:pt x="34" y="369"/>
                    <a:pt x="0" y="436"/>
                    <a:pt x="34" y="503"/>
                  </a:cubicBezTo>
                  <a:cubicBezTo>
                    <a:pt x="34" y="536"/>
                    <a:pt x="34" y="569"/>
                    <a:pt x="34" y="603"/>
                  </a:cubicBezTo>
                  <a:cubicBezTo>
                    <a:pt x="71" y="824"/>
                    <a:pt x="251" y="944"/>
                    <a:pt x="433" y="944"/>
                  </a:cubicBezTo>
                  <a:cubicBezTo>
                    <a:pt x="579" y="944"/>
                    <a:pt x="726" y="866"/>
                    <a:pt x="801" y="703"/>
                  </a:cubicBezTo>
                  <a:cubicBezTo>
                    <a:pt x="993" y="382"/>
                    <a:pt x="754" y="0"/>
                    <a:pt x="410"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3275775" y="2623125"/>
              <a:ext cx="14275" cy="12525"/>
            </a:xfrm>
            <a:custGeom>
              <a:avLst/>
              <a:gdLst/>
              <a:ahLst/>
              <a:cxnLst/>
              <a:rect l="l" t="t" r="r" b="b"/>
              <a:pathLst>
                <a:path w="571" h="501" extrusionOk="0">
                  <a:moveTo>
                    <a:pt x="313" y="0"/>
                  </a:moveTo>
                  <a:cubicBezTo>
                    <a:pt x="231" y="0"/>
                    <a:pt x="146" y="37"/>
                    <a:pt x="103" y="102"/>
                  </a:cubicBezTo>
                  <a:cubicBezTo>
                    <a:pt x="1" y="282"/>
                    <a:pt x="155" y="501"/>
                    <a:pt x="323" y="501"/>
                  </a:cubicBezTo>
                  <a:cubicBezTo>
                    <a:pt x="373" y="501"/>
                    <a:pt x="424" y="481"/>
                    <a:pt x="470" y="435"/>
                  </a:cubicBezTo>
                  <a:cubicBezTo>
                    <a:pt x="504" y="435"/>
                    <a:pt x="504" y="402"/>
                    <a:pt x="537" y="369"/>
                  </a:cubicBezTo>
                  <a:lnTo>
                    <a:pt x="570" y="335"/>
                  </a:lnTo>
                  <a:cubicBezTo>
                    <a:pt x="570" y="335"/>
                    <a:pt x="570" y="335"/>
                    <a:pt x="570" y="302"/>
                  </a:cubicBezTo>
                  <a:cubicBezTo>
                    <a:pt x="570" y="235"/>
                    <a:pt x="537" y="135"/>
                    <a:pt x="504" y="68"/>
                  </a:cubicBezTo>
                  <a:cubicBezTo>
                    <a:pt x="470" y="68"/>
                    <a:pt x="437" y="68"/>
                    <a:pt x="437" y="35"/>
                  </a:cubicBezTo>
                  <a:cubicBezTo>
                    <a:pt x="401" y="11"/>
                    <a:pt x="358" y="0"/>
                    <a:pt x="313"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3047925" y="2623950"/>
              <a:ext cx="14450" cy="12550"/>
            </a:xfrm>
            <a:custGeom>
              <a:avLst/>
              <a:gdLst/>
              <a:ahLst/>
              <a:cxnLst/>
              <a:rect l="l" t="t" r="r" b="b"/>
              <a:pathLst>
                <a:path w="578" h="502" extrusionOk="0">
                  <a:moveTo>
                    <a:pt x="287" y="1"/>
                  </a:moveTo>
                  <a:cubicBezTo>
                    <a:pt x="205" y="1"/>
                    <a:pt x="121" y="37"/>
                    <a:pt x="77" y="102"/>
                  </a:cubicBezTo>
                  <a:cubicBezTo>
                    <a:pt x="0" y="282"/>
                    <a:pt x="141" y="501"/>
                    <a:pt x="316" y="501"/>
                  </a:cubicBezTo>
                  <a:cubicBezTo>
                    <a:pt x="369" y="501"/>
                    <a:pt x="424" y="482"/>
                    <a:pt x="478" y="436"/>
                  </a:cubicBezTo>
                  <a:cubicBezTo>
                    <a:pt x="478" y="436"/>
                    <a:pt x="511" y="402"/>
                    <a:pt x="511" y="369"/>
                  </a:cubicBezTo>
                  <a:lnTo>
                    <a:pt x="544" y="369"/>
                  </a:lnTo>
                  <a:cubicBezTo>
                    <a:pt x="544" y="336"/>
                    <a:pt x="544" y="336"/>
                    <a:pt x="544" y="336"/>
                  </a:cubicBezTo>
                  <a:cubicBezTo>
                    <a:pt x="578" y="235"/>
                    <a:pt x="544" y="135"/>
                    <a:pt x="478" y="69"/>
                  </a:cubicBezTo>
                  <a:cubicBezTo>
                    <a:pt x="478" y="69"/>
                    <a:pt x="444" y="69"/>
                    <a:pt x="411" y="35"/>
                  </a:cubicBezTo>
                  <a:cubicBezTo>
                    <a:pt x="376" y="12"/>
                    <a:pt x="332" y="1"/>
                    <a:pt x="287"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3286675" y="2596150"/>
              <a:ext cx="9200" cy="8250"/>
            </a:xfrm>
            <a:custGeom>
              <a:avLst/>
              <a:gdLst/>
              <a:ahLst/>
              <a:cxnLst/>
              <a:rect l="l" t="t" r="r" b="b"/>
              <a:pathLst>
                <a:path w="368" h="330" extrusionOk="0">
                  <a:moveTo>
                    <a:pt x="175" y="0"/>
                  </a:moveTo>
                  <a:cubicBezTo>
                    <a:pt x="116" y="0"/>
                    <a:pt x="50" y="31"/>
                    <a:pt x="1" y="80"/>
                  </a:cubicBezTo>
                  <a:cubicBezTo>
                    <a:pt x="1" y="113"/>
                    <a:pt x="1" y="147"/>
                    <a:pt x="1" y="180"/>
                  </a:cubicBezTo>
                  <a:cubicBezTo>
                    <a:pt x="20" y="277"/>
                    <a:pt x="108" y="329"/>
                    <a:pt x="190" y="329"/>
                  </a:cubicBezTo>
                  <a:cubicBezTo>
                    <a:pt x="250" y="329"/>
                    <a:pt x="307" y="302"/>
                    <a:pt x="334" y="247"/>
                  </a:cubicBezTo>
                  <a:cubicBezTo>
                    <a:pt x="368" y="147"/>
                    <a:pt x="334" y="47"/>
                    <a:pt x="234" y="13"/>
                  </a:cubicBezTo>
                  <a:cubicBezTo>
                    <a:pt x="217" y="4"/>
                    <a:pt x="196" y="0"/>
                    <a:pt x="175"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3084875" y="2510250"/>
              <a:ext cx="9200" cy="8250"/>
            </a:xfrm>
            <a:custGeom>
              <a:avLst/>
              <a:gdLst/>
              <a:ahLst/>
              <a:cxnLst/>
              <a:rect l="l" t="t" r="r" b="b"/>
              <a:pathLst>
                <a:path w="368" h="330" extrusionOk="0">
                  <a:moveTo>
                    <a:pt x="160" y="0"/>
                  </a:moveTo>
                  <a:cubicBezTo>
                    <a:pt x="98" y="0"/>
                    <a:pt x="49" y="31"/>
                    <a:pt x="0" y="80"/>
                  </a:cubicBezTo>
                  <a:cubicBezTo>
                    <a:pt x="0" y="113"/>
                    <a:pt x="0" y="147"/>
                    <a:pt x="0" y="180"/>
                  </a:cubicBezTo>
                  <a:cubicBezTo>
                    <a:pt x="20" y="277"/>
                    <a:pt x="107" y="329"/>
                    <a:pt x="190" y="329"/>
                  </a:cubicBezTo>
                  <a:cubicBezTo>
                    <a:pt x="249" y="329"/>
                    <a:pt x="306" y="303"/>
                    <a:pt x="334" y="247"/>
                  </a:cubicBezTo>
                  <a:cubicBezTo>
                    <a:pt x="367" y="147"/>
                    <a:pt x="301" y="47"/>
                    <a:pt x="234" y="13"/>
                  </a:cubicBezTo>
                  <a:cubicBezTo>
                    <a:pt x="207" y="4"/>
                    <a:pt x="183" y="0"/>
                    <a:pt x="160"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2932275" y="2614475"/>
              <a:ext cx="9200" cy="8450"/>
            </a:xfrm>
            <a:custGeom>
              <a:avLst/>
              <a:gdLst/>
              <a:ahLst/>
              <a:cxnLst/>
              <a:rect l="l" t="t" r="r" b="b"/>
              <a:pathLst>
                <a:path w="368" h="338" extrusionOk="0">
                  <a:moveTo>
                    <a:pt x="175" y="1"/>
                  </a:moveTo>
                  <a:cubicBezTo>
                    <a:pt x="118" y="1"/>
                    <a:pt x="58" y="32"/>
                    <a:pt x="33" y="81"/>
                  </a:cubicBezTo>
                  <a:cubicBezTo>
                    <a:pt x="0" y="114"/>
                    <a:pt x="0" y="147"/>
                    <a:pt x="33" y="181"/>
                  </a:cubicBezTo>
                  <a:cubicBezTo>
                    <a:pt x="33" y="275"/>
                    <a:pt x="108" y="338"/>
                    <a:pt x="185" y="338"/>
                  </a:cubicBezTo>
                  <a:cubicBezTo>
                    <a:pt x="244" y="338"/>
                    <a:pt x="305" y="301"/>
                    <a:pt x="334" y="214"/>
                  </a:cubicBezTo>
                  <a:cubicBezTo>
                    <a:pt x="367" y="147"/>
                    <a:pt x="334" y="47"/>
                    <a:pt x="234" y="14"/>
                  </a:cubicBezTo>
                  <a:cubicBezTo>
                    <a:pt x="216" y="5"/>
                    <a:pt x="195" y="1"/>
                    <a:pt x="175"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3118225" y="2122750"/>
              <a:ext cx="674675" cy="1712125"/>
            </a:xfrm>
            <a:custGeom>
              <a:avLst/>
              <a:gdLst/>
              <a:ahLst/>
              <a:cxnLst/>
              <a:rect l="l" t="t" r="r" b="b"/>
              <a:pathLst>
                <a:path w="26987" h="68485" extrusionOk="0">
                  <a:moveTo>
                    <a:pt x="10032" y="0"/>
                  </a:moveTo>
                  <a:cubicBezTo>
                    <a:pt x="10024" y="0"/>
                    <a:pt x="10016" y="1"/>
                    <a:pt x="10008" y="2"/>
                  </a:cubicBezTo>
                  <a:cubicBezTo>
                    <a:pt x="9608" y="102"/>
                    <a:pt x="10475" y="2104"/>
                    <a:pt x="10008" y="2971"/>
                  </a:cubicBezTo>
                  <a:cubicBezTo>
                    <a:pt x="9508" y="4139"/>
                    <a:pt x="9074" y="5306"/>
                    <a:pt x="8707" y="6507"/>
                  </a:cubicBezTo>
                  <a:cubicBezTo>
                    <a:pt x="8253" y="4377"/>
                    <a:pt x="7314" y="3456"/>
                    <a:pt x="6943" y="3456"/>
                  </a:cubicBezTo>
                  <a:cubicBezTo>
                    <a:pt x="6878" y="3456"/>
                    <a:pt x="6830" y="3484"/>
                    <a:pt x="6806" y="3538"/>
                  </a:cubicBezTo>
                  <a:cubicBezTo>
                    <a:pt x="6739" y="3738"/>
                    <a:pt x="7072" y="4239"/>
                    <a:pt x="7473" y="4973"/>
                  </a:cubicBezTo>
                  <a:cubicBezTo>
                    <a:pt x="7906" y="5873"/>
                    <a:pt x="8207" y="6841"/>
                    <a:pt x="8307" y="7808"/>
                  </a:cubicBezTo>
                  <a:cubicBezTo>
                    <a:pt x="8407" y="8942"/>
                    <a:pt x="8807" y="10043"/>
                    <a:pt x="9407" y="11010"/>
                  </a:cubicBezTo>
                  <a:cubicBezTo>
                    <a:pt x="9641" y="11377"/>
                    <a:pt x="9908" y="11777"/>
                    <a:pt x="10208" y="12111"/>
                  </a:cubicBezTo>
                  <a:cubicBezTo>
                    <a:pt x="9019" y="11610"/>
                    <a:pt x="7743" y="11374"/>
                    <a:pt x="6461" y="11374"/>
                  </a:cubicBezTo>
                  <a:cubicBezTo>
                    <a:pt x="6375" y="11374"/>
                    <a:pt x="6290" y="11375"/>
                    <a:pt x="6205" y="11377"/>
                  </a:cubicBezTo>
                  <a:cubicBezTo>
                    <a:pt x="4398" y="11533"/>
                    <a:pt x="3697" y="12154"/>
                    <a:pt x="4482" y="12154"/>
                  </a:cubicBezTo>
                  <a:cubicBezTo>
                    <a:pt x="4537" y="12154"/>
                    <a:pt x="4600" y="12151"/>
                    <a:pt x="4671" y="12144"/>
                  </a:cubicBezTo>
                  <a:cubicBezTo>
                    <a:pt x="5074" y="12090"/>
                    <a:pt x="5478" y="12063"/>
                    <a:pt x="5879" y="12063"/>
                  </a:cubicBezTo>
                  <a:cubicBezTo>
                    <a:pt x="7931" y="12063"/>
                    <a:pt x="9918" y="12768"/>
                    <a:pt x="11509" y="14079"/>
                  </a:cubicBezTo>
                  <a:cubicBezTo>
                    <a:pt x="14678" y="16614"/>
                    <a:pt x="15945" y="20917"/>
                    <a:pt x="15779" y="22819"/>
                  </a:cubicBezTo>
                  <a:cubicBezTo>
                    <a:pt x="15712" y="23519"/>
                    <a:pt x="15679" y="24220"/>
                    <a:pt x="15679" y="24920"/>
                  </a:cubicBezTo>
                  <a:cubicBezTo>
                    <a:pt x="15612" y="27022"/>
                    <a:pt x="15679" y="28756"/>
                    <a:pt x="15679" y="28756"/>
                  </a:cubicBezTo>
                  <a:cubicBezTo>
                    <a:pt x="14544" y="26588"/>
                    <a:pt x="11809" y="24987"/>
                    <a:pt x="9107" y="23619"/>
                  </a:cubicBezTo>
                  <a:cubicBezTo>
                    <a:pt x="6872" y="22518"/>
                    <a:pt x="4704" y="21484"/>
                    <a:pt x="3503" y="20417"/>
                  </a:cubicBezTo>
                  <a:cubicBezTo>
                    <a:pt x="3170" y="20117"/>
                    <a:pt x="2869" y="19783"/>
                    <a:pt x="2603" y="19450"/>
                  </a:cubicBezTo>
                  <a:cubicBezTo>
                    <a:pt x="1309" y="17848"/>
                    <a:pt x="471" y="15905"/>
                    <a:pt x="218" y="15905"/>
                  </a:cubicBezTo>
                  <a:cubicBezTo>
                    <a:pt x="197" y="15905"/>
                    <a:pt x="180" y="15919"/>
                    <a:pt x="168" y="15947"/>
                  </a:cubicBezTo>
                  <a:cubicBezTo>
                    <a:pt x="1" y="16347"/>
                    <a:pt x="468" y="20617"/>
                    <a:pt x="8407" y="24353"/>
                  </a:cubicBezTo>
                  <a:cubicBezTo>
                    <a:pt x="16346" y="28089"/>
                    <a:pt x="15745" y="32225"/>
                    <a:pt x="15745" y="32225"/>
                  </a:cubicBezTo>
                  <a:cubicBezTo>
                    <a:pt x="14892" y="31911"/>
                    <a:pt x="13843" y="31791"/>
                    <a:pt x="12793" y="31791"/>
                  </a:cubicBezTo>
                  <a:cubicBezTo>
                    <a:pt x="11503" y="31791"/>
                    <a:pt x="10212" y="31971"/>
                    <a:pt x="9274" y="32192"/>
                  </a:cubicBezTo>
                  <a:cubicBezTo>
                    <a:pt x="8579" y="32344"/>
                    <a:pt x="7921" y="32411"/>
                    <a:pt x="7300" y="32411"/>
                  </a:cubicBezTo>
                  <a:cubicBezTo>
                    <a:pt x="2885" y="32411"/>
                    <a:pt x="376" y="29024"/>
                    <a:pt x="201" y="28790"/>
                  </a:cubicBezTo>
                  <a:lnTo>
                    <a:pt x="201" y="28790"/>
                  </a:lnTo>
                  <a:cubicBezTo>
                    <a:pt x="1814" y="31407"/>
                    <a:pt x="4677" y="32969"/>
                    <a:pt x="7725" y="32969"/>
                  </a:cubicBezTo>
                  <a:cubicBezTo>
                    <a:pt x="8018" y="32969"/>
                    <a:pt x="8312" y="32955"/>
                    <a:pt x="8607" y="32926"/>
                  </a:cubicBezTo>
                  <a:lnTo>
                    <a:pt x="8607" y="32926"/>
                  </a:lnTo>
                  <a:cubicBezTo>
                    <a:pt x="7039" y="33560"/>
                    <a:pt x="4504" y="35928"/>
                    <a:pt x="3303" y="36562"/>
                  </a:cubicBezTo>
                  <a:cubicBezTo>
                    <a:pt x="2102" y="37162"/>
                    <a:pt x="434" y="36895"/>
                    <a:pt x="868" y="37062"/>
                  </a:cubicBezTo>
                  <a:cubicBezTo>
                    <a:pt x="1226" y="37203"/>
                    <a:pt x="1598" y="37263"/>
                    <a:pt x="1973" y="37263"/>
                  </a:cubicBezTo>
                  <a:cubicBezTo>
                    <a:pt x="3378" y="37263"/>
                    <a:pt x="4831" y="36412"/>
                    <a:pt x="5805" y="35728"/>
                  </a:cubicBezTo>
                  <a:cubicBezTo>
                    <a:pt x="6172" y="35494"/>
                    <a:pt x="6472" y="35228"/>
                    <a:pt x="6672" y="35061"/>
                  </a:cubicBezTo>
                  <a:cubicBezTo>
                    <a:pt x="7325" y="34559"/>
                    <a:pt x="9564" y="32603"/>
                    <a:pt x="12622" y="32603"/>
                  </a:cubicBezTo>
                  <a:cubicBezTo>
                    <a:pt x="13628" y="32603"/>
                    <a:pt x="14723" y="32814"/>
                    <a:pt x="15879" y="33360"/>
                  </a:cubicBezTo>
                  <a:cubicBezTo>
                    <a:pt x="16379" y="33593"/>
                    <a:pt x="16879" y="33860"/>
                    <a:pt x="17380" y="34160"/>
                  </a:cubicBezTo>
                  <a:cubicBezTo>
                    <a:pt x="22016" y="37029"/>
                    <a:pt x="23084" y="41399"/>
                    <a:pt x="23184" y="45702"/>
                  </a:cubicBezTo>
                  <a:cubicBezTo>
                    <a:pt x="23217" y="47803"/>
                    <a:pt x="23017" y="49871"/>
                    <a:pt x="22884" y="51739"/>
                  </a:cubicBezTo>
                  <a:cubicBezTo>
                    <a:pt x="22750" y="53040"/>
                    <a:pt x="22383" y="54274"/>
                    <a:pt x="21850" y="55475"/>
                  </a:cubicBezTo>
                  <a:cubicBezTo>
                    <a:pt x="19381" y="61380"/>
                    <a:pt x="13310" y="68485"/>
                    <a:pt x="13310" y="68485"/>
                  </a:cubicBezTo>
                  <a:lnTo>
                    <a:pt x="25552" y="68485"/>
                  </a:lnTo>
                  <a:cubicBezTo>
                    <a:pt x="23651" y="65349"/>
                    <a:pt x="26987" y="52573"/>
                    <a:pt x="26787" y="45068"/>
                  </a:cubicBezTo>
                  <a:cubicBezTo>
                    <a:pt x="26720" y="42533"/>
                    <a:pt x="25986" y="40031"/>
                    <a:pt x="24685" y="37863"/>
                  </a:cubicBezTo>
                  <a:cubicBezTo>
                    <a:pt x="22950" y="35027"/>
                    <a:pt x="20649" y="33326"/>
                    <a:pt x="19548" y="32059"/>
                  </a:cubicBezTo>
                  <a:cubicBezTo>
                    <a:pt x="18547" y="30791"/>
                    <a:pt x="17880" y="29290"/>
                    <a:pt x="17613" y="27689"/>
                  </a:cubicBezTo>
                  <a:cubicBezTo>
                    <a:pt x="17480" y="26988"/>
                    <a:pt x="17413" y="26254"/>
                    <a:pt x="17380" y="25521"/>
                  </a:cubicBezTo>
                  <a:cubicBezTo>
                    <a:pt x="17346" y="24420"/>
                    <a:pt x="17447" y="23286"/>
                    <a:pt x="17713" y="22185"/>
                  </a:cubicBezTo>
                  <a:cubicBezTo>
                    <a:pt x="18080" y="20617"/>
                    <a:pt x="17980" y="18716"/>
                    <a:pt x="17880" y="16781"/>
                  </a:cubicBezTo>
                  <a:cubicBezTo>
                    <a:pt x="17847" y="15847"/>
                    <a:pt x="17813" y="14913"/>
                    <a:pt x="17847" y="14012"/>
                  </a:cubicBezTo>
                  <a:cubicBezTo>
                    <a:pt x="17947" y="11210"/>
                    <a:pt x="20182" y="8575"/>
                    <a:pt x="19715" y="8375"/>
                  </a:cubicBezTo>
                  <a:cubicBezTo>
                    <a:pt x="19699" y="8369"/>
                    <a:pt x="19683" y="8367"/>
                    <a:pt x="19665" y="8367"/>
                  </a:cubicBezTo>
                  <a:cubicBezTo>
                    <a:pt x="19131" y="8367"/>
                    <a:pt x="17438" y="10708"/>
                    <a:pt x="17180" y="13579"/>
                  </a:cubicBezTo>
                  <a:cubicBezTo>
                    <a:pt x="16813" y="17682"/>
                    <a:pt x="16579" y="19783"/>
                    <a:pt x="16579" y="19783"/>
                  </a:cubicBezTo>
                  <a:cubicBezTo>
                    <a:pt x="15812" y="16414"/>
                    <a:pt x="12810" y="12945"/>
                    <a:pt x="11376" y="11677"/>
                  </a:cubicBezTo>
                  <a:cubicBezTo>
                    <a:pt x="9941" y="10443"/>
                    <a:pt x="8774" y="8242"/>
                    <a:pt x="10008" y="4973"/>
                  </a:cubicBezTo>
                  <a:cubicBezTo>
                    <a:pt x="11252" y="1731"/>
                    <a:pt x="10472" y="0"/>
                    <a:pt x="10032"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3697800" y="3080625"/>
              <a:ext cx="85925" cy="709000"/>
            </a:xfrm>
            <a:custGeom>
              <a:avLst/>
              <a:gdLst/>
              <a:ahLst/>
              <a:cxnLst/>
              <a:rect l="l" t="t" r="r" b="b"/>
              <a:pathLst>
                <a:path w="3437" h="28360" extrusionOk="0">
                  <a:moveTo>
                    <a:pt x="567" y="1"/>
                  </a:moveTo>
                  <a:cubicBezTo>
                    <a:pt x="538" y="1"/>
                    <a:pt x="511" y="25"/>
                    <a:pt x="535" y="48"/>
                  </a:cubicBezTo>
                  <a:cubicBezTo>
                    <a:pt x="2303" y="3217"/>
                    <a:pt x="2503" y="6986"/>
                    <a:pt x="2169" y="10522"/>
                  </a:cubicBezTo>
                  <a:cubicBezTo>
                    <a:pt x="1802" y="14392"/>
                    <a:pt x="401" y="18161"/>
                    <a:pt x="134" y="22030"/>
                  </a:cubicBezTo>
                  <a:cubicBezTo>
                    <a:pt x="1" y="24132"/>
                    <a:pt x="435" y="26300"/>
                    <a:pt x="1035" y="28302"/>
                  </a:cubicBezTo>
                  <a:cubicBezTo>
                    <a:pt x="1048" y="28341"/>
                    <a:pt x="1082" y="28360"/>
                    <a:pt x="1116" y="28360"/>
                  </a:cubicBezTo>
                  <a:cubicBezTo>
                    <a:pt x="1169" y="28360"/>
                    <a:pt x="1222" y="28316"/>
                    <a:pt x="1202" y="28235"/>
                  </a:cubicBezTo>
                  <a:cubicBezTo>
                    <a:pt x="368" y="24299"/>
                    <a:pt x="902" y="20396"/>
                    <a:pt x="1569" y="16460"/>
                  </a:cubicBezTo>
                  <a:cubicBezTo>
                    <a:pt x="2203" y="12857"/>
                    <a:pt x="3437" y="9221"/>
                    <a:pt x="2936" y="5519"/>
                  </a:cubicBezTo>
                  <a:cubicBezTo>
                    <a:pt x="2703" y="3617"/>
                    <a:pt x="1569" y="1683"/>
                    <a:pt x="601" y="15"/>
                  </a:cubicBezTo>
                  <a:cubicBezTo>
                    <a:pt x="592" y="5"/>
                    <a:pt x="579" y="1"/>
                    <a:pt x="567"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3506850" y="3492600"/>
              <a:ext cx="188250" cy="342275"/>
            </a:xfrm>
            <a:custGeom>
              <a:avLst/>
              <a:gdLst/>
              <a:ahLst/>
              <a:cxnLst/>
              <a:rect l="l" t="t" r="r" b="b"/>
              <a:pathLst>
                <a:path w="7530" h="13691" extrusionOk="0">
                  <a:moveTo>
                    <a:pt x="7459" y="0"/>
                  </a:moveTo>
                  <a:cubicBezTo>
                    <a:pt x="7447" y="0"/>
                    <a:pt x="7439" y="4"/>
                    <a:pt x="7439" y="14"/>
                  </a:cubicBezTo>
                  <a:cubicBezTo>
                    <a:pt x="6872" y="1382"/>
                    <a:pt x="6371" y="2749"/>
                    <a:pt x="5704" y="4050"/>
                  </a:cubicBezTo>
                  <a:cubicBezTo>
                    <a:pt x="5070" y="5318"/>
                    <a:pt x="4337" y="6519"/>
                    <a:pt x="3536" y="7686"/>
                  </a:cubicBezTo>
                  <a:cubicBezTo>
                    <a:pt x="2202" y="9588"/>
                    <a:pt x="767" y="11489"/>
                    <a:pt x="0" y="13691"/>
                  </a:cubicBezTo>
                  <a:lnTo>
                    <a:pt x="1401" y="13691"/>
                  </a:lnTo>
                  <a:cubicBezTo>
                    <a:pt x="1735" y="12890"/>
                    <a:pt x="2068" y="12056"/>
                    <a:pt x="2402" y="11256"/>
                  </a:cubicBezTo>
                  <a:cubicBezTo>
                    <a:pt x="2902" y="10155"/>
                    <a:pt x="3403" y="9121"/>
                    <a:pt x="3936" y="8087"/>
                  </a:cubicBezTo>
                  <a:cubicBezTo>
                    <a:pt x="5037" y="6085"/>
                    <a:pt x="6038" y="4017"/>
                    <a:pt x="6905" y="1916"/>
                  </a:cubicBezTo>
                  <a:lnTo>
                    <a:pt x="6905" y="1882"/>
                  </a:lnTo>
                  <a:cubicBezTo>
                    <a:pt x="7139" y="1282"/>
                    <a:pt x="7339" y="681"/>
                    <a:pt x="7506" y="48"/>
                  </a:cubicBezTo>
                  <a:cubicBezTo>
                    <a:pt x="7529" y="24"/>
                    <a:pt x="7486" y="0"/>
                    <a:pt x="7459"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3611925" y="3576200"/>
              <a:ext cx="82575" cy="258675"/>
            </a:xfrm>
            <a:custGeom>
              <a:avLst/>
              <a:gdLst/>
              <a:ahLst/>
              <a:cxnLst/>
              <a:rect l="l" t="t" r="r" b="b"/>
              <a:pathLst>
                <a:path w="3303" h="10347" extrusionOk="0">
                  <a:moveTo>
                    <a:pt x="3255" y="1"/>
                  </a:moveTo>
                  <a:cubicBezTo>
                    <a:pt x="3237" y="1"/>
                    <a:pt x="3217" y="11"/>
                    <a:pt x="3202" y="39"/>
                  </a:cubicBezTo>
                  <a:cubicBezTo>
                    <a:pt x="3202" y="73"/>
                    <a:pt x="3169" y="139"/>
                    <a:pt x="3169" y="173"/>
                  </a:cubicBezTo>
                  <a:cubicBezTo>
                    <a:pt x="3069" y="373"/>
                    <a:pt x="2969" y="606"/>
                    <a:pt x="2936" y="806"/>
                  </a:cubicBezTo>
                  <a:cubicBezTo>
                    <a:pt x="2802" y="1240"/>
                    <a:pt x="2669" y="1707"/>
                    <a:pt x="2569" y="2141"/>
                  </a:cubicBezTo>
                  <a:cubicBezTo>
                    <a:pt x="2502" y="2374"/>
                    <a:pt x="2435" y="2608"/>
                    <a:pt x="2335" y="2808"/>
                  </a:cubicBezTo>
                  <a:cubicBezTo>
                    <a:pt x="2068" y="3642"/>
                    <a:pt x="1768" y="4442"/>
                    <a:pt x="1468" y="5276"/>
                  </a:cubicBezTo>
                  <a:cubicBezTo>
                    <a:pt x="834" y="6911"/>
                    <a:pt x="100" y="8579"/>
                    <a:pt x="0" y="10347"/>
                  </a:cubicBezTo>
                  <a:lnTo>
                    <a:pt x="2502" y="10347"/>
                  </a:lnTo>
                  <a:cubicBezTo>
                    <a:pt x="2469" y="9546"/>
                    <a:pt x="2435" y="8746"/>
                    <a:pt x="2302" y="7945"/>
                  </a:cubicBezTo>
                  <a:cubicBezTo>
                    <a:pt x="2235" y="7078"/>
                    <a:pt x="2202" y="6177"/>
                    <a:pt x="2268" y="5310"/>
                  </a:cubicBezTo>
                  <a:cubicBezTo>
                    <a:pt x="2302" y="4409"/>
                    <a:pt x="2435" y="3475"/>
                    <a:pt x="2602" y="2574"/>
                  </a:cubicBezTo>
                  <a:cubicBezTo>
                    <a:pt x="2635" y="2508"/>
                    <a:pt x="2669" y="2441"/>
                    <a:pt x="2669" y="2374"/>
                  </a:cubicBezTo>
                  <a:cubicBezTo>
                    <a:pt x="2869" y="1607"/>
                    <a:pt x="3102" y="840"/>
                    <a:pt x="3303" y="39"/>
                  </a:cubicBezTo>
                  <a:cubicBezTo>
                    <a:pt x="3303" y="20"/>
                    <a:pt x="3280" y="1"/>
                    <a:pt x="3255"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3549375" y="2950900"/>
              <a:ext cx="179325" cy="344850"/>
            </a:xfrm>
            <a:custGeom>
              <a:avLst/>
              <a:gdLst/>
              <a:ahLst/>
              <a:cxnLst/>
              <a:rect l="l" t="t" r="r" b="b"/>
              <a:pathLst>
                <a:path w="7173" h="13794" extrusionOk="0">
                  <a:moveTo>
                    <a:pt x="0" y="0"/>
                  </a:moveTo>
                  <a:cubicBezTo>
                    <a:pt x="2135" y="1334"/>
                    <a:pt x="3870" y="3503"/>
                    <a:pt x="5004" y="5704"/>
                  </a:cubicBezTo>
                  <a:cubicBezTo>
                    <a:pt x="5638" y="6905"/>
                    <a:pt x="6138" y="8206"/>
                    <a:pt x="6472" y="9540"/>
                  </a:cubicBezTo>
                  <a:cubicBezTo>
                    <a:pt x="6805" y="10908"/>
                    <a:pt x="7005" y="12342"/>
                    <a:pt x="7039" y="13743"/>
                  </a:cubicBezTo>
                  <a:cubicBezTo>
                    <a:pt x="7055" y="13777"/>
                    <a:pt x="7080" y="13793"/>
                    <a:pt x="7105" y="13793"/>
                  </a:cubicBezTo>
                  <a:cubicBezTo>
                    <a:pt x="7130" y="13793"/>
                    <a:pt x="7156" y="13777"/>
                    <a:pt x="7172" y="13743"/>
                  </a:cubicBezTo>
                  <a:cubicBezTo>
                    <a:pt x="7172" y="12409"/>
                    <a:pt x="7039" y="11075"/>
                    <a:pt x="6772" y="9774"/>
                  </a:cubicBezTo>
                  <a:cubicBezTo>
                    <a:pt x="6705" y="9073"/>
                    <a:pt x="6572" y="8373"/>
                    <a:pt x="6438" y="7706"/>
                  </a:cubicBezTo>
                  <a:cubicBezTo>
                    <a:pt x="5971" y="5404"/>
                    <a:pt x="4604" y="3369"/>
                    <a:pt x="2702" y="2035"/>
                  </a:cubicBezTo>
                  <a:cubicBezTo>
                    <a:pt x="1902" y="1234"/>
                    <a:pt x="1001" y="567"/>
                    <a:pt x="0"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4"/>
            <p:cNvSpPr/>
            <p:nvPr/>
          </p:nvSpPr>
          <p:spPr>
            <a:xfrm>
              <a:off x="3664450" y="3266125"/>
              <a:ext cx="58400" cy="244350"/>
            </a:xfrm>
            <a:custGeom>
              <a:avLst/>
              <a:gdLst/>
              <a:ahLst/>
              <a:cxnLst/>
              <a:rect l="l" t="t" r="r" b="b"/>
              <a:pathLst>
                <a:path w="2336" h="9774" extrusionOk="0">
                  <a:moveTo>
                    <a:pt x="1335" y="0"/>
                  </a:moveTo>
                  <a:lnTo>
                    <a:pt x="1335" y="0"/>
                  </a:lnTo>
                  <a:cubicBezTo>
                    <a:pt x="1368" y="2102"/>
                    <a:pt x="1168" y="4170"/>
                    <a:pt x="1035" y="6038"/>
                  </a:cubicBezTo>
                  <a:cubicBezTo>
                    <a:pt x="901" y="7305"/>
                    <a:pt x="534" y="8573"/>
                    <a:pt x="1" y="9774"/>
                  </a:cubicBezTo>
                  <a:cubicBezTo>
                    <a:pt x="768" y="8706"/>
                    <a:pt x="1502" y="7706"/>
                    <a:pt x="1802" y="6438"/>
                  </a:cubicBezTo>
                  <a:cubicBezTo>
                    <a:pt x="2336" y="4270"/>
                    <a:pt x="1802" y="2135"/>
                    <a:pt x="1335"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a:off x="3556875" y="2814950"/>
              <a:ext cx="177650" cy="254375"/>
            </a:xfrm>
            <a:custGeom>
              <a:avLst/>
              <a:gdLst/>
              <a:ahLst/>
              <a:cxnLst/>
              <a:rect l="l" t="t" r="r" b="b"/>
              <a:pathLst>
                <a:path w="7106" h="10175" extrusionOk="0">
                  <a:moveTo>
                    <a:pt x="67" y="1"/>
                  </a:moveTo>
                  <a:lnTo>
                    <a:pt x="67" y="1"/>
                  </a:lnTo>
                  <a:cubicBezTo>
                    <a:pt x="1" y="2236"/>
                    <a:pt x="868" y="4404"/>
                    <a:pt x="2402" y="6005"/>
                  </a:cubicBezTo>
                  <a:cubicBezTo>
                    <a:pt x="3370" y="6972"/>
                    <a:pt x="4604" y="7706"/>
                    <a:pt x="5638" y="8640"/>
                  </a:cubicBezTo>
                  <a:cubicBezTo>
                    <a:pt x="6138" y="9107"/>
                    <a:pt x="6639" y="9641"/>
                    <a:pt x="7106" y="10175"/>
                  </a:cubicBezTo>
                  <a:cubicBezTo>
                    <a:pt x="5404" y="7339"/>
                    <a:pt x="3069" y="5605"/>
                    <a:pt x="2002" y="4371"/>
                  </a:cubicBezTo>
                  <a:cubicBezTo>
                    <a:pt x="1001" y="3103"/>
                    <a:pt x="334" y="1602"/>
                    <a:pt x="67"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3183275" y="2608975"/>
              <a:ext cx="162650" cy="104275"/>
            </a:xfrm>
            <a:custGeom>
              <a:avLst/>
              <a:gdLst/>
              <a:ahLst/>
              <a:cxnLst/>
              <a:rect l="l" t="t" r="r" b="b"/>
              <a:pathLst>
                <a:path w="6506" h="4171" extrusionOk="0">
                  <a:moveTo>
                    <a:pt x="1" y="1"/>
                  </a:moveTo>
                  <a:cubicBezTo>
                    <a:pt x="267" y="434"/>
                    <a:pt x="601" y="834"/>
                    <a:pt x="968" y="1201"/>
                  </a:cubicBezTo>
                  <a:cubicBezTo>
                    <a:pt x="1668" y="2002"/>
                    <a:pt x="2502" y="2702"/>
                    <a:pt x="3436" y="3203"/>
                  </a:cubicBezTo>
                  <a:cubicBezTo>
                    <a:pt x="4437" y="3636"/>
                    <a:pt x="5438" y="3970"/>
                    <a:pt x="6505" y="4170"/>
                  </a:cubicBezTo>
                  <a:cubicBezTo>
                    <a:pt x="4270" y="3036"/>
                    <a:pt x="2102" y="2069"/>
                    <a:pt x="901" y="968"/>
                  </a:cubicBezTo>
                  <a:cubicBezTo>
                    <a:pt x="568" y="668"/>
                    <a:pt x="267" y="334"/>
                    <a:pt x="1"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4"/>
            <p:cNvSpPr/>
            <p:nvPr/>
          </p:nvSpPr>
          <p:spPr>
            <a:xfrm>
              <a:off x="3405925" y="2473875"/>
              <a:ext cx="124300" cy="271050"/>
            </a:xfrm>
            <a:custGeom>
              <a:avLst/>
              <a:gdLst/>
              <a:ahLst/>
              <a:cxnLst/>
              <a:rect l="l" t="t" r="r" b="b"/>
              <a:pathLst>
                <a:path w="4972" h="10842" extrusionOk="0">
                  <a:moveTo>
                    <a:pt x="1" y="1"/>
                  </a:moveTo>
                  <a:cubicBezTo>
                    <a:pt x="3170" y="2569"/>
                    <a:pt x="4437" y="6872"/>
                    <a:pt x="4271" y="8774"/>
                  </a:cubicBezTo>
                  <a:cubicBezTo>
                    <a:pt x="4204" y="9474"/>
                    <a:pt x="4171" y="10175"/>
                    <a:pt x="4171" y="10842"/>
                  </a:cubicBezTo>
                  <a:cubicBezTo>
                    <a:pt x="4538" y="8807"/>
                    <a:pt x="4971" y="6705"/>
                    <a:pt x="4137" y="4737"/>
                  </a:cubicBezTo>
                  <a:cubicBezTo>
                    <a:pt x="3704" y="3770"/>
                    <a:pt x="3103" y="2903"/>
                    <a:pt x="2403" y="2102"/>
                  </a:cubicBezTo>
                  <a:cubicBezTo>
                    <a:pt x="1736" y="1268"/>
                    <a:pt x="935" y="568"/>
                    <a:pt x="1"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3263325" y="2925300"/>
              <a:ext cx="289400" cy="91500"/>
            </a:xfrm>
            <a:custGeom>
              <a:avLst/>
              <a:gdLst/>
              <a:ahLst/>
              <a:cxnLst/>
              <a:rect l="l" t="t" r="r" b="b"/>
              <a:pathLst>
                <a:path w="11576" h="3660" extrusionOk="0">
                  <a:moveTo>
                    <a:pt x="7013" y="1"/>
                  </a:moveTo>
                  <a:cubicBezTo>
                    <a:pt x="6560" y="1"/>
                    <a:pt x="6108" y="54"/>
                    <a:pt x="5672" y="157"/>
                  </a:cubicBezTo>
                  <a:cubicBezTo>
                    <a:pt x="3437" y="657"/>
                    <a:pt x="1435" y="1891"/>
                    <a:pt x="1" y="3659"/>
                  </a:cubicBezTo>
                  <a:lnTo>
                    <a:pt x="1" y="3659"/>
                  </a:lnTo>
                  <a:cubicBezTo>
                    <a:pt x="368" y="3426"/>
                    <a:pt x="668" y="3159"/>
                    <a:pt x="868" y="2992"/>
                  </a:cubicBezTo>
                  <a:cubicBezTo>
                    <a:pt x="1519" y="2466"/>
                    <a:pt x="3751" y="529"/>
                    <a:pt x="6799" y="529"/>
                  </a:cubicBezTo>
                  <a:cubicBezTo>
                    <a:pt x="7810" y="529"/>
                    <a:pt x="8912" y="742"/>
                    <a:pt x="10075" y="1291"/>
                  </a:cubicBezTo>
                  <a:cubicBezTo>
                    <a:pt x="10575" y="1524"/>
                    <a:pt x="11075" y="1791"/>
                    <a:pt x="11576" y="2091"/>
                  </a:cubicBezTo>
                  <a:cubicBezTo>
                    <a:pt x="10875" y="1358"/>
                    <a:pt x="10075" y="791"/>
                    <a:pt x="9141" y="424"/>
                  </a:cubicBezTo>
                  <a:cubicBezTo>
                    <a:pt x="8464" y="136"/>
                    <a:pt x="7737" y="1"/>
                    <a:pt x="7013"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4"/>
            <p:cNvSpPr/>
            <p:nvPr/>
          </p:nvSpPr>
          <p:spPr>
            <a:xfrm>
              <a:off x="3345900" y="2726550"/>
              <a:ext cx="125450" cy="84125"/>
            </a:xfrm>
            <a:custGeom>
              <a:avLst/>
              <a:gdLst/>
              <a:ahLst/>
              <a:cxnLst/>
              <a:rect l="l" t="t" r="r" b="b"/>
              <a:pathLst>
                <a:path w="5018" h="3365" extrusionOk="0">
                  <a:moveTo>
                    <a:pt x="34" y="1"/>
                  </a:moveTo>
                  <a:cubicBezTo>
                    <a:pt x="34" y="1"/>
                    <a:pt x="0" y="1"/>
                    <a:pt x="34" y="34"/>
                  </a:cubicBezTo>
                  <a:cubicBezTo>
                    <a:pt x="1735" y="1002"/>
                    <a:pt x="3469" y="1902"/>
                    <a:pt x="4904" y="3337"/>
                  </a:cubicBezTo>
                  <a:cubicBezTo>
                    <a:pt x="4914" y="3356"/>
                    <a:pt x="4929" y="3364"/>
                    <a:pt x="4944" y="3364"/>
                  </a:cubicBezTo>
                  <a:cubicBezTo>
                    <a:pt x="4981" y="3364"/>
                    <a:pt x="5018" y="3317"/>
                    <a:pt x="4970" y="3270"/>
                  </a:cubicBezTo>
                  <a:cubicBezTo>
                    <a:pt x="3803" y="1635"/>
                    <a:pt x="1835" y="701"/>
                    <a:pt x="34"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4"/>
            <p:cNvSpPr/>
            <p:nvPr/>
          </p:nvSpPr>
          <p:spPr>
            <a:xfrm>
              <a:off x="3535200" y="2773675"/>
              <a:ext cx="58250" cy="186625"/>
            </a:xfrm>
            <a:custGeom>
              <a:avLst/>
              <a:gdLst/>
              <a:ahLst/>
              <a:cxnLst/>
              <a:rect l="l" t="t" r="r" b="b"/>
              <a:pathLst>
                <a:path w="2330" h="7465" extrusionOk="0">
                  <a:moveTo>
                    <a:pt x="121" y="1"/>
                  </a:moveTo>
                  <a:cubicBezTo>
                    <a:pt x="100" y="1"/>
                    <a:pt x="84" y="17"/>
                    <a:pt x="100" y="51"/>
                  </a:cubicBezTo>
                  <a:cubicBezTo>
                    <a:pt x="34" y="784"/>
                    <a:pt x="0" y="1518"/>
                    <a:pt x="34" y="2252"/>
                  </a:cubicBezTo>
                  <a:cubicBezTo>
                    <a:pt x="34" y="2919"/>
                    <a:pt x="100" y="3587"/>
                    <a:pt x="234" y="4220"/>
                  </a:cubicBezTo>
                  <a:cubicBezTo>
                    <a:pt x="534" y="5521"/>
                    <a:pt x="1335" y="6489"/>
                    <a:pt x="2202" y="7456"/>
                  </a:cubicBezTo>
                  <a:cubicBezTo>
                    <a:pt x="2208" y="7462"/>
                    <a:pt x="2216" y="7465"/>
                    <a:pt x="2226" y="7465"/>
                  </a:cubicBezTo>
                  <a:cubicBezTo>
                    <a:pt x="2267" y="7465"/>
                    <a:pt x="2329" y="7410"/>
                    <a:pt x="2302" y="7356"/>
                  </a:cubicBezTo>
                  <a:cubicBezTo>
                    <a:pt x="1568" y="6389"/>
                    <a:pt x="801" y="5288"/>
                    <a:pt x="534" y="4087"/>
                  </a:cubicBezTo>
                  <a:cubicBezTo>
                    <a:pt x="234" y="2753"/>
                    <a:pt x="301" y="1385"/>
                    <a:pt x="167" y="51"/>
                  </a:cubicBezTo>
                  <a:cubicBezTo>
                    <a:pt x="167" y="17"/>
                    <a:pt x="142" y="1"/>
                    <a:pt x="121"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4"/>
            <p:cNvSpPr/>
            <p:nvPr/>
          </p:nvSpPr>
          <p:spPr>
            <a:xfrm>
              <a:off x="3538550" y="2541425"/>
              <a:ext cx="31700" cy="219350"/>
            </a:xfrm>
            <a:custGeom>
              <a:avLst/>
              <a:gdLst/>
              <a:ahLst/>
              <a:cxnLst/>
              <a:rect l="l" t="t" r="r" b="b"/>
              <a:pathLst>
                <a:path w="1268" h="8774" extrusionOk="0">
                  <a:moveTo>
                    <a:pt x="1067" y="1"/>
                  </a:moveTo>
                  <a:cubicBezTo>
                    <a:pt x="934" y="1101"/>
                    <a:pt x="767" y="2236"/>
                    <a:pt x="567" y="3336"/>
                  </a:cubicBezTo>
                  <a:cubicBezTo>
                    <a:pt x="233" y="5103"/>
                    <a:pt x="0" y="7037"/>
                    <a:pt x="566" y="8737"/>
                  </a:cubicBezTo>
                  <a:lnTo>
                    <a:pt x="566" y="8737"/>
                  </a:lnTo>
                  <a:cubicBezTo>
                    <a:pt x="536" y="7616"/>
                    <a:pt x="636" y="6527"/>
                    <a:pt x="900" y="5438"/>
                  </a:cubicBezTo>
                  <a:cubicBezTo>
                    <a:pt x="1267" y="3870"/>
                    <a:pt x="1134" y="1935"/>
                    <a:pt x="1067" y="1"/>
                  </a:cubicBezTo>
                  <a:close/>
                  <a:moveTo>
                    <a:pt x="566" y="8737"/>
                  </a:moveTo>
                  <a:cubicBezTo>
                    <a:pt x="566" y="8749"/>
                    <a:pt x="566" y="8761"/>
                    <a:pt x="567" y="8774"/>
                  </a:cubicBezTo>
                  <a:lnTo>
                    <a:pt x="567" y="8740"/>
                  </a:lnTo>
                  <a:cubicBezTo>
                    <a:pt x="566" y="8739"/>
                    <a:pt x="566" y="8738"/>
                    <a:pt x="566" y="8737"/>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4"/>
            <p:cNvSpPr/>
            <p:nvPr/>
          </p:nvSpPr>
          <p:spPr>
            <a:xfrm>
              <a:off x="3376150" y="2400150"/>
              <a:ext cx="105550" cy="123175"/>
            </a:xfrm>
            <a:custGeom>
              <a:avLst/>
              <a:gdLst/>
              <a:ahLst/>
              <a:cxnLst/>
              <a:rect l="l" t="t" r="r" b="b"/>
              <a:pathLst>
                <a:path w="4222" h="4927" extrusionOk="0">
                  <a:moveTo>
                    <a:pt x="57" y="0"/>
                  </a:moveTo>
                  <a:cubicBezTo>
                    <a:pt x="27" y="0"/>
                    <a:pt x="1" y="24"/>
                    <a:pt x="24" y="48"/>
                  </a:cubicBezTo>
                  <a:cubicBezTo>
                    <a:pt x="491" y="982"/>
                    <a:pt x="1125" y="1816"/>
                    <a:pt x="1859" y="2549"/>
                  </a:cubicBezTo>
                  <a:cubicBezTo>
                    <a:pt x="2626" y="3317"/>
                    <a:pt x="3394" y="4084"/>
                    <a:pt x="4094" y="4918"/>
                  </a:cubicBezTo>
                  <a:cubicBezTo>
                    <a:pt x="4100" y="4924"/>
                    <a:pt x="4109" y="4927"/>
                    <a:pt x="4119" y="4927"/>
                  </a:cubicBezTo>
                  <a:cubicBezTo>
                    <a:pt x="4161" y="4927"/>
                    <a:pt x="4221" y="4878"/>
                    <a:pt x="4194" y="4851"/>
                  </a:cubicBezTo>
                  <a:cubicBezTo>
                    <a:pt x="3627" y="3984"/>
                    <a:pt x="2927" y="3183"/>
                    <a:pt x="2193" y="2483"/>
                  </a:cubicBezTo>
                  <a:cubicBezTo>
                    <a:pt x="1359" y="1782"/>
                    <a:pt x="658" y="948"/>
                    <a:pt x="91" y="14"/>
                  </a:cubicBezTo>
                  <a:cubicBezTo>
                    <a:pt x="81" y="4"/>
                    <a:pt x="69" y="0"/>
                    <a:pt x="57"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3305025" y="2247050"/>
              <a:ext cx="48400" cy="150125"/>
            </a:xfrm>
            <a:custGeom>
              <a:avLst/>
              <a:gdLst/>
              <a:ahLst/>
              <a:cxnLst/>
              <a:rect l="l" t="t" r="r" b="b"/>
              <a:pathLst>
                <a:path w="1936" h="6005" extrusionOk="0">
                  <a:moveTo>
                    <a:pt x="1" y="1"/>
                  </a:moveTo>
                  <a:cubicBezTo>
                    <a:pt x="434" y="868"/>
                    <a:pt x="735" y="1835"/>
                    <a:pt x="835" y="2836"/>
                  </a:cubicBezTo>
                  <a:cubicBezTo>
                    <a:pt x="935" y="3970"/>
                    <a:pt x="1302" y="5037"/>
                    <a:pt x="1935" y="6005"/>
                  </a:cubicBezTo>
                  <a:cubicBezTo>
                    <a:pt x="1635" y="5371"/>
                    <a:pt x="1435" y="4704"/>
                    <a:pt x="1368" y="4003"/>
                  </a:cubicBezTo>
                  <a:cubicBezTo>
                    <a:pt x="1368" y="3403"/>
                    <a:pt x="1302" y="2836"/>
                    <a:pt x="1168" y="2269"/>
                  </a:cubicBezTo>
                  <a:cubicBezTo>
                    <a:pt x="901" y="1435"/>
                    <a:pt x="501" y="668"/>
                    <a:pt x="1"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4131675" y="2715550"/>
              <a:ext cx="425100" cy="191675"/>
            </a:xfrm>
            <a:custGeom>
              <a:avLst/>
              <a:gdLst/>
              <a:ahLst/>
              <a:cxnLst/>
              <a:rect l="l" t="t" r="r" b="b"/>
              <a:pathLst>
                <a:path w="17004" h="7667" extrusionOk="0">
                  <a:moveTo>
                    <a:pt x="7978" y="0"/>
                  </a:moveTo>
                  <a:cubicBezTo>
                    <a:pt x="6863" y="0"/>
                    <a:pt x="5746" y="344"/>
                    <a:pt x="4795" y="1041"/>
                  </a:cubicBezTo>
                  <a:cubicBezTo>
                    <a:pt x="4228" y="1442"/>
                    <a:pt x="3728" y="1909"/>
                    <a:pt x="3327" y="2476"/>
                  </a:cubicBezTo>
                  <a:cubicBezTo>
                    <a:pt x="3094" y="2776"/>
                    <a:pt x="2894" y="3076"/>
                    <a:pt x="2727" y="3410"/>
                  </a:cubicBezTo>
                  <a:cubicBezTo>
                    <a:pt x="2627" y="3610"/>
                    <a:pt x="2527" y="4110"/>
                    <a:pt x="2327" y="4210"/>
                  </a:cubicBezTo>
                  <a:cubicBezTo>
                    <a:pt x="2193" y="4244"/>
                    <a:pt x="2026" y="4277"/>
                    <a:pt x="1893" y="4310"/>
                  </a:cubicBezTo>
                  <a:cubicBezTo>
                    <a:pt x="1726" y="4344"/>
                    <a:pt x="1559" y="4410"/>
                    <a:pt x="1426" y="4511"/>
                  </a:cubicBezTo>
                  <a:cubicBezTo>
                    <a:pt x="1159" y="4644"/>
                    <a:pt x="892" y="4844"/>
                    <a:pt x="692" y="5078"/>
                  </a:cubicBezTo>
                  <a:cubicBezTo>
                    <a:pt x="259" y="5545"/>
                    <a:pt x="25" y="6178"/>
                    <a:pt x="25" y="6812"/>
                  </a:cubicBezTo>
                  <a:cubicBezTo>
                    <a:pt x="1" y="6861"/>
                    <a:pt x="30" y="6892"/>
                    <a:pt x="60" y="6892"/>
                  </a:cubicBezTo>
                  <a:cubicBezTo>
                    <a:pt x="71" y="6892"/>
                    <a:pt x="83" y="6888"/>
                    <a:pt x="92" y="6879"/>
                  </a:cubicBezTo>
                  <a:cubicBezTo>
                    <a:pt x="344" y="7320"/>
                    <a:pt x="774" y="7582"/>
                    <a:pt x="1242" y="7582"/>
                  </a:cubicBezTo>
                  <a:cubicBezTo>
                    <a:pt x="1270" y="7582"/>
                    <a:pt x="1298" y="7581"/>
                    <a:pt x="1326" y="7579"/>
                  </a:cubicBezTo>
                  <a:cubicBezTo>
                    <a:pt x="1876" y="7643"/>
                    <a:pt x="2412" y="7666"/>
                    <a:pt x="2952" y="7666"/>
                  </a:cubicBezTo>
                  <a:cubicBezTo>
                    <a:pt x="3264" y="7666"/>
                    <a:pt x="3577" y="7658"/>
                    <a:pt x="3894" y="7646"/>
                  </a:cubicBezTo>
                  <a:cubicBezTo>
                    <a:pt x="5629" y="7613"/>
                    <a:pt x="7364" y="7446"/>
                    <a:pt x="9098" y="7313"/>
                  </a:cubicBezTo>
                  <a:cubicBezTo>
                    <a:pt x="10833" y="7112"/>
                    <a:pt x="12567" y="7046"/>
                    <a:pt x="14302" y="7046"/>
                  </a:cubicBezTo>
                  <a:cubicBezTo>
                    <a:pt x="14736" y="7079"/>
                    <a:pt x="15136" y="7079"/>
                    <a:pt x="15569" y="7112"/>
                  </a:cubicBezTo>
                  <a:cubicBezTo>
                    <a:pt x="15704" y="7142"/>
                    <a:pt x="15846" y="7159"/>
                    <a:pt x="15992" y="7159"/>
                  </a:cubicBezTo>
                  <a:cubicBezTo>
                    <a:pt x="16170" y="7159"/>
                    <a:pt x="16353" y="7134"/>
                    <a:pt x="16537" y="7079"/>
                  </a:cubicBezTo>
                  <a:cubicBezTo>
                    <a:pt x="17004" y="6846"/>
                    <a:pt x="16970" y="6178"/>
                    <a:pt x="16937" y="5745"/>
                  </a:cubicBezTo>
                  <a:cubicBezTo>
                    <a:pt x="16770" y="4410"/>
                    <a:pt x="15936" y="3310"/>
                    <a:pt x="14736" y="2776"/>
                  </a:cubicBezTo>
                  <a:cubicBezTo>
                    <a:pt x="14165" y="2506"/>
                    <a:pt x="13541" y="2371"/>
                    <a:pt x="12911" y="2371"/>
                  </a:cubicBezTo>
                  <a:cubicBezTo>
                    <a:pt x="12841" y="2371"/>
                    <a:pt x="12771" y="2372"/>
                    <a:pt x="12701" y="2376"/>
                  </a:cubicBezTo>
                  <a:cubicBezTo>
                    <a:pt x="12534" y="2376"/>
                    <a:pt x="12434" y="2376"/>
                    <a:pt x="12367" y="2276"/>
                  </a:cubicBezTo>
                  <a:cubicBezTo>
                    <a:pt x="12267" y="2175"/>
                    <a:pt x="12200" y="2075"/>
                    <a:pt x="12134" y="1975"/>
                  </a:cubicBezTo>
                  <a:cubicBezTo>
                    <a:pt x="11934" y="1708"/>
                    <a:pt x="11700" y="1442"/>
                    <a:pt x="11433" y="1241"/>
                  </a:cubicBezTo>
                  <a:cubicBezTo>
                    <a:pt x="10436" y="419"/>
                    <a:pt x="9208" y="0"/>
                    <a:pt x="7978"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4129775" y="2776900"/>
              <a:ext cx="437025" cy="171950"/>
            </a:xfrm>
            <a:custGeom>
              <a:avLst/>
              <a:gdLst/>
              <a:ahLst/>
              <a:cxnLst/>
              <a:rect l="l" t="t" r="r" b="b"/>
              <a:pathLst>
                <a:path w="17481" h="6878" extrusionOk="0">
                  <a:moveTo>
                    <a:pt x="8122" y="1"/>
                  </a:moveTo>
                  <a:cubicBezTo>
                    <a:pt x="6978" y="1"/>
                    <a:pt x="5850" y="295"/>
                    <a:pt x="4838" y="1022"/>
                  </a:cubicBezTo>
                  <a:cubicBezTo>
                    <a:pt x="4571" y="1223"/>
                    <a:pt x="4304" y="1456"/>
                    <a:pt x="4071" y="1723"/>
                  </a:cubicBezTo>
                  <a:cubicBezTo>
                    <a:pt x="3970" y="1856"/>
                    <a:pt x="3870" y="1990"/>
                    <a:pt x="3804" y="2123"/>
                  </a:cubicBezTo>
                  <a:cubicBezTo>
                    <a:pt x="3704" y="2223"/>
                    <a:pt x="3670" y="2457"/>
                    <a:pt x="3503" y="2524"/>
                  </a:cubicBezTo>
                  <a:cubicBezTo>
                    <a:pt x="3423" y="2584"/>
                    <a:pt x="3271" y="2596"/>
                    <a:pt x="3126" y="2596"/>
                  </a:cubicBezTo>
                  <a:cubicBezTo>
                    <a:pt x="3030" y="2596"/>
                    <a:pt x="2936" y="2590"/>
                    <a:pt x="2870" y="2590"/>
                  </a:cubicBezTo>
                  <a:cubicBezTo>
                    <a:pt x="2636" y="2624"/>
                    <a:pt x="2436" y="2624"/>
                    <a:pt x="2236" y="2690"/>
                  </a:cubicBezTo>
                  <a:cubicBezTo>
                    <a:pt x="1836" y="2757"/>
                    <a:pt x="1469" y="2857"/>
                    <a:pt x="1102" y="3024"/>
                  </a:cubicBezTo>
                  <a:cubicBezTo>
                    <a:pt x="568" y="3257"/>
                    <a:pt x="1" y="3724"/>
                    <a:pt x="68" y="4358"/>
                  </a:cubicBezTo>
                  <a:cubicBezTo>
                    <a:pt x="68" y="4425"/>
                    <a:pt x="68" y="4458"/>
                    <a:pt x="101" y="4525"/>
                  </a:cubicBezTo>
                  <a:cubicBezTo>
                    <a:pt x="201" y="5592"/>
                    <a:pt x="1335" y="6226"/>
                    <a:pt x="2369" y="6493"/>
                  </a:cubicBezTo>
                  <a:cubicBezTo>
                    <a:pt x="3458" y="6740"/>
                    <a:pt x="4601" y="6878"/>
                    <a:pt x="5732" y="6878"/>
                  </a:cubicBezTo>
                  <a:cubicBezTo>
                    <a:pt x="6126" y="6878"/>
                    <a:pt x="6518" y="6861"/>
                    <a:pt x="6906" y="6827"/>
                  </a:cubicBezTo>
                  <a:cubicBezTo>
                    <a:pt x="8440" y="6693"/>
                    <a:pt x="9908" y="6360"/>
                    <a:pt x="11342" y="5826"/>
                  </a:cubicBezTo>
                  <a:cubicBezTo>
                    <a:pt x="11709" y="5692"/>
                    <a:pt x="12043" y="5526"/>
                    <a:pt x="12376" y="5359"/>
                  </a:cubicBezTo>
                  <a:cubicBezTo>
                    <a:pt x="12530" y="5287"/>
                    <a:pt x="12671" y="5259"/>
                    <a:pt x="12808" y="5259"/>
                  </a:cubicBezTo>
                  <a:cubicBezTo>
                    <a:pt x="13115" y="5259"/>
                    <a:pt x="13398" y="5400"/>
                    <a:pt x="13744" y="5492"/>
                  </a:cubicBezTo>
                  <a:cubicBezTo>
                    <a:pt x="14142" y="5652"/>
                    <a:pt x="14564" y="5728"/>
                    <a:pt x="14982" y="5728"/>
                  </a:cubicBezTo>
                  <a:cubicBezTo>
                    <a:pt x="15264" y="5728"/>
                    <a:pt x="15543" y="5693"/>
                    <a:pt x="15812" y="5626"/>
                  </a:cubicBezTo>
                  <a:cubicBezTo>
                    <a:pt x="16880" y="5259"/>
                    <a:pt x="17480" y="3991"/>
                    <a:pt x="16646" y="3124"/>
                  </a:cubicBezTo>
                  <a:cubicBezTo>
                    <a:pt x="16179" y="2624"/>
                    <a:pt x="15545" y="2357"/>
                    <a:pt x="14878" y="2323"/>
                  </a:cubicBezTo>
                  <a:cubicBezTo>
                    <a:pt x="14044" y="2257"/>
                    <a:pt x="13310" y="1623"/>
                    <a:pt x="12577" y="1256"/>
                  </a:cubicBezTo>
                  <a:cubicBezTo>
                    <a:pt x="11220" y="530"/>
                    <a:pt x="9656" y="1"/>
                    <a:pt x="8122" y="1"/>
                  </a:cubicBezTo>
                  <a:close/>
                </a:path>
              </a:pathLst>
            </a:custGeom>
            <a:solidFill>
              <a:srgbClr val="DBDBD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4"/>
            <p:cNvSpPr/>
            <p:nvPr/>
          </p:nvSpPr>
          <p:spPr>
            <a:xfrm>
              <a:off x="4159800" y="2863325"/>
              <a:ext cx="20050" cy="19225"/>
            </a:xfrm>
            <a:custGeom>
              <a:avLst/>
              <a:gdLst/>
              <a:ahLst/>
              <a:cxnLst/>
              <a:rect l="l" t="t" r="r" b="b"/>
              <a:pathLst>
                <a:path w="802" h="769" extrusionOk="0">
                  <a:moveTo>
                    <a:pt x="301" y="1"/>
                  </a:moveTo>
                  <a:cubicBezTo>
                    <a:pt x="168" y="34"/>
                    <a:pt x="68" y="101"/>
                    <a:pt x="34" y="234"/>
                  </a:cubicBezTo>
                  <a:cubicBezTo>
                    <a:pt x="1" y="301"/>
                    <a:pt x="1" y="367"/>
                    <a:pt x="1" y="434"/>
                  </a:cubicBezTo>
                  <a:cubicBezTo>
                    <a:pt x="1" y="468"/>
                    <a:pt x="1" y="468"/>
                    <a:pt x="1" y="501"/>
                  </a:cubicBezTo>
                  <a:cubicBezTo>
                    <a:pt x="58" y="673"/>
                    <a:pt x="225" y="768"/>
                    <a:pt x="388" y="768"/>
                  </a:cubicBezTo>
                  <a:cubicBezTo>
                    <a:pt x="510" y="768"/>
                    <a:pt x="630" y="715"/>
                    <a:pt x="701" y="601"/>
                  </a:cubicBezTo>
                  <a:cubicBezTo>
                    <a:pt x="801" y="301"/>
                    <a:pt x="601" y="1"/>
                    <a:pt x="301"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4360775" y="2881675"/>
              <a:ext cx="20875" cy="19475"/>
            </a:xfrm>
            <a:custGeom>
              <a:avLst/>
              <a:gdLst/>
              <a:ahLst/>
              <a:cxnLst/>
              <a:rect l="l" t="t" r="r" b="b"/>
              <a:pathLst>
                <a:path w="835" h="779" extrusionOk="0">
                  <a:moveTo>
                    <a:pt x="301" y="0"/>
                  </a:moveTo>
                  <a:cubicBezTo>
                    <a:pt x="168" y="34"/>
                    <a:pt x="68" y="134"/>
                    <a:pt x="34" y="234"/>
                  </a:cubicBezTo>
                  <a:cubicBezTo>
                    <a:pt x="1" y="301"/>
                    <a:pt x="1" y="367"/>
                    <a:pt x="34" y="434"/>
                  </a:cubicBezTo>
                  <a:cubicBezTo>
                    <a:pt x="34" y="467"/>
                    <a:pt x="34" y="501"/>
                    <a:pt x="34" y="501"/>
                  </a:cubicBezTo>
                  <a:cubicBezTo>
                    <a:pt x="71" y="686"/>
                    <a:pt x="222" y="779"/>
                    <a:pt x="377" y="779"/>
                  </a:cubicBezTo>
                  <a:cubicBezTo>
                    <a:pt x="500" y="779"/>
                    <a:pt x="627" y="719"/>
                    <a:pt x="701" y="601"/>
                  </a:cubicBezTo>
                  <a:cubicBezTo>
                    <a:pt x="835" y="301"/>
                    <a:pt x="601" y="0"/>
                    <a:pt x="301"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4527300" y="2883300"/>
              <a:ext cx="11975" cy="11375"/>
            </a:xfrm>
            <a:custGeom>
              <a:avLst/>
              <a:gdLst/>
              <a:ahLst/>
              <a:cxnLst/>
              <a:rect l="l" t="t" r="r" b="b"/>
              <a:pathLst>
                <a:path w="479" h="455" extrusionOk="0">
                  <a:moveTo>
                    <a:pt x="232" y="1"/>
                  </a:moveTo>
                  <a:cubicBezTo>
                    <a:pt x="163" y="1"/>
                    <a:pt x="100" y="38"/>
                    <a:pt x="78" y="102"/>
                  </a:cubicBezTo>
                  <a:cubicBezTo>
                    <a:pt x="0" y="258"/>
                    <a:pt x="125" y="455"/>
                    <a:pt x="263" y="455"/>
                  </a:cubicBezTo>
                  <a:cubicBezTo>
                    <a:pt x="302" y="455"/>
                    <a:pt x="342" y="439"/>
                    <a:pt x="378" y="402"/>
                  </a:cubicBezTo>
                  <a:cubicBezTo>
                    <a:pt x="412" y="369"/>
                    <a:pt x="445" y="336"/>
                    <a:pt x="445" y="336"/>
                  </a:cubicBezTo>
                  <a:cubicBezTo>
                    <a:pt x="445" y="336"/>
                    <a:pt x="445" y="302"/>
                    <a:pt x="445" y="302"/>
                  </a:cubicBezTo>
                  <a:cubicBezTo>
                    <a:pt x="445" y="302"/>
                    <a:pt x="445" y="269"/>
                    <a:pt x="445" y="269"/>
                  </a:cubicBezTo>
                  <a:cubicBezTo>
                    <a:pt x="478" y="202"/>
                    <a:pt x="445" y="136"/>
                    <a:pt x="412" y="69"/>
                  </a:cubicBezTo>
                  <a:cubicBezTo>
                    <a:pt x="378" y="69"/>
                    <a:pt x="378" y="35"/>
                    <a:pt x="345" y="35"/>
                  </a:cubicBezTo>
                  <a:cubicBezTo>
                    <a:pt x="309" y="12"/>
                    <a:pt x="270" y="1"/>
                    <a:pt x="232"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4307975" y="2787600"/>
              <a:ext cx="11975" cy="11175"/>
            </a:xfrm>
            <a:custGeom>
              <a:avLst/>
              <a:gdLst/>
              <a:ahLst/>
              <a:cxnLst/>
              <a:rect l="l" t="t" r="r" b="b"/>
              <a:pathLst>
                <a:path w="479" h="447" extrusionOk="0">
                  <a:moveTo>
                    <a:pt x="236" y="0"/>
                  </a:moveTo>
                  <a:cubicBezTo>
                    <a:pt x="178" y="0"/>
                    <a:pt x="117" y="36"/>
                    <a:pt x="78" y="94"/>
                  </a:cubicBezTo>
                  <a:cubicBezTo>
                    <a:pt x="0" y="250"/>
                    <a:pt x="125" y="447"/>
                    <a:pt x="278" y="447"/>
                  </a:cubicBezTo>
                  <a:cubicBezTo>
                    <a:pt x="322" y="447"/>
                    <a:pt x="368" y="431"/>
                    <a:pt x="412" y="394"/>
                  </a:cubicBezTo>
                  <a:cubicBezTo>
                    <a:pt x="412" y="361"/>
                    <a:pt x="445" y="361"/>
                    <a:pt x="445" y="328"/>
                  </a:cubicBezTo>
                  <a:lnTo>
                    <a:pt x="478" y="294"/>
                  </a:lnTo>
                  <a:cubicBezTo>
                    <a:pt x="478" y="194"/>
                    <a:pt x="478" y="127"/>
                    <a:pt x="412" y="61"/>
                  </a:cubicBezTo>
                  <a:lnTo>
                    <a:pt x="345" y="61"/>
                  </a:lnTo>
                  <a:cubicBezTo>
                    <a:pt x="317" y="19"/>
                    <a:pt x="277" y="0"/>
                    <a:pt x="236"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4203175" y="2863000"/>
              <a:ext cx="8600" cy="5650"/>
            </a:xfrm>
            <a:custGeom>
              <a:avLst/>
              <a:gdLst/>
              <a:ahLst/>
              <a:cxnLst/>
              <a:rect l="l" t="t" r="r" b="b"/>
              <a:pathLst>
                <a:path w="344" h="226" extrusionOk="0">
                  <a:moveTo>
                    <a:pt x="142" y="0"/>
                  </a:moveTo>
                  <a:cubicBezTo>
                    <a:pt x="85" y="0"/>
                    <a:pt x="25" y="31"/>
                    <a:pt x="0" y="80"/>
                  </a:cubicBezTo>
                  <a:cubicBezTo>
                    <a:pt x="0" y="114"/>
                    <a:pt x="0" y="147"/>
                    <a:pt x="0" y="147"/>
                  </a:cubicBezTo>
                  <a:cubicBezTo>
                    <a:pt x="10" y="204"/>
                    <a:pt x="46" y="226"/>
                    <a:pt x="89" y="226"/>
                  </a:cubicBezTo>
                  <a:cubicBezTo>
                    <a:pt x="196" y="226"/>
                    <a:pt x="344" y="85"/>
                    <a:pt x="201" y="14"/>
                  </a:cubicBezTo>
                  <a:cubicBezTo>
                    <a:pt x="183" y="5"/>
                    <a:pt x="162" y="0"/>
                    <a:pt x="142"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4510050" y="2898025"/>
              <a:ext cx="8375" cy="6650"/>
            </a:xfrm>
            <a:custGeom>
              <a:avLst/>
              <a:gdLst/>
              <a:ahLst/>
              <a:cxnLst/>
              <a:rect l="l" t="t" r="r" b="b"/>
              <a:pathLst>
                <a:path w="335" h="266" extrusionOk="0">
                  <a:moveTo>
                    <a:pt x="161" y="0"/>
                  </a:moveTo>
                  <a:cubicBezTo>
                    <a:pt x="101" y="0"/>
                    <a:pt x="59" y="31"/>
                    <a:pt x="34" y="80"/>
                  </a:cubicBezTo>
                  <a:cubicBezTo>
                    <a:pt x="1" y="80"/>
                    <a:pt x="1" y="114"/>
                    <a:pt x="34" y="147"/>
                  </a:cubicBezTo>
                  <a:cubicBezTo>
                    <a:pt x="34" y="222"/>
                    <a:pt x="97" y="265"/>
                    <a:pt x="164" y="265"/>
                  </a:cubicBezTo>
                  <a:cubicBezTo>
                    <a:pt x="217" y="265"/>
                    <a:pt x="272" y="239"/>
                    <a:pt x="301" y="180"/>
                  </a:cubicBezTo>
                  <a:cubicBezTo>
                    <a:pt x="334" y="114"/>
                    <a:pt x="301" y="47"/>
                    <a:pt x="234" y="14"/>
                  </a:cubicBezTo>
                  <a:cubicBezTo>
                    <a:pt x="208" y="5"/>
                    <a:pt x="183" y="0"/>
                    <a:pt x="161"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3715325" y="2071925"/>
              <a:ext cx="1011575" cy="467575"/>
            </a:xfrm>
            <a:custGeom>
              <a:avLst/>
              <a:gdLst/>
              <a:ahLst/>
              <a:cxnLst/>
              <a:rect l="l" t="t" r="r" b="b"/>
              <a:pathLst>
                <a:path w="40463" h="18703" extrusionOk="0">
                  <a:moveTo>
                    <a:pt x="19513" y="0"/>
                  </a:moveTo>
                  <a:cubicBezTo>
                    <a:pt x="19491" y="0"/>
                    <a:pt x="19469" y="0"/>
                    <a:pt x="19448" y="1"/>
                  </a:cubicBezTo>
                  <a:cubicBezTo>
                    <a:pt x="18213" y="34"/>
                    <a:pt x="16979" y="367"/>
                    <a:pt x="15912" y="968"/>
                  </a:cubicBezTo>
                  <a:cubicBezTo>
                    <a:pt x="13610" y="2169"/>
                    <a:pt x="12042" y="4404"/>
                    <a:pt x="11175" y="6805"/>
                  </a:cubicBezTo>
                  <a:cubicBezTo>
                    <a:pt x="10975" y="7339"/>
                    <a:pt x="10808" y="7906"/>
                    <a:pt x="10675" y="8507"/>
                  </a:cubicBezTo>
                  <a:cubicBezTo>
                    <a:pt x="9822" y="8293"/>
                    <a:pt x="8921" y="8157"/>
                    <a:pt x="8025" y="8157"/>
                  </a:cubicBezTo>
                  <a:cubicBezTo>
                    <a:pt x="6958" y="8157"/>
                    <a:pt x="5898" y="8351"/>
                    <a:pt x="4937" y="8840"/>
                  </a:cubicBezTo>
                  <a:cubicBezTo>
                    <a:pt x="3136" y="9741"/>
                    <a:pt x="1935" y="11442"/>
                    <a:pt x="1168" y="13277"/>
                  </a:cubicBezTo>
                  <a:cubicBezTo>
                    <a:pt x="734" y="14377"/>
                    <a:pt x="367" y="15545"/>
                    <a:pt x="101" y="16712"/>
                  </a:cubicBezTo>
                  <a:cubicBezTo>
                    <a:pt x="67" y="16712"/>
                    <a:pt x="34" y="16779"/>
                    <a:pt x="67" y="16813"/>
                  </a:cubicBezTo>
                  <a:cubicBezTo>
                    <a:pt x="34" y="16879"/>
                    <a:pt x="34" y="17013"/>
                    <a:pt x="0" y="17046"/>
                  </a:cubicBezTo>
                  <a:cubicBezTo>
                    <a:pt x="0" y="17063"/>
                    <a:pt x="17" y="17071"/>
                    <a:pt x="34" y="17071"/>
                  </a:cubicBezTo>
                  <a:cubicBezTo>
                    <a:pt x="51" y="17071"/>
                    <a:pt x="67" y="17063"/>
                    <a:pt x="67" y="17046"/>
                  </a:cubicBezTo>
                  <a:lnTo>
                    <a:pt x="101" y="16913"/>
                  </a:lnTo>
                  <a:cubicBezTo>
                    <a:pt x="568" y="17847"/>
                    <a:pt x="1468" y="18480"/>
                    <a:pt x="2502" y="18614"/>
                  </a:cubicBezTo>
                  <a:cubicBezTo>
                    <a:pt x="2849" y="18677"/>
                    <a:pt x="3198" y="18703"/>
                    <a:pt x="3547" y="18703"/>
                  </a:cubicBezTo>
                  <a:cubicBezTo>
                    <a:pt x="4676" y="18703"/>
                    <a:pt x="5810" y="18433"/>
                    <a:pt x="6905" y="18280"/>
                  </a:cubicBezTo>
                  <a:cubicBezTo>
                    <a:pt x="9941" y="17847"/>
                    <a:pt x="13010" y="17580"/>
                    <a:pt x="16079" y="17413"/>
                  </a:cubicBezTo>
                  <a:cubicBezTo>
                    <a:pt x="22183" y="17046"/>
                    <a:pt x="28321" y="17013"/>
                    <a:pt x="34425" y="16579"/>
                  </a:cubicBezTo>
                  <a:cubicBezTo>
                    <a:pt x="35759" y="16479"/>
                    <a:pt x="37294" y="16479"/>
                    <a:pt x="38528" y="15912"/>
                  </a:cubicBezTo>
                  <a:cubicBezTo>
                    <a:pt x="39562" y="15478"/>
                    <a:pt x="40429" y="14578"/>
                    <a:pt x="40429" y="13377"/>
                  </a:cubicBezTo>
                  <a:cubicBezTo>
                    <a:pt x="40463" y="12176"/>
                    <a:pt x="39829" y="10942"/>
                    <a:pt x="39228" y="9941"/>
                  </a:cubicBezTo>
                  <a:cubicBezTo>
                    <a:pt x="37254" y="6744"/>
                    <a:pt x="33807" y="4813"/>
                    <a:pt x="30077" y="4813"/>
                  </a:cubicBezTo>
                  <a:cubicBezTo>
                    <a:pt x="29837" y="4813"/>
                    <a:pt x="29596" y="4821"/>
                    <a:pt x="29355" y="4837"/>
                  </a:cubicBezTo>
                  <a:cubicBezTo>
                    <a:pt x="29021" y="4837"/>
                    <a:pt x="28721" y="4871"/>
                    <a:pt x="28354" y="4937"/>
                  </a:cubicBezTo>
                  <a:cubicBezTo>
                    <a:pt x="28160" y="4973"/>
                    <a:pt x="27909" y="5055"/>
                    <a:pt x="27692" y="5055"/>
                  </a:cubicBezTo>
                  <a:cubicBezTo>
                    <a:pt x="27499" y="5055"/>
                    <a:pt x="27332" y="4990"/>
                    <a:pt x="27253" y="4771"/>
                  </a:cubicBezTo>
                  <a:cubicBezTo>
                    <a:pt x="27054" y="4239"/>
                    <a:pt x="25067" y="0"/>
                    <a:pt x="19513"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3712825" y="2257325"/>
              <a:ext cx="1026600" cy="456750"/>
            </a:xfrm>
            <a:custGeom>
              <a:avLst/>
              <a:gdLst/>
              <a:ahLst/>
              <a:cxnLst/>
              <a:rect l="l" t="t" r="r" b="b"/>
              <a:pathLst>
                <a:path w="41064" h="18270" extrusionOk="0">
                  <a:moveTo>
                    <a:pt x="25917" y="1"/>
                  </a:moveTo>
                  <a:cubicBezTo>
                    <a:pt x="24394" y="1"/>
                    <a:pt x="22902" y="246"/>
                    <a:pt x="21482" y="757"/>
                  </a:cubicBezTo>
                  <a:cubicBezTo>
                    <a:pt x="20215" y="1224"/>
                    <a:pt x="19047" y="1858"/>
                    <a:pt x="18013" y="2692"/>
                  </a:cubicBezTo>
                  <a:cubicBezTo>
                    <a:pt x="17844" y="2833"/>
                    <a:pt x="17770" y="2974"/>
                    <a:pt x="17570" y="2974"/>
                  </a:cubicBezTo>
                  <a:cubicBezTo>
                    <a:pt x="17534" y="2974"/>
                    <a:pt x="17493" y="2969"/>
                    <a:pt x="17446" y="2959"/>
                  </a:cubicBezTo>
                  <a:cubicBezTo>
                    <a:pt x="17146" y="2925"/>
                    <a:pt x="16846" y="2859"/>
                    <a:pt x="16546" y="2825"/>
                  </a:cubicBezTo>
                  <a:cubicBezTo>
                    <a:pt x="16117" y="2759"/>
                    <a:pt x="15666" y="2718"/>
                    <a:pt x="15215" y="2718"/>
                  </a:cubicBezTo>
                  <a:cubicBezTo>
                    <a:pt x="13838" y="2718"/>
                    <a:pt x="12454" y="3104"/>
                    <a:pt x="11675" y="4360"/>
                  </a:cubicBezTo>
                  <a:cubicBezTo>
                    <a:pt x="11475" y="4660"/>
                    <a:pt x="11375" y="4993"/>
                    <a:pt x="11308" y="5360"/>
                  </a:cubicBezTo>
                  <a:cubicBezTo>
                    <a:pt x="9856" y="4563"/>
                    <a:pt x="8234" y="4009"/>
                    <a:pt x="6587" y="4009"/>
                  </a:cubicBezTo>
                  <a:cubicBezTo>
                    <a:pt x="6304" y="4009"/>
                    <a:pt x="6021" y="4025"/>
                    <a:pt x="5738" y="4059"/>
                  </a:cubicBezTo>
                  <a:cubicBezTo>
                    <a:pt x="4103" y="4193"/>
                    <a:pt x="2602" y="4960"/>
                    <a:pt x="1535" y="6194"/>
                  </a:cubicBezTo>
                  <a:cubicBezTo>
                    <a:pt x="968" y="6895"/>
                    <a:pt x="567" y="7695"/>
                    <a:pt x="367" y="8563"/>
                  </a:cubicBezTo>
                  <a:cubicBezTo>
                    <a:pt x="67" y="9430"/>
                    <a:pt x="0" y="10364"/>
                    <a:pt x="167" y="11265"/>
                  </a:cubicBezTo>
                  <a:cubicBezTo>
                    <a:pt x="534" y="12999"/>
                    <a:pt x="2202" y="14000"/>
                    <a:pt x="3603" y="14834"/>
                  </a:cubicBezTo>
                  <a:cubicBezTo>
                    <a:pt x="4470" y="15401"/>
                    <a:pt x="5404" y="15834"/>
                    <a:pt x="6405" y="16135"/>
                  </a:cubicBezTo>
                  <a:cubicBezTo>
                    <a:pt x="6975" y="16257"/>
                    <a:pt x="7557" y="16329"/>
                    <a:pt x="8137" y="16329"/>
                  </a:cubicBezTo>
                  <a:cubicBezTo>
                    <a:pt x="8507" y="16329"/>
                    <a:pt x="8876" y="16300"/>
                    <a:pt x="9240" y="16235"/>
                  </a:cubicBezTo>
                  <a:cubicBezTo>
                    <a:pt x="9579" y="16171"/>
                    <a:pt x="9917" y="16148"/>
                    <a:pt x="10264" y="16148"/>
                  </a:cubicBezTo>
                  <a:cubicBezTo>
                    <a:pt x="10464" y="16148"/>
                    <a:pt x="10667" y="16156"/>
                    <a:pt x="10875" y="16168"/>
                  </a:cubicBezTo>
                  <a:cubicBezTo>
                    <a:pt x="11409" y="16268"/>
                    <a:pt x="11909" y="16468"/>
                    <a:pt x="12343" y="16802"/>
                  </a:cubicBezTo>
                  <a:cubicBezTo>
                    <a:pt x="13076" y="17336"/>
                    <a:pt x="13710" y="17936"/>
                    <a:pt x="14577" y="18169"/>
                  </a:cubicBezTo>
                  <a:cubicBezTo>
                    <a:pt x="14761" y="18236"/>
                    <a:pt x="14953" y="18270"/>
                    <a:pt x="15145" y="18270"/>
                  </a:cubicBezTo>
                  <a:cubicBezTo>
                    <a:pt x="15336" y="18270"/>
                    <a:pt x="15528" y="18236"/>
                    <a:pt x="15712" y="18169"/>
                  </a:cubicBezTo>
                  <a:cubicBezTo>
                    <a:pt x="16145" y="18036"/>
                    <a:pt x="16512" y="17702"/>
                    <a:pt x="16979" y="17636"/>
                  </a:cubicBezTo>
                  <a:cubicBezTo>
                    <a:pt x="17413" y="17636"/>
                    <a:pt x="17880" y="17736"/>
                    <a:pt x="18313" y="17869"/>
                  </a:cubicBezTo>
                  <a:cubicBezTo>
                    <a:pt x="18747" y="17969"/>
                    <a:pt x="19181" y="18036"/>
                    <a:pt x="19648" y="18069"/>
                  </a:cubicBezTo>
                  <a:cubicBezTo>
                    <a:pt x="19866" y="18091"/>
                    <a:pt x="20092" y="18103"/>
                    <a:pt x="20320" y="18103"/>
                  </a:cubicBezTo>
                  <a:cubicBezTo>
                    <a:pt x="21518" y="18103"/>
                    <a:pt x="22788" y="17772"/>
                    <a:pt x="23517" y="16735"/>
                  </a:cubicBezTo>
                  <a:cubicBezTo>
                    <a:pt x="24351" y="15501"/>
                    <a:pt x="24184" y="13833"/>
                    <a:pt x="23117" y="12766"/>
                  </a:cubicBezTo>
                  <a:cubicBezTo>
                    <a:pt x="22491" y="12192"/>
                    <a:pt x="21720" y="11981"/>
                    <a:pt x="20918" y="11981"/>
                  </a:cubicBezTo>
                  <a:cubicBezTo>
                    <a:pt x="20181" y="11981"/>
                    <a:pt x="19417" y="12159"/>
                    <a:pt x="18714" y="12399"/>
                  </a:cubicBezTo>
                  <a:cubicBezTo>
                    <a:pt x="18689" y="12350"/>
                    <a:pt x="18647" y="12319"/>
                    <a:pt x="18600" y="12319"/>
                  </a:cubicBezTo>
                  <a:cubicBezTo>
                    <a:pt x="18583" y="12319"/>
                    <a:pt x="18565" y="12323"/>
                    <a:pt x="18547" y="12332"/>
                  </a:cubicBezTo>
                  <a:cubicBezTo>
                    <a:pt x="18447" y="12399"/>
                    <a:pt x="18330" y="12432"/>
                    <a:pt x="18213" y="12432"/>
                  </a:cubicBezTo>
                  <a:cubicBezTo>
                    <a:pt x="18097" y="12432"/>
                    <a:pt x="17980" y="12399"/>
                    <a:pt x="17880" y="12332"/>
                  </a:cubicBezTo>
                  <a:cubicBezTo>
                    <a:pt x="18780" y="11832"/>
                    <a:pt x="19781" y="11465"/>
                    <a:pt x="20782" y="11231"/>
                  </a:cubicBezTo>
                  <a:cubicBezTo>
                    <a:pt x="21753" y="10981"/>
                    <a:pt x="22725" y="10732"/>
                    <a:pt x="23696" y="10732"/>
                  </a:cubicBezTo>
                  <a:cubicBezTo>
                    <a:pt x="23892" y="10732"/>
                    <a:pt x="24088" y="10742"/>
                    <a:pt x="24284" y="10764"/>
                  </a:cubicBezTo>
                  <a:cubicBezTo>
                    <a:pt x="25452" y="10931"/>
                    <a:pt x="26586" y="11265"/>
                    <a:pt x="27720" y="11431"/>
                  </a:cubicBezTo>
                  <a:cubicBezTo>
                    <a:pt x="28888" y="11598"/>
                    <a:pt x="30055" y="11732"/>
                    <a:pt x="31223" y="11765"/>
                  </a:cubicBezTo>
                  <a:cubicBezTo>
                    <a:pt x="31636" y="11789"/>
                    <a:pt x="32050" y="11800"/>
                    <a:pt x="32462" y="11800"/>
                  </a:cubicBezTo>
                  <a:cubicBezTo>
                    <a:pt x="33213" y="11800"/>
                    <a:pt x="33959" y="11763"/>
                    <a:pt x="34692" y="11698"/>
                  </a:cubicBezTo>
                  <a:cubicBezTo>
                    <a:pt x="35693" y="11665"/>
                    <a:pt x="36660" y="11465"/>
                    <a:pt x="37561" y="11098"/>
                  </a:cubicBezTo>
                  <a:cubicBezTo>
                    <a:pt x="39362" y="10331"/>
                    <a:pt x="40596" y="8429"/>
                    <a:pt x="40863" y="6528"/>
                  </a:cubicBezTo>
                  <a:cubicBezTo>
                    <a:pt x="41063" y="4760"/>
                    <a:pt x="40162" y="3059"/>
                    <a:pt x="38595" y="2258"/>
                  </a:cubicBezTo>
                  <a:cubicBezTo>
                    <a:pt x="37688" y="1820"/>
                    <a:pt x="36723" y="1588"/>
                    <a:pt x="35726" y="1588"/>
                  </a:cubicBezTo>
                  <a:cubicBezTo>
                    <a:pt x="35660" y="1588"/>
                    <a:pt x="35593" y="1589"/>
                    <a:pt x="35526" y="1591"/>
                  </a:cubicBezTo>
                  <a:cubicBezTo>
                    <a:pt x="34992" y="1591"/>
                    <a:pt x="34458" y="1658"/>
                    <a:pt x="33958" y="1758"/>
                  </a:cubicBezTo>
                  <a:cubicBezTo>
                    <a:pt x="33733" y="1805"/>
                    <a:pt x="33509" y="1827"/>
                    <a:pt x="33286" y="1827"/>
                  </a:cubicBezTo>
                  <a:cubicBezTo>
                    <a:pt x="32879" y="1827"/>
                    <a:pt x="32478" y="1754"/>
                    <a:pt x="32090" y="1624"/>
                  </a:cubicBezTo>
                  <a:cubicBezTo>
                    <a:pt x="31156" y="1291"/>
                    <a:pt x="30322" y="790"/>
                    <a:pt x="29355" y="524"/>
                  </a:cubicBezTo>
                  <a:cubicBezTo>
                    <a:pt x="28487" y="257"/>
                    <a:pt x="27620" y="90"/>
                    <a:pt x="26719" y="23"/>
                  </a:cubicBezTo>
                  <a:cubicBezTo>
                    <a:pt x="26451" y="8"/>
                    <a:pt x="26184" y="1"/>
                    <a:pt x="25917" y="1"/>
                  </a:cubicBezTo>
                  <a:close/>
                </a:path>
              </a:pathLst>
            </a:custGeom>
            <a:solidFill>
              <a:srgbClr val="DBDBD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4636825" y="2415650"/>
              <a:ext cx="20875" cy="19050"/>
            </a:xfrm>
            <a:custGeom>
              <a:avLst/>
              <a:gdLst/>
              <a:ahLst/>
              <a:cxnLst/>
              <a:rect l="l" t="t" r="r" b="b"/>
              <a:pathLst>
                <a:path w="835" h="762" extrusionOk="0">
                  <a:moveTo>
                    <a:pt x="448" y="0"/>
                  </a:moveTo>
                  <a:cubicBezTo>
                    <a:pt x="328" y="0"/>
                    <a:pt x="208" y="61"/>
                    <a:pt x="134" y="195"/>
                  </a:cubicBezTo>
                  <a:cubicBezTo>
                    <a:pt x="0" y="462"/>
                    <a:pt x="200" y="762"/>
                    <a:pt x="500" y="762"/>
                  </a:cubicBezTo>
                  <a:cubicBezTo>
                    <a:pt x="634" y="762"/>
                    <a:pt x="734" y="662"/>
                    <a:pt x="801" y="528"/>
                  </a:cubicBezTo>
                  <a:cubicBezTo>
                    <a:pt x="834" y="462"/>
                    <a:pt x="834" y="395"/>
                    <a:pt x="801" y="328"/>
                  </a:cubicBezTo>
                  <a:cubicBezTo>
                    <a:pt x="801" y="328"/>
                    <a:pt x="801" y="295"/>
                    <a:pt x="801" y="262"/>
                  </a:cubicBezTo>
                  <a:cubicBezTo>
                    <a:pt x="745" y="95"/>
                    <a:pt x="597" y="0"/>
                    <a:pt x="448"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848750" y="2438150"/>
              <a:ext cx="20875" cy="19900"/>
            </a:xfrm>
            <a:custGeom>
              <a:avLst/>
              <a:gdLst/>
              <a:ahLst/>
              <a:cxnLst/>
              <a:rect l="l" t="t" r="r" b="b"/>
              <a:pathLst>
                <a:path w="835" h="796" extrusionOk="0">
                  <a:moveTo>
                    <a:pt x="448" y="1"/>
                  </a:moveTo>
                  <a:cubicBezTo>
                    <a:pt x="329" y="1"/>
                    <a:pt x="208" y="62"/>
                    <a:pt x="134" y="195"/>
                  </a:cubicBezTo>
                  <a:cubicBezTo>
                    <a:pt x="1" y="462"/>
                    <a:pt x="201" y="796"/>
                    <a:pt x="534" y="796"/>
                  </a:cubicBezTo>
                  <a:cubicBezTo>
                    <a:pt x="668" y="763"/>
                    <a:pt x="768" y="662"/>
                    <a:pt x="801" y="529"/>
                  </a:cubicBezTo>
                  <a:cubicBezTo>
                    <a:pt x="835" y="462"/>
                    <a:pt x="835" y="396"/>
                    <a:pt x="801" y="329"/>
                  </a:cubicBezTo>
                  <a:lnTo>
                    <a:pt x="801" y="262"/>
                  </a:lnTo>
                  <a:cubicBezTo>
                    <a:pt x="746" y="96"/>
                    <a:pt x="598" y="1"/>
                    <a:pt x="448"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4321600" y="2486100"/>
              <a:ext cx="20875" cy="19500"/>
            </a:xfrm>
            <a:custGeom>
              <a:avLst/>
              <a:gdLst/>
              <a:ahLst/>
              <a:cxnLst/>
              <a:rect l="l" t="t" r="r" b="b"/>
              <a:pathLst>
                <a:path w="835" h="780" extrusionOk="0">
                  <a:moveTo>
                    <a:pt x="475" y="1"/>
                  </a:moveTo>
                  <a:cubicBezTo>
                    <a:pt x="351" y="1"/>
                    <a:pt x="223" y="60"/>
                    <a:pt x="134" y="179"/>
                  </a:cubicBezTo>
                  <a:cubicBezTo>
                    <a:pt x="0" y="446"/>
                    <a:pt x="200" y="779"/>
                    <a:pt x="534" y="779"/>
                  </a:cubicBezTo>
                  <a:cubicBezTo>
                    <a:pt x="667" y="746"/>
                    <a:pt x="767" y="646"/>
                    <a:pt x="801" y="546"/>
                  </a:cubicBezTo>
                  <a:cubicBezTo>
                    <a:pt x="834" y="479"/>
                    <a:pt x="834" y="412"/>
                    <a:pt x="834" y="346"/>
                  </a:cubicBezTo>
                  <a:cubicBezTo>
                    <a:pt x="834" y="312"/>
                    <a:pt x="834" y="279"/>
                    <a:pt x="834" y="279"/>
                  </a:cubicBezTo>
                  <a:cubicBezTo>
                    <a:pt x="778" y="94"/>
                    <a:pt x="630" y="1"/>
                    <a:pt x="475"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4615975" y="2404075"/>
              <a:ext cx="12750" cy="10650"/>
            </a:xfrm>
            <a:custGeom>
              <a:avLst/>
              <a:gdLst/>
              <a:ahLst/>
              <a:cxnLst/>
              <a:rect l="l" t="t" r="r" b="b"/>
              <a:pathLst>
                <a:path w="510" h="426" extrusionOk="0">
                  <a:moveTo>
                    <a:pt x="231" y="0"/>
                  </a:moveTo>
                  <a:cubicBezTo>
                    <a:pt x="186" y="0"/>
                    <a:pt x="140" y="17"/>
                    <a:pt x="100" y="57"/>
                  </a:cubicBezTo>
                  <a:cubicBezTo>
                    <a:pt x="67" y="57"/>
                    <a:pt x="67" y="91"/>
                    <a:pt x="34" y="124"/>
                  </a:cubicBezTo>
                  <a:lnTo>
                    <a:pt x="34" y="157"/>
                  </a:lnTo>
                  <a:cubicBezTo>
                    <a:pt x="0" y="224"/>
                    <a:pt x="34" y="291"/>
                    <a:pt x="100" y="358"/>
                  </a:cubicBezTo>
                  <a:lnTo>
                    <a:pt x="134" y="391"/>
                  </a:lnTo>
                  <a:cubicBezTo>
                    <a:pt x="169" y="415"/>
                    <a:pt x="209" y="426"/>
                    <a:pt x="248" y="426"/>
                  </a:cubicBezTo>
                  <a:cubicBezTo>
                    <a:pt x="320" y="426"/>
                    <a:pt x="391" y="389"/>
                    <a:pt x="434" y="324"/>
                  </a:cubicBezTo>
                  <a:cubicBezTo>
                    <a:pt x="510" y="172"/>
                    <a:pt x="374" y="0"/>
                    <a:pt x="231"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3949650" y="2611325"/>
              <a:ext cx="12875" cy="11050"/>
            </a:xfrm>
            <a:custGeom>
              <a:avLst/>
              <a:gdLst/>
              <a:ahLst/>
              <a:cxnLst/>
              <a:rect l="l" t="t" r="r" b="b"/>
              <a:pathLst>
                <a:path w="515" h="442" extrusionOk="0">
                  <a:moveTo>
                    <a:pt x="212" y="1"/>
                  </a:moveTo>
                  <a:cubicBezTo>
                    <a:pt x="173" y="1"/>
                    <a:pt x="135" y="13"/>
                    <a:pt x="101" y="40"/>
                  </a:cubicBezTo>
                  <a:cubicBezTo>
                    <a:pt x="68" y="73"/>
                    <a:pt x="68" y="107"/>
                    <a:pt x="68" y="107"/>
                  </a:cubicBezTo>
                  <a:lnTo>
                    <a:pt x="34" y="140"/>
                  </a:lnTo>
                  <a:cubicBezTo>
                    <a:pt x="34" y="140"/>
                    <a:pt x="34" y="173"/>
                    <a:pt x="34" y="173"/>
                  </a:cubicBezTo>
                  <a:cubicBezTo>
                    <a:pt x="1" y="240"/>
                    <a:pt x="34" y="307"/>
                    <a:pt x="101" y="374"/>
                  </a:cubicBezTo>
                  <a:lnTo>
                    <a:pt x="134" y="407"/>
                  </a:lnTo>
                  <a:cubicBezTo>
                    <a:pt x="170" y="431"/>
                    <a:pt x="209" y="442"/>
                    <a:pt x="249" y="442"/>
                  </a:cubicBezTo>
                  <a:cubicBezTo>
                    <a:pt x="320" y="442"/>
                    <a:pt x="391" y="405"/>
                    <a:pt x="434" y="340"/>
                  </a:cubicBezTo>
                  <a:cubicBezTo>
                    <a:pt x="514" y="181"/>
                    <a:pt x="362" y="1"/>
                    <a:pt x="212"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4610975" y="2430900"/>
              <a:ext cx="8350" cy="7150"/>
            </a:xfrm>
            <a:custGeom>
              <a:avLst/>
              <a:gdLst/>
              <a:ahLst/>
              <a:cxnLst/>
              <a:rect l="l" t="t" r="r" b="b"/>
              <a:pathLst>
                <a:path w="334" h="286" extrusionOk="0">
                  <a:moveTo>
                    <a:pt x="170" y="0"/>
                  </a:moveTo>
                  <a:cubicBezTo>
                    <a:pt x="118" y="0"/>
                    <a:pt x="63" y="27"/>
                    <a:pt x="33" y="85"/>
                  </a:cubicBezTo>
                  <a:cubicBezTo>
                    <a:pt x="0" y="152"/>
                    <a:pt x="33" y="252"/>
                    <a:pt x="133" y="285"/>
                  </a:cubicBezTo>
                  <a:cubicBezTo>
                    <a:pt x="200" y="285"/>
                    <a:pt x="267" y="285"/>
                    <a:pt x="300" y="219"/>
                  </a:cubicBezTo>
                  <a:cubicBezTo>
                    <a:pt x="334" y="185"/>
                    <a:pt x="334" y="152"/>
                    <a:pt x="300" y="119"/>
                  </a:cubicBezTo>
                  <a:cubicBezTo>
                    <a:pt x="300" y="44"/>
                    <a:pt x="237" y="0"/>
                    <a:pt x="170"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a:off x="4273225" y="2607900"/>
              <a:ext cx="7525" cy="7275"/>
            </a:xfrm>
            <a:custGeom>
              <a:avLst/>
              <a:gdLst/>
              <a:ahLst/>
              <a:cxnLst/>
              <a:rect l="l" t="t" r="r" b="b"/>
              <a:pathLst>
                <a:path w="301" h="291" extrusionOk="0">
                  <a:moveTo>
                    <a:pt x="150" y="1"/>
                  </a:moveTo>
                  <a:cubicBezTo>
                    <a:pt x="98" y="1"/>
                    <a:pt x="49" y="35"/>
                    <a:pt x="34" y="110"/>
                  </a:cubicBezTo>
                  <a:cubicBezTo>
                    <a:pt x="0" y="177"/>
                    <a:pt x="34" y="244"/>
                    <a:pt x="100" y="277"/>
                  </a:cubicBezTo>
                  <a:cubicBezTo>
                    <a:pt x="118" y="286"/>
                    <a:pt x="136" y="290"/>
                    <a:pt x="154" y="290"/>
                  </a:cubicBezTo>
                  <a:cubicBezTo>
                    <a:pt x="203" y="290"/>
                    <a:pt x="252" y="259"/>
                    <a:pt x="301" y="210"/>
                  </a:cubicBezTo>
                  <a:cubicBezTo>
                    <a:pt x="301" y="210"/>
                    <a:pt x="301" y="177"/>
                    <a:pt x="301" y="144"/>
                  </a:cubicBezTo>
                  <a:cubicBezTo>
                    <a:pt x="282" y="52"/>
                    <a:pt x="214" y="1"/>
                    <a:pt x="150"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a:off x="4235700" y="2309975"/>
              <a:ext cx="7525" cy="6650"/>
            </a:xfrm>
            <a:custGeom>
              <a:avLst/>
              <a:gdLst/>
              <a:ahLst/>
              <a:cxnLst/>
              <a:rect l="l" t="t" r="r" b="b"/>
              <a:pathLst>
                <a:path w="301" h="266" extrusionOk="0">
                  <a:moveTo>
                    <a:pt x="146" y="0"/>
                  </a:moveTo>
                  <a:cubicBezTo>
                    <a:pt x="95" y="0"/>
                    <a:pt x="48" y="27"/>
                    <a:pt x="34" y="85"/>
                  </a:cubicBezTo>
                  <a:cubicBezTo>
                    <a:pt x="0" y="152"/>
                    <a:pt x="34" y="219"/>
                    <a:pt x="100" y="252"/>
                  </a:cubicBezTo>
                  <a:cubicBezTo>
                    <a:pt x="118" y="261"/>
                    <a:pt x="139" y="265"/>
                    <a:pt x="159" y="265"/>
                  </a:cubicBezTo>
                  <a:cubicBezTo>
                    <a:pt x="216" y="265"/>
                    <a:pt x="276" y="234"/>
                    <a:pt x="301" y="185"/>
                  </a:cubicBezTo>
                  <a:cubicBezTo>
                    <a:pt x="301" y="185"/>
                    <a:pt x="301" y="152"/>
                    <a:pt x="301" y="119"/>
                  </a:cubicBezTo>
                  <a:cubicBezTo>
                    <a:pt x="282" y="44"/>
                    <a:pt x="210" y="0"/>
                    <a:pt x="146" y="0"/>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3912975" y="2616925"/>
              <a:ext cx="8350" cy="7425"/>
            </a:xfrm>
            <a:custGeom>
              <a:avLst/>
              <a:gdLst/>
              <a:ahLst/>
              <a:cxnLst/>
              <a:rect l="l" t="t" r="r" b="b"/>
              <a:pathLst>
                <a:path w="334" h="297" extrusionOk="0">
                  <a:moveTo>
                    <a:pt x="163" y="1"/>
                  </a:moveTo>
                  <a:cubicBezTo>
                    <a:pt x="112" y="1"/>
                    <a:pt x="61" y="27"/>
                    <a:pt x="33" y="83"/>
                  </a:cubicBezTo>
                  <a:cubicBezTo>
                    <a:pt x="0" y="183"/>
                    <a:pt x="33" y="250"/>
                    <a:pt x="134" y="283"/>
                  </a:cubicBezTo>
                  <a:cubicBezTo>
                    <a:pt x="151" y="292"/>
                    <a:pt x="169" y="296"/>
                    <a:pt x="187" y="296"/>
                  </a:cubicBezTo>
                  <a:cubicBezTo>
                    <a:pt x="234" y="296"/>
                    <a:pt x="276" y="265"/>
                    <a:pt x="300" y="216"/>
                  </a:cubicBezTo>
                  <a:cubicBezTo>
                    <a:pt x="334" y="183"/>
                    <a:pt x="334" y="183"/>
                    <a:pt x="300" y="150"/>
                  </a:cubicBezTo>
                  <a:cubicBezTo>
                    <a:pt x="300" y="52"/>
                    <a:pt x="232" y="1"/>
                    <a:pt x="163" y="1"/>
                  </a:cubicBezTo>
                  <a:close/>
                </a:path>
              </a:pathLst>
            </a:custGeom>
            <a:solidFill>
              <a:srgbClr val="C7C7C7"/>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a:off x="3659450" y="2277800"/>
              <a:ext cx="886025" cy="1558750"/>
            </a:xfrm>
            <a:custGeom>
              <a:avLst/>
              <a:gdLst/>
              <a:ahLst/>
              <a:cxnLst/>
              <a:rect l="l" t="t" r="r" b="b"/>
              <a:pathLst>
                <a:path w="35441" h="62350" extrusionOk="0">
                  <a:moveTo>
                    <a:pt x="26636" y="1"/>
                  </a:moveTo>
                  <a:cubicBezTo>
                    <a:pt x="26631" y="1"/>
                    <a:pt x="26625" y="2"/>
                    <a:pt x="26620" y="5"/>
                  </a:cubicBezTo>
                  <a:cubicBezTo>
                    <a:pt x="26353" y="138"/>
                    <a:pt x="26386" y="672"/>
                    <a:pt x="25585" y="4241"/>
                  </a:cubicBezTo>
                  <a:cubicBezTo>
                    <a:pt x="24818" y="7777"/>
                    <a:pt x="19314" y="9712"/>
                    <a:pt x="13977" y="15583"/>
                  </a:cubicBezTo>
                  <a:cubicBezTo>
                    <a:pt x="13477" y="16116"/>
                    <a:pt x="13043" y="16717"/>
                    <a:pt x="12643" y="17317"/>
                  </a:cubicBezTo>
                  <a:cubicBezTo>
                    <a:pt x="12309" y="15482"/>
                    <a:pt x="11375" y="11980"/>
                    <a:pt x="9174" y="10179"/>
                  </a:cubicBezTo>
                  <a:cubicBezTo>
                    <a:pt x="8877" y="9931"/>
                    <a:pt x="8682" y="9833"/>
                    <a:pt x="8565" y="9833"/>
                  </a:cubicBezTo>
                  <a:cubicBezTo>
                    <a:pt x="8212" y="9833"/>
                    <a:pt x="8588" y="10744"/>
                    <a:pt x="9040" y="11146"/>
                  </a:cubicBezTo>
                  <a:cubicBezTo>
                    <a:pt x="9174" y="11279"/>
                    <a:pt x="9307" y="11446"/>
                    <a:pt x="9407" y="11613"/>
                  </a:cubicBezTo>
                  <a:cubicBezTo>
                    <a:pt x="10608" y="13348"/>
                    <a:pt x="11342" y="15382"/>
                    <a:pt x="11542" y="17484"/>
                  </a:cubicBezTo>
                  <a:cubicBezTo>
                    <a:pt x="11575" y="18084"/>
                    <a:pt x="11609" y="18651"/>
                    <a:pt x="11609" y="19218"/>
                  </a:cubicBezTo>
                  <a:cubicBezTo>
                    <a:pt x="10808" y="21053"/>
                    <a:pt x="10341" y="23055"/>
                    <a:pt x="10208" y="25056"/>
                  </a:cubicBezTo>
                  <a:cubicBezTo>
                    <a:pt x="9974" y="28392"/>
                    <a:pt x="10375" y="31661"/>
                    <a:pt x="10241" y="34429"/>
                  </a:cubicBezTo>
                  <a:cubicBezTo>
                    <a:pt x="10108" y="37632"/>
                    <a:pt x="8773" y="40734"/>
                    <a:pt x="7372" y="43603"/>
                  </a:cubicBezTo>
                  <a:cubicBezTo>
                    <a:pt x="6405" y="45504"/>
                    <a:pt x="5504" y="47472"/>
                    <a:pt x="4737" y="49440"/>
                  </a:cubicBezTo>
                  <a:cubicBezTo>
                    <a:pt x="3203" y="53810"/>
                    <a:pt x="4570" y="57112"/>
                    <a:pt x="4103" y="59247"/>
                  </a:cubicBezTo>
                  <a:cubicBezTo>
                    <a:pt x="3670" y="61382"/>
                    <a:pt x="1" y="62349"/>
                    <a:pt x="1" y="62349"/>
                  </a:cubicBezTo>
                  <a:lnTo>
                    <a:pt x="11575" y="62349"/>
                  </a:lnTo>
                  <a:cubicBezTo>
                    <a:pt x="11409" y="60815"/>
                    <a:pt x="10775" y="59481"/>
                    <a:pt x="10174" y="58046"/>
                  </a:cubicBezTo>
                  <a:cubicBezTo>
                    <a:pt x="9574" y="56579"/>
                    <a:pt x="8974" y="55044"/>
                    <a:pt x="8940" y="53143"/>
                  </a:cubicBezTo>
                  <a:cubicBezTo>
                    <a:pt x="8874" y="49740"/>
                    <a:pt x="11008" y="44904"/>
                    <a:pt x="12576" y="40133"/>
                  </a:cubicBezTo>
                  <a:cubicBezTo>
                    <a:pt x="12743" y="39633"/>
                    <a:pt x="12910" y="39133"/>
                    <a:pt x="13077" y="38632"/>
                  </a:cubicBezTo>
                  <a:cubicBezTo>
                    <a:pt x="13210" y="38132"/>
                    <a:pt x="13343" y="37598"/>
                    <a:pt x="13443" y="37098"/>
                  </a:cubicBezTo>
                  <a:cubicBezTo>
                    <a:pt x="13744" y="34996"/>
                    <a:pt x="13877" y="32895"/>
                    <a:pt x="13810" y="30760"/>
                  </a:cubicBezTo>
                  <a:lnTo>
                    <a:pt x="13810" y="30126"/>
                  </a:lnTo>
                  <a:cubicBezTo>
                    <a:pt x="15278" y="28725"/>
                    <a:pt x="18147" y="26290"/>
                    <a:pt x="21116" y="25623"/>
                  </a:cubicBezTo>
                  <a:cubicBezTo>
                    <a:pt x="21483" y="25523"/>
                    <a:pt x="21883" y="25423"/>
                    <a:pt x="22250" y="25290"/>
                  </a:cubicBezTo>
                  <a:cubicBezTo>
                    <a:pt x="25585" y="24155"/>
                    <a:pt x="27353" y="21887"/>
                    <a:pt x="27320" y="21453"/>
                  </a:cubicBezTo>
                  <a:cubicBezTo>
                    <a:pt x="27289" y="21234"/>
                    <a:pt x="27132" y="21140"/>
                    <a:pt x="26929" y="21140"/>
                  </a:cubicBezTo>
                  <a:cubicBezTo>
                    <a:pt x="26701" y="21140"/>
                    <a:pt x="26416" y="21259"/>
                    <a:pt x="26186" y="21453"/>
                  </a:cubicBezTo>
                  <a:cubicBezTo>
                    <a:pt x="24985" y="22955"/>
                    <a:pt x="23250" y="23955"/>
                    <a:pt x="21349" y="24255"/>
                  </a:cubicBezTo>
                  <a:cubicBezTo>
                    <a:pt x="18614" y="24789"/>
                    <a:pt x="16045" y="25990"/>
                    <a:pt x="13844" y="27691"/>
                  </a:cubicBezTo>
                  <a:cubicBezTo>
                    <a:pt x="13844" y="26891"/>
                    <a:pt x="13877" y="26090"/>
                    <a:pt x="13910" y="25323"/>
                  </a:cubicBezTo>
                  <a:cubicBezTo>
                    <a:pt x="14044" y="23221"/>
                    <a:pt x="14311" y="21253"/>
                    <a:pt x="14978" y="19652"/>
                  </a:cubicBezTo>
                  <a:cubicBezTo>
                    <a:pt x="16045" y="17017"/>
                    <a:pt x="18080" y="15349"/>
                    <a:pt x="20482" y="14282"/>
                  </a:cubicBezTo>
                  <a:cubicBezTo>
                    <a:pt x="22750" y="13248"/>
                    <a:pt x="25385" y="12781"/>
                    <a:pt x="27920" y="12580"/>
                  </a:cubicBezTo>
                  <a:cubicBezTo>
                    <a:pt x="33158" y="12113"/>
                    <a:pt x="34825" y="8244"/>
                    <a:pt x="35159" y="7243"/>
                  </a:cubicBezTo>
                  <a:cubicBezTo>
                    <a:pt x="35440" y="6450"/>
                    <a:pt x="35192" y="5520"/>
                    <a:pt x="34941" y="5520"/>
                  </a:cubicBezTo>
                  <a:cubicBezTo>
                    <a:pt x="34864" y="5520"/>
                    <a:pt x="34788" y="5607"/>
                    <a:pt x="34725" y="5809"/>
                  </a:cubicBezTo>
                  <a:cubicBezTo>
                    <a:pt x="34392" y="6843"/>
                    <a:pt x="33891" y="7777"/>
                    <a:pt x="33258" y="8644"/>
                  </a:cubicBezTo>
                  <a:cubicBezTo>
                    <a:pt x="31156" y="11213"/>
                    <a:pt x="28054" y="11146"/>
                    <a:pt x="25052" y="11513"/>
                  </a:cubicBezTo>
                  <a:cubicBezTo>
                    <a:pt x="23851" y="11646"/>
                    <a:pt x="22683" y="11913"/>
                    <a:pt x="21516" y="12247"/>
                  </a:cubicBezTo>
                  <a:cubicBezTo>
                    <a:pt x="20282" y="12614"/>
                    <a:pt x="19081" y="13081"/>
                    <a:pt x="17947" y="13681"/>
                  </a:cubicBezTo>
                  <a:cubicBezTo>
                    <a:pt x="18681" y="12847"/>
                    <a:pt x="20315" y="11646"/>
                    <a:pt x="22016" y="10279"/>
                  </a:cubicBezTo>
                  <a:cubicBezTo>
                    <a:pt x="23451" y="9211"/>
                    <a:pt x="24718" y="7944"/>
                    <a:pt x="25852" y="6543"/>
                  </a:cubicBezTo>
                  <a:cubicBezTo>
                    <a:pt x="26753" y="5342"/>
                    <a:pt x="28154" y="4508"/>
                    <a:pt x="29455" y="3908"/>
                  </a:cubicBezTo>
                  <a:cubicBezTo>
                    <a:pt x="31290" y="3074"/>
                    <a:pt x="32857" y="2740"/>
                    <a:pt x="32190" y="2673"/>
                  </a:cubicBezTo>
                  <a:cubicBezTo>
                    <a:pt x="31986" y="2649"/>
                    <a:pt x="31783" y="2637"/>
                    <a:pt x="31582" y="2637"/>
                  </a:cubicBezTo>
                  <a:cubicBezTo>
                    <a:pt x="28764" y="2637"/>
                    <a:pt x="26346" y="4879"/>
                    <a:pt x="26253" y="4942"/>
                  </a:cubicBezTo>
                  <a:cubicBezTo>
                    <a:pt x="27134" y="3015"/>
                    <a:pt x="26897" y="1"/>
                    <a:pt x="26636"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p:nvPr/>
          </p:nvSpPr>
          <p:spPr>
            <a:xfrm>
              <a:off x="3766450" y="3556750"/>
              <a:ext cx="28125" cy="261800"/>
            </a:xfrm>
            <a:custGeom>
              <a:avLst/>
              <a:gdLst/>
              <a:ahLst/>
              <a:cxnLst/>
              <a:rect l="l" t="t" r="r" b="b"/>
              <a:pathLst>
                <a:path w="1125" h="10472" extrusionOk="0">
                  <a:moveTo>
                    <a:pt x="641" y="0"/>
                  </a:moveTo>
                  <a:cubicBezTo>
                    <a:pt x="616" y="0"/>
                    <a:pt x="591" y="17"/>
                    <a:pt x="591" y="50"/>
                  </a:cubicBezTo>
                  <a:cubicBezTo>
                    <a:pt x="157" y="1718"/>
                    <a:pt x="491" y="3519"/>
                    <a:pt x="691" y="5187"/>
                  </a:cubicBezTo>
                  <a:cubicBezTo>
                    <a:pt x="791" y="6054"/>
                    <a:pt x="824" y="6922"/>
                    <a:pt x="791" y="7789"/>
                  </a:cubicBezTo>
                  <a:cubicBezTo>
                    <a:pt x="757" y="8656"/>
                    <a:pt x="657" y="9757"/>
                    <a:pt x="24" y="10424"/>
                  </a:cubicBezTo>
                  <a:cubicBezTo>
                    <a:pt x="0" y="10448"/>
                    <a:pt x="10" y="10471"/>
                    <a:pt x="29" y="10471"/>
                  </a:cubicBezTo>
                  <a:cubicBezTo>
                    <a:pt x="37" y="10471"/>
                    <a:pt x="47" y="10467"/>
                    <a:pt x="57" y="10458"/>
                  </a:cubicBezTo>
                  <a:cubicBezTo>
                    <a:pt x="624" y="9890"/>
                    <a:pt x="958" y="9123"/>
                    <a:pt x="1024" y="8289"/>
                  </a:cubicBezTo>
                  <a:cubicBezTo>
                    <a:pt x="1124" y="7422"/>
                    <a:pt x="1124" y="6521"/>
                    <a:pt x="1024" y="5621"/>
                  </a:cubicBezTo>
                  <a:cubicBezTo>
                    <a:pt x="824" y="3753"/>
                    <a:pt x="424" y="1951"/>
                    <a:pt x="691" y="50"/>
                  </a:cubicBezTo>
                  <a:cubicBezTo>
                    <a:pt x="691" y="17"/>
                    <a:pt x="666" y="0"/>
                    <a:pt x="641"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4"/>
            <p:cNvSpPr/>
            <p:nvPr/>
          </p:nvSpPr>
          <p:spPr>
            <a:xfrm>
              <a:off x="3802875" y="3429975"/>
              <a:ext cx="84275" cy="406575"/>
            </a:xfrm>
            <a:custGeom>
              <a:avLst/>
              <a:gdLst/>
              <a:ahLst/>
              <a:cxnLst/>
              <a:rect l="l" t="t" r="r" b="b"/>
              <a:pathLst>
                <a:path w="3371" h="16263" extrusionOk="0">
                  <a:moveTo>
                    <a:pt x="1686" y="1"/>
                  </a:moveTo>
                  <a:cubicBezTo>
                    <a:pt x="1669" y="1"/>
                    <a:pt x="1652" y="17"/>
                    <a:pt x="1635" y="51"/>
                  </a:cubicBezTo>
                  <a:cubicBezTo>
                    <a:pt x="601" y="1919"/>
                    <a:pt x="134" y="4187"/>
                    <a:pt x="68" y="6289"/>
                  </a:cubicBezTo>
                  <a:cubicBezTo>
                    <a:pt x="1" y="7389"/>
                    <a:pt x="68" y="8490"/>
                    <a:pt x="234" y="9558"/>
                  </a:cubicBezTo>
                  <a:cubicBezTo>
                    <a:pt x="401" y="10692"/>
                    <a:pt x="735" y="11793"/>
                    <a:pt x="1002" y="12927"/>
                  </a:cubicBezTo>
                  <a:cubicBezTo>
                    <a:pt x="1202" y="14027"/>
                    <a:pt x="1269" y="15162"/>
                    <a:pt x="1202" y="16262"/>
                  </a:cubicBezTo>
                  <a:lnTo>
                    <a:pt x="3237" y="16262"/>
                  </a:lnTo>
                  <a:cubicBezTo>
                    <a:pt x="3370" y="14461"/>
                    <a:pt x="2469" y="12727"/>
                    <a:pt x="1736" y="11059"/>
                  </a:cubicBezTo>
                  <a:cubicBezTo>
                    <a:pt x="1235" y="9925"/>
                    <a:pt x="935" y="8757"/>
                    <a:pt x="802" y="7523"/>
                  </a:cubicBezTo>
                  <a:cubicBezTo>
                    <a:pt x="668" y="6389"/>
                    <a:pt x="701" y="5221"/>
                    <a:pt x="835" y="4054"/>
                  </a:cubicBezTo>
                  <a:cubicBezTo>
                    <a:pt x="1002" y="2719"/>
                    <a:pt x="1302" y="1385"/>
                    <a:pt x="1736" y="117"/>
                  </a:cubicBezTo>
                  <a:cubicBezTo>
                    <a:pt x="1769" y="84"/>
                    <a:pt x="1769" y="51"/>
                    <a:pt x="1736" y="51"/>
                  </a:cubicBezTo>
                  <a:cubicBezTo>
                    <a:pt x="1719" y="17"/>
                    <a:pt x="1702" y="1"/>
                    <a:pt x="1686"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4"/>
            <p:cNvSpPr/>
            <p:nvPr/>
          </p:nvSpPr>
          <p:spPr>
            <a:xfrm>
              <a:off x="3847925" y="3281125"/>
              <a:ext cx="125950" cy="447850"/>
            </a:xfrm>
            <a:custGeom>
              <a:avLst/>
              <a:gdLst/>
              <a:ahLst/>
              <a:cxnLst/>
              <a:rect l="l" t="t" r="r" b="b"/>
              <a:pathLst>
                <a:path w="5038" h="17914" extrusionOk="0">
                  <a:moveTo>
                    <a:pt x="5037" y="0"/>
                  </a:moveTo>
                  <a:cubicBezTo>
                    <a:pt x="4103" y="1702"/>
                    <a:pt x="3269" y="3470"/>
                    <a:pt x="2469" y="5271"/>
                  </a:cubicBezTo>
                  <a:cubicBezTo>
                    <a:pt x="1335" y="7939"/>
                    <a:pt x="0" y="11008"/>
                    <a:pt x="701" y="13977"/>
                  </a:cubicBezTo>
                  <a:cubicBezTo>
                    <a:pt x="1101" y="15412"/>
                    <a:pt x="1768" y="16746"/>
                    <a:pt x="2635" y="17913"/>
                  </a:cubicBezTo>
                  <a:cubicBezTo>
                    <a:pt x="2035" y="16446"/>
                    <a:pt x="1435" y="14911"/>
                    <a:pt x="1401" y="12976"/>
                  </a:cubicBezTo>
                  <a:cubicBezTo>
                    <a:pt x="1335" y="9641"/>
                    <a:pt x="3469" y="4737"/>
                    <a:pt x="5037"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p:nvPr/>
          </p:nvSpPr>
          <p:spPr>
            <a:xfrm>
              <a:off x="3843750" y="2903350"/>
              <a:ext cx="109275" cy="464525"/>
            </a:xfrm>
            <a:custGeom>
              <a:avLst/>
              <a:gdLst/>
              <a:ahLst/>
              <a:cxnLst/>
              <a:rect l="l" t="t" r="r" b="b"/>
              <a:pathLst>
                <a:path w="4371" h="18581" extrusionOk="0">
                  <a:moveTo>
                    <a:pt x="2836" y="1"/>
                  </a:moveTo>
                  <a:lnTo>
                    <a:pt x="2836" y="1"/>
                  </a:lnTo>
                  <a:cubicBezTo>
                    <a:pt x="2602" y="3336"/>
                    <a:pt x="3003" y="6605"/>
                    <a:pt x="2869" y="9407"/>
                  </a:cubicBezTo>
                  <a:cubicBezTo>
                    <a:pt x="2736" y="12610"/>
                    <a:pt x="1401" y="15679"/>
                    <a:pt x="0" y="18581"/>
                  </a:cubicBezTo>
                  <a:cubicBezTo>
                    <a:pt x="534" y="17647"/>
                    <a:pt x="1068" y="16679"/>
                    <a:pt x="1568" y="15745"/>
                  </a:cubicBezTo>
                  <a:cubicBezTo>
                    <a:pt x="2335" y="14511"/>
                    <a:pt x="2936" y="13210"/>
                    <a:pt x="3436" y="11842"/>
                  </a:cubicBezTo>
                  <a:cubicBezTo>
                    <a:pt x="4370" y="8974"/>
                    <a:pt x="3837" y="5938"/>
                    <a:pt x="3336" y="3036"/>
                  </a:cubicBezTo>
                  <a:cubicBezTo>
                    <a:pt x="3136" y="2035"/>
                    <a:pt x="2969" y="1035"/>
                    <a:pt x="2836"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4"/>
            <p:cNvSpPr/>
            <p:nvPr/>
          </p:nvSpPr>
          <p:spPr>
            <a:xfrm>
              <a:off x="3878775" y="3075525"/>
              <a:ext cx="103425" cy="300700"/>
            </a:xfrm>
            <a:custGeom>
              <a:avLst/>
              <a:gdLst/>
              <a:ahLst/>
              <a:cxnLst/>
              <a:rect l="l" t="t" r="r" b="b"/>
              <a:pathLst>
                <a:path w="4137" h="12028" extrusionOk="0">
                  <a:moveTo>
                    <a:pt x="3514" y="1"/>
                  </a:moveTo>
                  <a:cubicBezTo>
                    <a:pt x="3476" y="1"/>
                    <a:pt x="3436" y="43"/>
                    <a:pt x="3436" y="85"/>
                  </a:cubicBezTo>
                  <a:cubicBezTo>
                    <a:pt x="3870" y="2287"/>
                    <a:pt x="3636" y="4555"/>
                    <a:pt x="2769" y="6623"/>
                  </a:cubicBezTo>
                  <a:cubicBezTo>
                    <a:pt x="1969" y="8491"/>
                    <a:pt x="501" y="10026"/>
                    <a:pt x="0" y="12027"/>
                  </a:cubicBezTo>
                  <a:lnTo>
                    <a:pt x="34" y="12027"/>
                  </a:lnTo>
                  <a:cubicBezTo>
                    <a:pt x="267" y="11327"/>
                    <a:pt x="601" y="10660"/>
                    <a:pt x="1035" y="10026"/>
                  </a:cubicBezTo>
                  <a:cubicBezTo>
                    <a:pt x="1902" y="9158"/>
                    <a:pt x="2636" y="8124"/>
                    <a:pt x="3236" y="7057"/>
                  </a:cubicBezTo>
                  <a:cubicBezTo>
                    <a:pt x="3736" y="5990"/>
                    <a:pt x="4137" y="4188"/>
                    <a:pt x="3570" y="52"/>
                  </a:cubicBezTo>
                  <a:cubicBezTo>
                    <a:pt x="3557" y="15"/>
                    <a:pt x="3536" y="1"/>
                    <a:pt x="3514"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a:off x="4162425" y="2851925"/>
              <a:ext cx="125450" cy="54125"/>
            </a:xfrm>
            <a:custGeom>
              <a:avLst/>
              <a:gdLst/>
              <a:ahLst/>
              <a:cxnLst/>
              <a:rect l="l" t="t" r="r" b="b"/>
              <a:pathLst>
                <a:path w="5018" h="2165" extrusionOk="0">
                  <a:moveTo>
                    <a:pt x="4944" y="1"/>
                  </a:moveTo>
                  <a:cubicBezTo>
                    <a:pt x="4930" y="1"/>
                    <a:pt x="4915" y="7"/>
                    <a:pt x="4899" y="23"/>
                  </a:cubicBezTo>
                  <a:cubicBezTo>
                    <a:pt x="4232" y="557"/>
                    <a:pt x="3498" y="990"/>
                    <a:pt x="2731" y="1324"/>
                  </a:cubicBezTo>
                  <a:cubicBezTo>
                    <a:pt x="1831" y="1624"/>
                    <a:pt x="963" y="1924"/>
                    <a:pt x="29" y="2124"/>
                  </a:cubicBezTo>
                  <a:cubicBezTo>
                    <a:pt x="24" y="2119"/>
                    <a:pt x="20" y="2117"/>
                    <a:pt x="17" y="2117"/>
                  </a:cubicBezTo>
                  <a:cubicBezTo>
                    <a:pt x="0" y="2117"/>
                    <a:pt x="0" y="2165"/>
                    <a:pt x="17" y="2165"/>
                  </a:cubicBezTo>
                  <a:cubicBezTo>
                    <a:pt x="20" y="2165"/>
                    <a:pt x="24" y="2163"/>
                    <a:pt x="29" y="2158"/>
                  </a:cubicBezTo>
                  <a:cubicBezTo>
                    <a:pt x="1063" y="2058"/>
                    <a:pt x="2031" y="1824"/>
                    <a:pt x="2998" y="1491"/>
                  </a:cubicBezTo>
                  <a:cubicBezTo>
                    <a:pt x="3765" y="1224"/>
                    <a:pt x="4466" y="757"/>
                    <a:pt x="4966" y="123"/>
                  </a:cubicBezTo>
                  <a:cubicBezTo>
                    <a:pt x="5017" y="72"/>
                    <a:pt x="4990" y="1"/>
                    <a:pt x="4944"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a:off x="4004700" y="2910025"/>
              <a:ext cx="211850" cy="124275"/>
            </a:xfrm>
            <a:custGeom>
              <a:avLst/>
              <a:gdLst/>
              <a:ahLst/>
              <a:cxnLst/>
              <a:rect l="l" t="t" r="r" b="b"/>
              <a:pathLst>
                <a:path w="8474" h="4971" extrusionOk="0">
                  <a:moveTo>
                    <a:pt x="8473" y="1"/>
                  </a:moveTo>
                  <a:cubicBezTo>
                    <a:pt x="8206" y="34"/>
                    <a:pt x="7973" y="67"/>
                    <a:pt x="7706" y="101"/>
                  </a:cubicBezTo>
                  <a:cubicBezTo>
                    <a:pt x="6538" y="201"/>
                    <a:pt x="5371" y="468"/>
                    <a:pt x="4303" y="868"/>
                  </a:cubicBezTo>
                  <a:cubicBezTo>
                    <a:pt x="2469" y="1635"/>
                    <a:pt x="1135" y="3270"/>
                    <a:pt x="0" y="4837"/>
                  </a:cubicBezTo>
                  <a:cubicBezTo>
                    <a:pt x="0" y="4837"/>
                    <a:pt x="0" y="4871"/>
                    <a:pt x="0" y="4871"/>
                  </a:cubicBezTo>
                  <a:cubicBezTo>
                    <a:pt x="0" y="4904"/>
                    <a:pt x="0" y="4937"/>
                    <a:pt x="34" y="4971"/>
                  </a:cubicBezTo>
                  <a:lnTo>
                    <a:pt x="34" y="4837"/>
                  </a:lnTo>
                  <a:cubicBezTo>
                    <a:pt x="1468" y="3436"/>
                    <a:pt x="4337" y="1001"/>
                    <a:pt x="7306" y="334"/>
                  </a:cubicBezTo>
                  <a:cubicBezTo>
                    <a:pt x="7706" y="234"/>
                    <a:pt x="8073" y="134"/>
                    <a:pt x="8473"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a:off x="4000525" y="2634000"/>
              <a:ext cx="170975" cy="276875"/>
            </a:xfrm>
            <a:custGeom>
              <a:avLst/>
              <a:gdLst/>
              <a:ahLst/>
              <a:cxnLst/>
              <a:rect l="l" t="t" r="r" b="b"/>
              <a:pathLst>
                <a:path w="6839" h="11075" extrusionOk="0">
                  <a:moveTo>
                    <a:pt x="6839" y="0"/>
                  </a:moveTo>
                  <a:cubicBezTo>
                    <a:pt x="6372" y="134"/>
                    <a:pt x="5938" y="300"/>
                    <a:pt x="5505" y="467"/>
                  </a:cubicBezTo>
                  <a:cubicBezTo>
                    <a:pt x="4504" y="834"/>
                    <a:pt x="3570" y="1335"/>
                    <a:pt x="2803" y="2035"/>
                  </a:cubicBezTo>
                  <a:cubicBezTo>
                    <a:pt x="1302" y="3436"/>
                    <a:pt x="368" y="5337"/>
                    <a:pt x="134" y="7372"/>
                  </a:cubicBezTo>
                  <a:cubicBezTo>
                    <a:pt x="1" y="8606"/>
                    <a:pt x="34" y="9841"/>
                    <a:pt x="267" y="11075"/>
                  </a:cubicBezTo>
                  <a:cubicBezTo>
                    <a:pt x="401" y="8973"/>
                    <a:pt x="668" y="7005"/>
                    <a:pt x="1335" y="5371"/>
                  </a:cubicBezTo>
                  <a:cubicBezTo>
                    <a:pt x="2402" y="2769"/>
                    <a:pt x="4404" y="1068"/>
                    <a:pt x="6839"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a:off x="3947150" y="2771275"/>
              <a:ext cx="35900" cy="274300"/>
            </a:xfrm>
            <a:custGeom>
              <a:avLst/>
              <a:gdLst/>
              <a:ahLst/>
              <a:cxnLst/>
              <a:rect l="l" t="t" r="r" b="b"/>
              <a:pathLst>
                <a:path w="1436" h="10972" extrusionOk="0">
                  <a:moveTo>
                    <a:pt x="1100" y="0"/>
                  </a:moveTo>
                  <a:cubicBezTo>
                    <a:pt x="1088" y="0"/>
                    <a:pt x="1077" y="4"/>
                    <a:pt x="1068" y="13"/>
                  </a:cubicBezTo>
                  <a:cubicBezTo>
                    <a:pt x="301" y="1681"/>
                    <a:pt x="1" y="3516"/>
                    <a:pt x="234" y="5350"/>
                  </a:cubicBezTo>
                  <a:cubicBezTo>
                    <a:pt x="434" y="7252"/>
                    <a:pt x="1001" y="9053"/>
                    <a:pt x="1368" y="10921"/>
                  </a:cubicBezTo>
                  <a:cubicBezTo>
                    <a:pt x="1368" y="10954"/>
                    <a:pt x="1385" y="10971"/>
                    <a:pt x="1402" y="10971"/>
                  </a:cubicBezTo>
                  <a:cubicBezTo>
                    <a:pt x="1418" y="10971"/>
                    <a:pt x="1435" y="10954"/>
                    <a:pt x="1435" y="10921"/>
                  </a:cubicBezTo>
                  <a:cubicBezTo>
                    <a:pt x="1368" y="10254"/>
                    <a:pt x="1235" y="9620"/>
                    <a:pt x="1102" y="8953"/>
                  </a:cubicBezTo>
                  <a:cubicBezTo>
                    <a:pt x="1102" y="8953"/>
                    <a:pt x="1087" y="8968"/>
                    <a:pt x="1077" y="8968"/>
                  </a:cubicBezTo>
                  <a:cubicBezTo>
                    <a:pt x="1072" y="8968"/>
                    <a:pt x="1068" y="8964"/>
                    <a:pt x="1068" y="8953"/>
                  </a:cubicBezTo>
                  <a:lnTo>
                    <a:pt x="1068" y="8786"/>
                  </a:lnTo>
                  <a:cubicBezTo>
                    <a:pt x="1102" y="8853"/>
                    <a:pt x="1102" y="8886"/>
                    <a:pt x="1102" y="8920"/>
                  </a:cubicBezTo>
                  <a:cubicBezTo>
                    <a:pt x="1235" y="7585"/>
                    <a:pt x="1168" y="6251"/>
                    <a:pt x="968" y="4917"/>
                  </a:cubicBezTo>
                  <a:cubicBezTo>
                    <a:pt x="868" y="4250"/>
                    <a:pt x="768" y="3549"/>
                    <a:pt x="735" y="2849"/>
                  </a:cubicBezTo>
                  <a:cubicBezTo>
                    <a:pt x="701" y="2282"/>
                    <a:pt x="735" y="1714"/>
                    <a:pt x="835" y="1147"/>
                  </a:cubicBezTo>
                  <a:cubicBezTo>
                    <a:pt x="935" y="780"/>
                    <a:pt x="1035" y="413"/>
                    <a:pt x="1168" y="80"/>
                  </a:cubicBezTo>
                  <a:cubicBezTo>
                    <a:pt x="1168" y="31"/>
                    <a:pt x="1133" y="0"/>
                    <a:pt x="1100"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a:off x="3973850" y="2991750"/>
              <a:ext cx="850" cy="3975"/>
            </a:xfrm>
            <a:custGeom>
              <a:avLst/>
              <a:gdLst/>
              <a:ahLst/>
              <a:cxnLst/>
              <a:rect l="l" t="t" r="r" b="b"/>
              <a:pathLst>
                <a:path w="34" h="159" extrusionOk="0">
                  <a:moveTo>
                    <a:pt x="0" y="1"/>
                  </a:moveTo>
                  <a:cubicBezTo>
                    <a:pt x="0" y="34"/>
                    <a:pt x="34" y="101"/>
                    <a:pt x="0" y="134"/>
                  </a:cubicBezTo>
                  <a:cubicBezTo>
                    <a:pt x="0" y="151"/>
                    <a:pt x="9" y="159"/>
                    <a:pt x="17" y="159"/>
                  </a:cubicBezTo>
                  <a:cubicBezTo>
                    <a:pt x="25" y="159"/>
                    <a:pt x="34" y="151"/>
                    <a:pt x="34" y="134"/>
                  </a:cubicBezTo>
                  <a:cubicBezTo>
                    <a:pt x="34" y="101"/>
                    <a:pt x="34" y="34"/>
                    <a:pt x="0"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4"/>
            <p:cNvSpPr/>
            <p:nvPr/>
          </p:nvSpPr>
          <p:spPr>
            <a:xfrm>
              <a:off x="3894625" y="2566450"/>
              <a:ext cx="55050" cy="147625"/>
            </a:xfrm>
            <a:custGeom>
              <a:avLst/>
              <a:gdLst/>
              <a:ahLst/>
              <a:cxnLst/>
              <a:rect l="l" t="t" r="r" b="b"/>
              <a:pathLst>
                <a:path w="2202" h="5905" extrusionOk="0">
                  <a:moveTo>
                    <a:pt x="0" y="0"/>
                  </a:moveTo>
                  <a:cubicBezTo>
                    <a:pt x="1201" y="1768"/>
                    <a:pt x="1935" y="3803"/>
                    <a:pt x="2135" y="5905"/>
                  </a:cubicBezTo>
                  <a:cubicBezTo>
                    <a:pt x="2202" y="5004"/>
                    <a:pt x="2102" y="4103"/>
                    <a:pt x="1868" y="3236"/>
                  </a:cubicBezTo>
                  <a:cubicBezTo>
                    <a:pt x="1535" y="2002"/>
                    <a:pt x="901" y="901"/>
                    <a:pt x="0" y="0"/>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a:off x="4010525" y="2627975"/>
              <a:ext cx="134900" cy="101100"/>
            </a:xfrm>
            <a:custGeom>
              <a:avLst/>
              <a:gdLst/>
              <a:ahLst/>
              <a:cxnLst/>
              <a:rect l="l" t="t" r="r" b="b"/>
              <a:pathLst>
                <a:path w="5396" h="4044" extrusionOk="0">
                  <a:moveTo>
                    <a:pt x="5321" y="1"/>
                  </a:moveTo>
                  <a:cubicBezTo>
                    <a:pt x="5315" y="1"/>
                    <a:pt x="5309" y="3"/>
                    <a:pt x="5305" y="8"/>
                  </a:cubicBezTo>
                  <a:cubicBezTo>
                    <a:pt x="3103" y="608"/>
                    <a:pt x="735" y="1709"/>
                    <a:pt x="1" y="4044"/>
                  </a:cubicBezTo>
                  <a:lnTo>
                    <a:pt x="34" y="4044"/>
                  </a:lnTo>
                  <a:cubicBezTo>
                    <a:pt x="501" y="3043"/>
                    <a:pt x="1268" y="2176"/>
                    <a:pt x="2236" y="1609"/>
                  </a:cubicBezTo>
                  <a:cubicBezTo>
                    <a:pt x="3237" y="1042"/>
                    <a:pt x="4271" y="508"/>
                    <a:pt x="5338" y="74"/>
                  </a:cubicBezTo>
                  <a:cubicBezTo>
                    <a:pt x="5395" y="74"/>
                    <a:pt x="5354" y="1"/>
                    <a:pt x="5321"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4085075" y="2508675"/>
              <a:ext cx="119625" cy="102225"/>
            </a:xfrm>
            <a:custGeom>
              <a:avLst/>
              <a:gdLst/>
              <a:ahLst/>
              <a:cxnLst/>
              <a:rect l="l" t="t" r="r" b="b"/>
              <a:pathLst>
                <a:path w="4785" h="4089" extrusionOk="0">
                  <a:moveTo>
                    <a:pt x="4695" y="1"/>
                  </a:moveTo>
                  <a:cubicBezTo>
                    <a:pt x="4683" y="1"/>
                    <a:pt x="4670" y="3"/>
                    <a:pt x="4658" y="10"/>
                  </a:cubicBezTo>
                  <a:cubicBezTo>
                    <a:pt x="3824" y="744"/>
                    <a:pt x="3057" y="1544"/>
                    <a:pt x="2156" y="2211"/>
                  </a:cubicBezTo>
                  <a:cubicBezTo>
                    <a:pt x="1422" y="2778"/>
                    <a:pt x="588" y="3212"/>
                    <a:pt x="54" y="4013"/>
                  </a:cubicBezTo>
                  <a:cubicBezTo>
                    <a:pt x="0" y="4040"/>
                    <a:pt x="56" y="4088"/>
                    <a:pt x="96" y="4088"/>
                  </a:cubicBezTo>
                  <a:cubicBezTo>
                    <a:pt x="106" y="4088"/>
                    <a:pt x="115" y="4086"/>
                    <a:pt x="121" y="4079"/>
                  </a:cubicBezTo>
                  <a:cubicBezTo>
                    <a:pt x="788" y="3312"/>
                    <a:pt x="1756" y="2878"/>
                    <a:pt x="2556" y="2278"/>
                  </a:cubicBezTo>
                  <a:cubicBezTo>
                    <a:pt x="3390" y="1611"/>
                    <a:pt x="4124" y="877"/>
                    <a:pt x="4758" y="76"/>
                  </a:cubicBezTo>
                  <a:cubicBezTo>
                    <a:pt x="4785" y="49"/>
                    <a:pt x="4746" y="1"/>
                    <a:pt x="4695"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a:off x="4197325" y="2492225"/>
              <a:ext cx="293575" cy="90100"/>
            </a:xfrm>
            <a:custGeom>
              <a:avLst/>
              <a:gdLst/>
              <a:ahLst/>
              <a:cxnLst/>
              <a:rect l="l" t="t" r="r" b="b"/>
              <a:pathLst>
                <a:path w="11743" h="3604" extrusionOk="0">
                  <a:moveTo>
                    <a:pt x="11743" y="1"/>
                  </a:moveTo>
                  <a:lnTo>
                    <a:pt x="11743" y="1"/>
                  </a:lnTo>
                  <a:cubicBezTo>
                    <a:pt x="9641" y="2602"/>
                    <a:pt x="6572" y="2502"/>
                    <a:pt x="3570" y="2869"/>
                  </a:cubicBezTo>
                  <a:cubicBezTo>
                    <a:pt x="2369" y="3003"/>
                    <a:pt x="1168" y="3270"/>
                    <a:pt x="1" y="3603"/>
                  </a:cubicBezTo>
                  <a:cubicBezTo>
                    <a:pt x="2002" y="3370"/>
                    <a:pt x="3970" y="3536"/>
                    <a:pt x="5972" y="3270"/>
                  </a:cubicBezTo>
                  <a:cubicBezTo>
                    <a:pt x="7006" y="3136"/>
                    <a:pt x="8007" y="2869"/>
                    <a:pt x="8974" y="2469"/>
                  </a:cubicBezTo>
                  <a:cubicBezTo>
                    <a:pt x="9408" y="2302"/>
                    <a:pt x="9841" y="2069"/>
                    <a:pt x="10242" y="1802"/>
                  </a:cubicBezTo>
                  <a:cubicBezTo>
                    <a:pt x="10608" y="1468"/>
                    <a:pt x="10942" y="1101"/>
                    <a:pt x="11242" y="701"/>
                  </a:cubicBezTo>
                  <a:cubicBezTo>
                    <a:pt x="11409" y="468"/>
                    <a:pt x="11576" y="234"/>
                    <a:pt x="11743"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a:off x="4209850" y="2375475"/>
              <a:ext cx="185975" cy="158475"/>
            </a:xfrm>
            <a:custGeom>
              <a:avLst/>
              <a:gdLst/>
              <a:ahLst/>
              <a:cxnLst/>
              <a:rect l="l" t="t" r="r" b="b"/>
              <a:pathLst>
                <a:path w="7439" h="6339" extrusionOk="0">
                  <a:moveTo>
                    <a:pt x="7439" y="1"/>
                  </a:moveTo>
                  <a:lnTo>
                    <a:pt x="7439" y="1"/>
                  </a:lnTo>
                  <a:cubicBezTo>
                    <a:pt x="4137" y="601"/>
                    <a:pt x="2135" y="4003"/>
                    <a:pt x="0" y="6338"/>
                  </a:cubicBezTo>
                  <a:cubicBezTo>
                    <a:pt x="1435" y="5271"/>
                    <a:pt x="2702" y="4003"/>
                    <a:pt x="3870" y="2602"/>
                  </a:cubicBezTo>
                  <a:cubicBezTo>
                    <a:pt x="4737" y="1402"/>
                    <a:pt x="6171" y="568"/>
                    <a:pt x="7439" y="1"/>
                  </a:cubicBezTo>
                  <a:close/>
                </a:path>
              </a:pathLst>
            </a:custGeom>
            <a:solidFill>
              <a:srgbClr val="EBEBEB"/>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a:off x="2584525" y="3834025"/>
              <a:ext cx="8350" cy="20875"/>
            </a:xfrm>
            <a:custGeom>
              <a:avLst/>
              <a:gdLst/>
              <a:ahLst/>
              <a:cxnLst/>
              <a:rect l="l" t="t" r="r" b="b"/>
              <a:pathLst>
                <a:path w="334" h="835" extrusionOk="0">
                  <a:moveTo>
                    <a:pt x="0" y="0"/>
                  </a:moveTo>
                  <a:cubicBezTo>
                    <a:pt x="0" y="267"/>
                    <a:pt x="0" y="534"/>
                    <a:pt x="34" y="834"/>
                  </a:cubicBezTo>
                  <a:lnTo>
                    <a:pt x="334" y="834"/>
                  </a:lnTo>
                  <a:cubicBezTo>
                    <a:pt x="300" y="534"/>
                    <a:pt x="300" y="267"/>
                    <a:pt x="300"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a:off x="2592850" y="2694025"/>
              <a:ext cx="2521000" cy="1766300"/>
            </a:xfrm>
            <a:custGeom>
              <a:avLst/>
              <a:gdLst/>
              <a:ahLst/>
              <a:cxnLst/>
              <a:rect l="l" t="t" r="r" b="b"/>
              <a:pathLst>
                <a:path w="100840" h="70652" extrusionOk="0">
                  <a:moveTo>
                    <a:pt x="100673" y="1"/>
                  </a:moveTo>
                  <a:cubicBezTo>
                    <a:pt x="100206" y="268"/>
                    <a:pt x="99705" y="568"/>
                    <a:pt x="99238" y="835"/>
                  </a:cubicBezTo>
                  <a:lnTo>
                    <a:pt x="99405" y="1102"/>
                  </a:lnTo>
                  <a:cubicBezTo>
                    <a:pt x="99872" y="835"/>
                    <a:pt x="100339" y="535"/>
                    <a:pt x="100839" y="268"/>
                  </a:cubicBezTo>
                  <a:lnTo>
                    <a:pt x="100673" y="1"/>
                  </a:lnTo>
                  <a:close/>
                  <a:moveTo>
                    <a:pt x="97470" y="1936"/>
                  </a:moveTo>
                  <a:cubicBezTo>
                    <a:pt x="97003" y="2236"/>
                    <a:pt x="96536" y="2569"/>
                    <a:pt x="96069" y="2870"/>
                  </a:cubicBezTo>
                  <a:lnTo>
                    <a:pt x="96269" y="3137"/>
                  </a:lnTo>
                  <a:cubicBezTo>
                    <a:pt x="96703" y="2836"/>
                    <a:pt x="97170" y="2503"/>
                    <a:pt x="97637" y="2203"/>
                  </a:cubicBezTo>
                  <a:lnTo>
                    <a:pt x="97470" y="1936"/>
                  </a:lnTo>
                  <a:close/>
                  <a:moveTo>
                    <a:pt x="94401" y="4104"/>
                  </a:moveTo>
                  <a:cubicBezTo>
                    <a:pt x="93934" y="4437"/>
                    <a:pt x="93501" y="4804"/>
                    <a:pt x="93067" y="5138"/>
                  </a:cubicBezTo>
                  <a:lnTo>
                    <a:pt x="93267" y="5405"/>
                  </a:lnTo>
                  <a:cubicBezTo>
                    <a:pt x="93701" y="5038"/>
                    <a:pt x="94135" y="4704"/>
                    <a:pt x="94568" y="4371"/>
                  </a:cubicBezTo>
                  <a:lnTo>
                    <a:pt x="94401" y="4104"/>
                  </a:lnTo>
                  <a:close/>
                  <a:moveTo>
                    <a:pt x="91499" y="6506"/>
                  </a:moveTo>
                  <a:cubicBezTo>
                    <a:pt x="91066" y="6873"/>
                    <a:pt x="90632" y="7240"/>
                    <a:pt x="90232" y="7640"/>
                  </a:cubicBezTo>
                  <a:lnTo>
                    <a:pt x="90432" y="7873"/>
                  </a:lnTo>
                  <a:cubicBezTo>
                    <a:pt x="90866" y="7473"/>
                    <a:pt x="91266" y="7106"/>
                    <a:pt x="91700" y="6739"/>
                  </a:cubicBezTo>
                  <a:lnTo>
                    <a:pt x="91499" y="6506"/>
                  </a:lnTo>
                  <a:close/>
                  <a:moveTo>
                    <a:pt x="88731" y="9074"/>
                  </a:moveTo>
                  <a:cubicBezTo>
                    <a:pt x="88330" y="9474"/>
                    <a:pt x="87964" y="9875"/>
                    <a:pt x="87563" y="10275"/>
                  </a:cubicBezTo>
                  <a:lnTo>
                    <a:pt x="87797" y="10509"/>
                  </a:lnTo>
                  <a:cubicBezTo>
                    <a:pt x="88164" y="10108"/>
                    <a:pt x="88564" y="9708"/>
                    <a:pt x="88964" y="9308"/>
                  </a:cubicBezTo>
                  <a:lnTo>
                    <a:pt x="88731" y="9074"/>
                  </a:lnTo>
                  <a:close/>
                  <a:moveTo>
                    <a:pt x="86162" y="11843"/>
                  </a:moveTo>
                  <a:cubicBezTo>
                    <a:pt x="85795" y="12276"/>
                    <a:pt x="85428" y="12677"/>
                    <a:pt x="85061" y="13110"/>
                  </a:cubicBezTo>
                  <a:lnTo>
                    <a:pt x="85328" y="13311"/>
                  </a:lnTo>
                  <a:cubicBezTo>
                    <a:pt x="85662" y="12877"/>
                    <a:pt x="86029" y="12477"/>
                    <a:pt x="86396" y="12043"/>
                  </a:cubicBezTo>
                  <a:lnTo>
                    <a:pt x="86162" y="11843"/>
                  </a:lnTo>
                  <a:close/>
                  <a:moveTo>
                    <a:pt x="83761" y="14745"/>
                  </a:moveTo>
                  <a:cubicBezTo>
                    <a:pt x="83427" y="15179"/>
                    <a:pt x="83093" y="15612"/>
                    <a:pt x="82760" y="16079"/>
                  </a:cubicBezTo>
                  <a:lnTo>
                    <a:pt x="82993" y="16246"/>
                  </a:lnTo>
                  <a:cubicBezTo>
                    <a:pt x="83327" y="15812"/>
                    <a:pt x="83660" y="15379"/>
                    <a:pt x="83994" y="14945"/>
                  </a:cubicBezTo>
                  <a:lnTo>
                    <a:pt x="83761" y="14745"/>
                  </a:lnTo>
                  <a:close/>
                  <a:moveTo>
                    <a:pt x="81526" y="17780"/>
                  </a:moveTo>
                  <a:cubicBezTo>
                    <a:pt x="81192" y="18214"/>
                    <a:pt x="80892" y="18681"/>
                    <a:pt x="80592" y="19148"/>
                  </a:cubicBezTo>
                  <a:lnTo>
                    <a:pt x="80825" y="19315"/>
                  </a:lnTo>
                  <a:cubicBezTo>
                    <a:pt x="81159" y="18848"/>
                    <a:pt x="81459" y="18414"/>
                    <a:pt x="81792" y="17947"/>
                  </a:cubicBezTo>
                  <a:lnTo>
                    <a:pt x="81526" y="17780"/>
                  </a:lnTo>
                  <a:close/>
                  <a:moveTo>
                    <a:pt x="79424" y="20883"/>
                  </a:moveTo>
                  <a:cubicBezTo>
                    <a:pt x="79124" y="21350"/>
                    <a:pt x="78824" y="21817"/>
                    <a:pt x="78557" y="22317"/>
                  </a:cubicBezTo>
                  <a:lnTo>
                    <a:pt x="78824" y="22450"/>
                  </a:lnTo>
                  <a:cubicBezTo>
                    <a:pt x="79091" y="21983"/>
                    <a:pt x="79424" y="21516"/>
                    <a:pt x="79691" y="21049"/>
                  </a:cubicBezTo>
                  <a:lnTo>
                    <a:pt x="79424" y="20883"/>
                  </a:lnTo>
                  <a:close/>
                  <a:moveTo>
                    <a:pt x="77456" y="24085"/>
                  </a:moveTo>
                  <a:cubicBezTo>
                    <a:pt x="77189" y="24585"/>
                    <a:pt x="76922" y="25052"/>
                    <a:pt x="76622" y="25519"/>
                  </a:cubicBezTo>
                  <a:lnTo>
                    <a:pt x="76922" y="25686"/>
                  </a:lnTo>
                  <a:cubicBezTo>
                    <a:pt x="77189" y="25219"/>
                    <a:pt x="77456" y="24719"/>
                    <a:pt x="77756" y="24252"/>
                  </a:cubicBezTo>
                  <a:lnTo>
                    <a:pt x="77456" y="24085"/>
                  </a:lnTo>
                  <a:close/>
                  <a:moveTo>
                    <a:pt x="75588" y="27387"/>
                  </a:moveTo>
                  <a:cubicBezTo>
                    <a:pt x="75321" y="27854"/>
                    <a:pt x="75054" y="28355"/>
                    <a:pt x="74787" y="28855"/>
                  </a:cubicBezTo>
                  <a:lnTo>
                    <a:pt x="75088" y="28988"/>
                  </a:lnTo>
                  <a:lnTo>
                    <a:pt x="75088" y="28955"/>
                  </a:lnTo>
                  <a:cubicBezTo>
                    <a:pt x="75355" y="28488"/>
                    <a:pt x="75621" y="27988"/>
                    <a:pt x="75888" y="27521"/>
                  </a:cubicBezTo>
                  <a:lnTo>
                    <a:pt x="75588" y="27387"/>
                  </a:lnTo>
                  <a:close/>
                  <a:moveTo>
                    <a:pt x="73820" y="30690"/>
                  </a:moveTo>
                  <a:lnTo>
                    <a:pt x="73053" y="32191"/>
                  </a:lnTo>
                  <a:lnTo>
                    <a:pt x="73353" y="32324"/>
                  </a:lnTo>
                  <a:lnTo>
                    <a:pt x="73353" y="32291"/>
                  </a:lnTo>
                  <a:cubicBezTo>
                    <a:pt x="73587" y="31790"/>
                    <a:pt x="73853" y="31290"/>
                    <a:pt x="74087" y="30856"/>
                  </a:cubicBezTo>
                  <a:lnTo>
                    <a:pt x="73820" y="30690"/>
                  </a:lnTo>
                  <a:close/>
                  <a:moveTo>
                    <a:pt x="72119" y="34025"/>
                  </a:moveTo>
                  <a:cubicBezTo>
                    <a:pt x="71852" y="34526"/>
                    <a:pt x="71585" y="35026"/>
                    <a:pt x="71352" y="35526"/>
                  </a:cubicBezTo>
                  <a:lnTo>
                    <a:pt x="71652" y="35660"/>
                  </a:lnTo>
                  <a:lnTo>
                    <a:pt x="71652" y="35626"/>
                  </a:lnTo>
                  <a:cubicBezTo>
                    <a:pt x="71885" y="35126"/>
                    <a:pt x="72152" y="34659"/>
                    <a:pt x="72386" y="34159"/>
                  </a:cubicBezTo>
                  <a:lnTo>
                    <a:pt x="72119" y="34025"/>
                  </a:lnTo>
                  <a:close/>
                  <a:moveTo>
                    <a:pt x="70451" y="37394"/>
                  </a:moveTo>
                  <a:lnTo>
                    <a:pt x="69684" y="38896"/>
                  </a:lnTo>
                  <a:lnTo>
                    <a:pt x="69984" y="39029"/>
                  </a:lnTo>
                  <a:lnTo>
                    <a:pt x="70718" y="37528"/>
                  </a:lnTo>
                  <a:lnTo>
                    <a:pt x="70451" y="37394"/>
                  </a:lnTo>
                  <a:close/>
                  <a:moveTo>
                    <a:pt x="68750" y="40764"/>
                  </a:moveTo>
                  <a:cubicBezTo>
                    <a:pt x="68516" y="41264"/>
                    <a:pt x="68249" y="41764"/>
                    <a:pt x="68016" y="42231"/>
                  </a:cubicBezTo>
                  <a:lnTo>
                    <a:pt x="68283" y="42398"/>
                  </a:lnTo>
                  <a:lnTo>
                    <a:pt x="69050" y="40897"/>
                  </a:lnTo>
                  <a:lnTo>
                    <a:pt x="68750" y="40764"/>
                  </a:lnTo>
                  <a:close/>
                  <a:moveTo>
                    <a:pt x="67049" y="44099"/>
                  </a:moveTo>
                  <a:cubicBezTo>
                    <a:pt x="66782" y="44600"/>
                    <a:pt x="66515" y="45100"/>
                    <a:pt x="66248" y="45567"/>
                  </a:cubicBezTo>
                  <a:lnTo>
                    <a:pt x="66548" y="45734"/>
                  </a:lnTo>
                  <a:lnTo>
                    <a:pt x="66548" y="45700"/>
                  </a:lnTo>
                  <a:cubicBezTo>
                    <a:pt x="66815" y="45200"/>
                    <a:pt x="67049" y="44733"/>
                    <a:pt x="67315" y="44233"/>
                  </a:cubicBezTo>
                  <a:lnTo>
                    <a:pt x="67049" y="44099"/>
                  </a:lnTo>
                  <a:close/>
                  <a:moveTo>
                    <a:pt x="65281" y="47402"/>
                  </a:moveTo>
                  <a:cubicBezTo>
                    <a:pt x="65014" y="47902"/>
                    <a:pt x="64714" y="48369"/>
                    <a:pt x="64447" y="48869"/>
                  </a:cubicBezTo>
                  <a:lnTo>
                    <a:pt x="64714" y="49003"/>
                  </a:lnTo>
                  <a:cubicBezTo>
                    <a:pt x="65014" y="48536"/>
                    <a:pt x="65281" y="48035"/>
                    <a:pt x="65548" y="47568"/>
                  </a:cubicBezTo>
                  <a:lnTo>
                    <a:pt x="65281" y="47402"/>
                  </a:lnTo>
                  <a:close/>
                  <a:moveTo>
                    <a:pt x="301" y="48469"/>
                  </a:moveTo>
                  <a:lnTo>
                    <a:pt x="1" y="48536"/>
                  </a:lnTo>
                  <a:cubicBezTo>
                    <a:pt x="134" y="49069"/>
                    <a:pt x="268" y="49603"/>
                    <a:pt x="434" y="50137"/>
                  </a:cubicBezTo>
                  <a:lnTo>
                    <a:pt x="735" y="50037"/>
                  </a:lnTo>
                  <a:cubicBezTo>
                    <a:pt x="568" y="49503"/>
                    <a:pt x="434" y="48969"/>
                    <a:pt x="301" y="48469"/>
                  </a:cubicBezTo>
                  <a:close/>
                  <a:moveTo>
                    <a:pt x="63413" y="50637"/>
                  </a:moveTo>
                  <a:cubicBezTo>
                    <a:pt x="63112" y="51138"/>
                    <a:pt x="62812" y="51605"/>
                    <a:pt x="62545" y="52072"/>
                  </a:cubicBezTo>
                  <a:lnTo>
                    <a:pt x="62812" y="52238"/>
                  </a:lnTo>
                  <a:cubicBezTo>
                    <a:pt x="63079" y="51771"/>
                    <a:pt x="63379" y="51304"/>
                    <a:pt x="63680" y="50804"/>
                  </a:cubicBezTo>
                  <a:lnTo>
                    <a:pt x="63413" y="50637"/>
                  </a:lnTo>
                  <a:close/>
                  <a:moveTo>
                    <a:pt x="1502" y="51972"/>
                  </a:moveTo>
                  <a:lnTo>
                    <a:pt x="1202" y="52105"/>
                  </a:lnTo>
                  <a:cubicBezTo>
                    <a:pt x="1435" y="52605"/>
                    <a:pt x="1702" y="53106"/>
                    <a:pt x="1969" y="53606"/>
                  </a:cubicBezTo>
                  <a:lnTo>
                    <a:pt x="2236" y="53439"/>
                  </a:lnTo>
                  <a:cubicBezTo>
                    <a:pt x="1969" y="52972"/>
                    <a:pt x="1735" y="52472"/>
                    <a:pt x="1502" y="51972"/>
                  </a:cubicBezTo>
                  <a:close/>
                  <a:moveTo>
                    <a:pt x="61411" y="53806"/>
                  </a:moveTo>
                  <a:cubicBezTo>
                    <a:pt x="61078" y="54273"/>
                    <a:pt x="60777" y="54740"/>
                    <a:pt x="60444" y="55174"/>
                  </a:cubicBezTo>
                  <a:lnTo>
                    <a:pt x="60711" y="55374"/>
                  </a:lnTo>
                  <a:cubicBezTo>
                    <a:pt x="61044" y="54907"/>
                    <a:pt x="61345" y="54473"/>
                    <a:pt x="61645" y="54006"/>
                  </a:cubicBezTo>
                  <a:lnTo>
                    <a:pt x="61411" y="53806"/>
                  </a:lnTo>
                  <a:close/>
                  <a:moveTo>
                    <a:pt x="3303" y="55241"/>
                  </a:moveTo>
                  <a:lnTo>
                    <a:pt x="3036" y="55407"/>
                  </a:lnTo>
                  <a:cubicBezTo>
                    <a:pt x="3336" y="55874"/>
                    <a:pt x="3670" y="56341"/>
                    <a:pt x="4004" y="56775"/>
                  </a:cubicBezTo>
                  <a:lnTo>
                    <a:pt x="4270" y="56608"/>
                  </a:lnTo>
                  <a:cubicBezTo>
                    <a:pt x="3937" y="56141"/>
                    <a:pt x="3603" y="55674"/>
                    <a:pt x="3303" y="55241"/>
                  </a:cubicBezTo>
                  <a:close/>
                  <a:moveTo>
                    <a:pt x="59210" y="56842"/>
                  </a:moveTo>
                  <a:cubicBezTo>
                    <a:pt x="58876" y="57309"/>
                    <a:pt x="58509" y="57742"/>
                    <a:pt x="58176" y="58143"/>
                  </a:cubicBezTo>
                  <a:lnTo>
                    <a:pt x="58409" y="58343"/>
                  </a:lnTo>
                  <a:cubicBezTo>
                    <a:pt x="58776" y="57942"/>
                    <a:pt x="59110" y="57509"/>
                    <a:pt x="59477" y="57042"/>
                  </a:cubicBezTo>
                  <a:lnTo>
                    <a:pt x="59210" y="56842"/>
                  </a:lnTo>
                  <a:close/>
                  <a:moveTo>
                    <a:pt x="5538" y="58209"/>
                  </a:moveTo>
                  <a:lnTo>
                    <a:pt x="5305" y="58409"/>
                  </a:lnTo>
                  <a:cubicBezTo>
                    <a:pt x="5671" y="58843"/>
                    <a:pt x="6072" y="59243"/>
                    <a:pt x="6439" y="59677"/>
                  </a:cubicBezTo>
                  <a:lnTo>
                    <a:pt x="6672" y="59477"/>
                  </a:lnTo>
                  <a:cubicBezTo>
                    <a:pt x="6272" y="59043"/>
                    <a:pt x="5905" y="58643"/>
                    <a:pt x="5538" y="58209"/>
                  </a:cubicBezTo>
                  <a:close/>
                  <a:moveTo>
                    <a:pt x="56841" y="59744"/>
                  </a:moveTo>
                  <a:cubicBezTo>
                    <a:pt x="56441" y="60144"/>
                    <a:pt x="56041" y="60544"/>
                    <a:pt x="55674" y="60911"/>
                  </a:cubicBezTo>
                  <a:lnTo>
                    <a:pt x="55891" y="61128"/>
                  </a:lnTo>
                  <a:lnTo>
                    <a:pt x="55891" y="61128"/>
                  </a:lnTo>
                  <a:cubicBezTo>
                    <a:pt x="56284" y="60733"/>
                    <a:pt x="56647" y="60339"/>
                    <a:pt x="57041" y="59944"/>
                  </a:cubicBezTo>
                  <a:lnTo>
                    <a:pt x="56841" y="59744"/>
                  </a:lnTo>
                  <a:close/>
                  <a:moveTo>
                    <a:pt x="55891" y="61128"/>
                  </a:moveTo>
                  <a:cubicBezTo>
                    <a:pt x="55885" y="61134"/>
                    <a:pt x="55880" y="61139"/>
                    <a:pt x="55874" y="61145"/>
                  </a:cubicBezTo>
                  <a:lnTo>
                    <a:pt x="55907" y="61145"/>
                  </a:lnTo>
                  <a:lnTo>
                    <a:pt x="55891" y="61128"/>
                  </a:lnTo>
                  <a:close/>
                  <a:moveTo>
                    <a:pt x="8173" y="60911"/>
                  </a:moveTo>
                  <a:lnTo>
                    <a:pt x="7973" y="61145"/>
                  </a:lnTo>
                  <a:cubicBezTo>
                    <a:pt x="8373" y="61512"/>
                    <a:pt x="8807" y="61879"/>
                    <a:pt x="9207" y="62246"/>
                  </a:cubicBezTo>
                  <a:lnTo>
                    <a:pt x="9441" y="62012"/>
                  </a:lnTo>
                  <a:cubicBezTo>
                    <a:pt x="9007" y="61645"/>
                    <a:pt x="8607" y="61278"/>
                    <a:pt x="8173" y="60911"/>
                  </a:cubicBezTo>
                  <a:close/>
                  <a:moveTo>
                    <a:pt x="54139" y="62346"/>
                  </a:moveTo>
                  <a:cubicBezTo>
                    <a:pt x="53739" y="62713"/>
                    <a:pt x="53305" y="63079"/>
                    <a:pt x="52872" y="63413"/>
                  </a:cubicBezTo>
                  <a:lnTo>
                    <a:pt x="53059" y="63631"/>
                  </a:lnTo>
                  <a:lnTo>
                    <a:pt x="53059" y="63631"/>
                  </a:lnTo>
                  <a:cubicBezTo>
                    <a:pt x="53487" y="63302"/>
                    <a:pt x="53946" y="62940"/>
                    <a:pt x="54373" y="62579"/>
                  </a:cubicBezTo>
                  <a:lnTo>
                    <a:pt x="54139" y="62346"/>
                  </a:lnTo>
                  <a:close/>
                  <a:moveTo>
                    <a:pt x="53059" y="63631"/>
                  </a:moveTo>
                  <a:lnTo>
                    <a:pt x="53059" y="63631"/>
                  </a:lnTo>
                  <a:cubicBezTo>
                    <a:pt x="53052" y="63636"/>
                    <a:pt x="53045" y="63641"/>
                    <a:pt x="53039" y="63647"/>
                  </a:cubicBezTo>
                  <a:lnTo>
                    <a:pt x="53072" y="63647"/>
                  </a:lnTo>
                  <a:lnTo>
                    <a:pt x="53059" y="63631"/>
                  </a:lnTo>
                  <a:close/>
                  <a:moveTo>
                    <a:pt x="11042" y="63313"/>
                  </a:moveTo>
                  <a:lnTo>
                    <a:pt x="10842" y="63546"/>
                  </a:lnTo>
                  <a:cubicBezTo>
                    <a:pt x="11275" y="63880"/>
                    <a:pt x="11742" y="64214"/>
                    <a:pt x="12209" y="64514"/>
                  </a:cubicBezTo>
                  <a:lnTo>
                    <a:pt x="12376" y="64280"/>
                  </a:lnTo>
                  <a:cubicBezTo>
                    <a:pt x="11909" y="63947"/>
                    <a:pt x="11476" y="63647"/>
                    <a:pt x="11042" y="63313"/>
                  </a:cubicBezTo>
                  <a:close/>
                  <a:moveTo>
                    <a:pt x="51204" y="64647"/>
                  </a:moveTo>
                  <a:cubicBezTo>
                    <a:pt x="50737" y="64947"/>
                    <a:pt x="50270" y="65248"/>
                    <a:pt x="49803" y="65548"/>
                  </a:cubicBezTo>
                  <a:lnTo>
                    <a:pt x="49970" y="65815"/>
                  </a:lnTo>
                  <a:lnTo>
                    <a:pt x="49970" y="65781"/>
                  </a:lnTo>
                  <a:cubicBezTo>
                    <a:pt x="50437" y="65515"/>
                    <a:pt x="50904" y="65214"/>
                    <a:pt x="51371" y="64881"/>
                  </a:cubicBezTo>
                  <a:lnTo>
                    <a:pt x="51204" y="64647"/>
                  </a:lnTo>
                  <a:close/>
                  <a:moveTo>
                    <a:pt x="14144" y="65348"/>
                  </a:moveTo>
                  <a:lnTo>
                    <a:pt x="13977" y="65648"/>
                  </a:lnTo>
                  <a:cubicBezTo>
                    <a:pt x="14444" y="65915"/>
                    <a:pt x="14945" y="66215"/>
                    <a:pt x="15445" y="66482"/>
                  </a:cubicBezTo>
                  <a:lnTo>
                    <a:pt x="15579" y="66182"/>
                  </a:lnTo>
                  <a:cubicBezTo>
                    <a:pt x="15112" y="65915"/>
                    <a:pt x="14611" y="65648"/>
                    <a:pt x="14144" y="65348"/>
                  </a:cubicBezTo>
                  <a:close/>
                  <a:moveTo>
                    <a:pt x="48002" y="66549"/>
                  </a:moveTo>
                  <a:cubicBezTo>
                    <a:pt x="47501" y="66782"/>
                    <a:pt x="47001" y="67016"/>
                    <a:pt x="46501" y="67249"/>
                  </a:cubicBezTo>
                  <a:lnTo>
                    <a:pt x="46601" y="67516"/>
                  </a:lnTo>
                  <a:cubicBezTo>
                    <a:pt x="47134" y="67316"/>
                    <a:pt x="47635" y="67049"/>
                    <a:pt x="48135" y="66815"/>
                  </a:cubicBezTo>
                  <a:lnTo>
                    <a:pt x="48002" y="66549"/>
                  </a:lnTo>
                  <a:close/>
                  <a:moveTo>
                    <a:pt x="17447" y="67116"/>
                  </a:moveTo>
                  <a:lnTo>
                    <a:pt x="17346" y="67383"/>
                  </a:lnTo>
                  <a:cubicBezTo>
                    <a:pt x="17847" y="67649"/>
                    <a:pt x="18347" y="67850"/>
                    <a:pt x="18881" y="68083"/>
                  </a:cubicBezTo>
                  <a:lnTo>
                    <a:pt x="18981" y="67783"/>
                  </a:lnTo>
                  <a:cubicBezTo>
                    <a:pt x="18481" y="67583"/>
                    <a:pt x="17980" y="67349"/>
                    <a:pt x="17447" y="67116"/>
                  </a:cubicBezTo>
                  <a:close/>
                  <a:moveTo>
                    <a:pt x="44566" y="68016"/>
                  </a:moveTo>
                  <a:cubicBezTo>
                    <a:pt x="44032" y="68216"/>
                    <a:pt x="43498" y="68417"/>
                    <a:pt x="42998" y="68583"/>
                  </a:cubicBezTo>
                  <a:lnTo>
                    <a:pt x="43095" y="68841"/>
                  </a:lnTo>
                  <a:lnTo>
                    <a:pt x="43095" y="68841"/>
                  </a:lnTo>
                  <a:cubicBezTo>
                    <a:pt x="43618" y="68677"/>
                    <a:pt x="44142" y="68513"/>
                    <a:pt x="44666" y="68317"/>
                  </a:cubicBezTo>
                  <a:lnTo>
                    <a:pt x="44566" y="68016"/>
                  </a:lnTo>
                  <a:close/>
                  <a:moveTo>
                    <a:pt x="43095" y="68841"/>
                  </a:moveTo>
                  <a:lnTo>
                    <a:pt x="43095" y="68841"/>
                  </a:lnTo>
                  <a:cubicBezTo>
                    <a:pt x="43085" y="68844"/>
                    <a:pt x="43075" y="68847"/>
                    <a:pt x="43065" y="68850"/>
                  </a:cubicBezTo>
                  <a:lnTo>
                    <a:pt x="43098" y="68850"/>
                  </a:lnTo>
                  <a:lnTo>
                    <a:pt x="43095" y="68841"/>
                  </a:lnTo>
                  <a:close/>
                  <a:moveTo>
                    <a:pt x="20949" y="68483"/>
                  </a:moveTo>
                  <a:lnTo>
                    <a:pt x="20849" y="68784"/>
                  </a:lnTo>
                  <a:cubicBezTo>
                    <a:pt x="21349" y="68950"/>
                    <a:pt x="21916" y="69117"/>
                    <a:pt x="22450" y="69284"/>
                  </a:cubicBezTo>
                  <a:lnTo>
                    <a:pt x="22517" y="68984"/>
                  </a:lnTo>
                  <a:cubicBezTo>
                    <a:pt x="21983" y="68817"/>
                    <a:pt x="21449" y="68650"/>
                    <a:pt x="20949" y="68483"/>
                  </a:cubicBezTo>
                  <a:close/>
                  <a:moveTo>
                    <a:pt x="40997" y="69150"/>
                  </a:moveTo>
                  <a:cubicBezTo>
                    <a:pt x="40463" y="69284"/>
                    <a:pt x="39929" y="69417"/>
                    <a:pt x="39396" y="69517"/>
                  </a:cubicBezTo>
                  <a:lnTo>
                    <a:pt x="39462" y="69818"/>
                  </a:lnTo>
                  <a:lnTo>
                    <a:pt x="39429" y="69851"/>
                  </a:lnTo>
                  <a:cubicBezTo>
                    <a:pt x="39996" y="69718"/>
                    <a:pt x="40530" y="69584"/>
                    <a:pt x="41063" y="69451"/>
                  </a:cubicBezTo>
                  <a:lnTo>
                    <a:pt x="40997" y="69150"/>
                  </a:lnTo>
                  <a:close/>
                  <a:moveTo>
                    <a:pt x="24518" y="69484"/>
                  </a:moveTo>
                  <a:lnTo>
                    <a:pt x="24452" y="69818"/>
                  </a:lnTo>
                  <a:cubicBezTo>
                    <a:pt x="25019" y="69918"/>
                    <a:pt x="25552" y="70018"/>
                    <a:pt x="26119" y="70118"/>
                  </a:cubicBezTo>
                  <a:lnTo>
                    <a:pt x="26153" y="69818"/>
                  </a:lnTo>
                  <a:cubicBezTo>
                    <a:pt x="25619" y="69718"/>
                    <a:pt x="25085" y="69617"/>
                    <a:pt x="24518" y="69484"/>
                  </a:cubicBezTo>
                  <a:close/>
                  <a:moveTo>
                    <a:pt x="37361" y="69918"/>
                  </a:moveTo>
                  <a:cubicBezTo>
                    <a:pt x="36794" y="69984"/>
                    <a:pt x="36227" y="70051"/>
                    <a:pt x="35693" y="70118"/>
                  </a:cubicBezTo>
                  <a:lnTo>
                    <a:pt x="35726" y="70451"/>
                  </a:lnTo>
                  <a:cubicBezTo>
                    <a:pt x="36260" y="70385"/>
                    <a:pt x="36827" y="70318"/>
                    <a:pt x="37394" y="70218"/>
                  </a:cubicBezTo>
                  <a:lnTo>
                    <a:pt x="37361" y="69918"/>
                  </a:lnTo>
                  <a:close/>
                  <a:moveTo>
                    <a:pt x="28221" y="70118"/>
                  </a:moveTo>
                  <a:lnTo>
                    <a:pt x="28188" y="70418"/>
                  </a:lnTo>
                  <a:cubicBezTo>
                    <a:pt x="28721" y="70485"/>
                    <a:pt x="29288" y="70551"/>
                    <a:pt x="29855" y="70585"/>
                  </a:cubicBezTo>
                  <a:lnTo>
                    <a:pt x="29889" y="70251"/>
                  </a:lnTo>
                  <a:cubicBezTo>
                    <a:pt x="29322" y="70218"/>
                    <a:pt x="28755" y="70185"/>
                    <a:pt x="28221" y="70118"/>
                  </a:cubicBezTo>
                  <a:close/>
                  <a:moveTo>
                    <a:pt x="33625" y="70285"/>
                  </a:moveTo>
                  <a:cubicBezTo>
                    <a:pt x="33058" y="70318"/>
                    <a:pt x="32524" y="70318"/>
                    <a:pt x="31990" y="70318"/>
                  </a:cubicBezTo>
                  <a:lnTo>
                    <a:pt x="31957" y="70318"/>
                  </a:lnTo>
                  <a:lnTo>
                    <a:pt x="31957" y="70652"/>
                  </a:lnTo>
                  <a:lnTo>
                    <a:pt x="31990" y="70652"/>
                  </a:lnTo>
                  <a:cubicBezTo>
                    <a:pt x="32524" y="70652"/>
                    <a:pt x="33091" y="70652"/>
                    <a:pt x="33625" y="70585"/>
                  </a:cubicBezTo>
                  <a:lnTo>
                    <a:pt x="33625" y="70285"/>
                  </a:ln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a:off x="5158025" y="2659000"/>
              <a:ext cx="22525" cy="16725"/>
            </a:xfrm>
            <a:custGeom>
              <a:avLst/>
              <a:gdLst/>
              <a:ahLst/>
              <a:cxnLst/>
              <a:rect l="l" t="t" r="r" b="b"/>
              <a:pathLst>
                <a:path w="901" h="669" extrusionOk="0">
                  <a:moveTo>
                    <a:pt x="768" y="1"/>
                  </a:moveTo>
                  <a:lnTo>
                    <a:pt x="0" y="368"/>
                  </a:lnTo>
                  <a:lnTo>
                    <a:pt x="167" y="668"/>
                  </a:lnTo>
                  <a:lnTo>
                    <a:pt x="901" y="301"/>
                  </a:lnTo>
                  <a:lnTo>
                    <a:pt x="768" y="1"/>
                  </a:ln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p:nvPr/>
          </p:nvSpPr>
          <p:spPr>
            <a:xfrm>
              <a:off x="5007075" y="2500575"/>
              <a:ext cx="578775" cy="259375"/>
            </a:xfrm>
            <a:custGeom>
              <a:avLst/>
              <a:gdLst/>
              <a:ahLst/>
              <a:cxnLst/>
              <a:rect l="l" t="t" r="r" b="b"/>
              <a:pathLst>
                <a:path w="23151" h="10375" extrusionOk="0">
                  <a:moveTo>
                    <a:pt x="23151" y="0"/>
                  </a:moveTo>
                  <a:lnTo>
                    <a:pt x="2302" y="4103"/>
                  </a:lnTo>
                  <a:lnTo>
                    <a:pt x="1" y="10374"/>
                  </a:lnTo>
                  <a:lnTo>
                    <a:pt x="4804" y="6638"/>
                  </a:lnTo>
                  <a:lnTo>
                    <a:pt x="23151" y="0"/>
                  </a:ln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a:off x="5007075" y="2500575"/>
              <a:ext cx="578775" cy="259375"/>
            </a:xfrm>
            <a:custGeom>
              <a:avLst/>
              <a:gdLst/>
              <a:ahLst/>
              <a:cxnLst/>
              <a:rect l="l" t="t" r="r" b="b"/>
              <a:pathLst>
                <a:path w="23151" h="10375" extrusionOk="0">
                  <a:moveTo>
                    <a:pt x="23151" y="0"/>
                  </a:moveTo>
                  <a:lnTo>
                    <a:pt x="2302" y="4103"/>
                  </a:lnTo>
                  <a:lnTo>
                    <a:pt x="1" y="10374"/>
                  </a:lnTo>
                  <a:lnTo>
                    <a:pt x="4804" y="6638"/>
                  </a:lnTo>
                  <a:lnTo>
                    <a:pt x="23151" y="0"/>
                  </a:lnTo>
                  <a:close/>
                </a:path>
              </a:pathLst>
            </a:custGeom>
            <a:solidFill>
              <a:srgbClr val="17153E"/>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5007075" y="2666525"/>
              <a:ext cx="135125" cy="93425"/>
            </a:xfrm>
            <a:custGeom>
              <a:avLst/>
              <a:gdLst/>
              <a:ahLst/>
              <a:cxnLst/>
              <a:rect l="l" t="t" r="r" b="b"/>
              <a:pathLst>
                <a:path w="5405" h="3737" extrusionOk="0">
                  <a:moveTo>
                    <a:pt x="4804" y="0"/>
                  </a:moveTo>
                  <a:lnTo>
                    <a:pt x="1" y="3736"/>
                  </a:lnTo>
                  <a:lnTo>
                    <a:pt x="5405" y="1468"/>
                  </a:lnTo>
                  <a:lnTo>
                    <a:pt x="4804" y="0"/>
                  </a:ln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5127175" y="2500575"/>
              <a:ext cx="458675" cy="366950"/>
            </a:xfrm>
            <a:custGeom>
              <a:avLst/>
              <a:gdLst/>
              <a:ahLst/>
              <a:cxnLst/>
              <a:rect l="l" t="t" r="r" b="b"/>
              <a:pathLst>
                <a:path w="18347" h="14678" extrusionOk="0">
                  <a:moveTo>
                    <a:pt x="18347" y="0"/>
                  </a:moveTo>
                  <a:lnTo>
                    <a:pt x="0" y="6638"/>
                  </a:lnTo>
                  <a:lnTo>
                    <a:pt x="3302" y="14677"/>
                  </a:lnTo>
                  <a:lnTo>
                    <a:pt x="18347" y="0"/>
                  </a:ln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p:nvPr/>
          </p:nvSpPr>
          <p:spPr>
            <a:xfrm>
              <a:off x="4873650" y="2480550"/>
              <a:ext cx="712200" cy="122625"/>
            </a:xfrm>
            <a:custGeom>
              <a:avLst/>
              <a:gdLst/>
              <a:ahLst/>
              <a:cxnLst/>
              <a:rect l="l" t="t" r="r" b="b"/>
              <a:pathLst>
                <a:path w="28488" h="4905" extrusionOk="0">
                  <a:moveTo>
                    <a:pt x="1" y="1"/>
                  </a:moveTo>
                  <a:lnTo>
                    <a:pt x="7639" y="4904"/>
                  </a:lnTo>
                  <a:lnTo>
                    <a:pt x="28488" y="801"/>
                  </a:lnTo>
                  <a:lnTo>
                    <a:pt x="1" y="1"/>
                  </a:ln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2705425" y="2405750"/>
              <a:ext cx="1190050" cy="1377600"/>
            </a:xfrm>
            <a:custGeom>
              <a:avLst/>
              <a:gdLst/>
              <a:ahLst/>
              <a:cxnLst/>
              <a:rect l="l" t="t" r="r" b="b"/>
              <a:pathLst>
                <a:path w="47602" h="55104" extrusionOk="0">
                  <a:moveTo>
                    <a:pt x="39197" y="0"/>
                  </a:moveTo>
                  <a:cubicBezTo>
                    <a:pt x="32930" y="0"/>
                    <a:pt x="19041" y="2371"/>
                    <a:pt x="18214" y="3426"/>
                  </a:cubicBezTo>
                  <a:cubicBezTo>
                    <a:pt x="14445" y="8296"/>
                    <a:pt x="10242" y="29678"/>
                    <a:pt x="10242" y="29678"/>
                  </a:cubicBezTo>
                  <a:cubicBezTo>
                    <a:pt x="10242" y="29678"/>
                    <a:pt x="7773" y="30512"/>
                    <a:pt x="6606" y="31913"/>
                  </a:cubicBezTo>
                  <a:cubicBezTo>
                    <a:pt x="4838" y="34048"/>
                    <a:pt x="1" y="46057"/>
                    <a:pt x="1769" y="47424"/>
                  </a:cubicBezTo>
                  <a:cubicBezTo>
                    <a:pt x="2469" y="47958"/>
                    <a:pt x="11876" y="54463"/>
                    <a:pt x="13777" y="55063"/>
                  </a:cubicBezTo>
                  <a:cubicBezTo>
                    <a:pt x="13844" y="55063"/>
                    <a:pt x="13911" y="55097"/>
                    <a:pt x="13978" y="55097"/>
                  </a:cubicBezTo>
                  <a:cubicBezTo>
                    <a:pt x="14009" y="55101"/>
                    <a:pt x="14052" y="55104"/>
                    <a:pt x="14106" y="55104"/>
                  </a:cubicBezTo>
                  <a:cubicBezTo>
                    <a:pt x="16729" y="55104"/>
                    <a:pt x="45840" y="49683"/>
                    <a:pt x="46134" y="49192"/>
                  </a:cubicBezTo>
                  <a:cubicBezTo>
                    <a:pt x="46434" y="48692"/>
                    <a:pt x="47602" y="5361"/>
                    <a:pt x="47368" y="4427"/>
                  </a:cubicBezTo>
                  <a:cubicBezTo>
                    <a:pt x="47201" y="3793"/>
                    <a:pt x="43165" y="658"/>
                    <a:pt x="41631" y="224"/>
                  </a:cubicBezTo>
                  <a:cubicBezTo>
                    <a:pt x="41107" y="69"/>
                    <a:pt x="40262" y="0"/>
                    <a:pt x="39197" y="0"/>
                  </a:cubicBezTo>
                  <a:close/>
                </a:path>
              </a:pathLst>
            </a:custGeom>
            <a:solidFill>
              <a:srgbClr val="37474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p:nvPr/>
          </p:nvSpPr>
          <p:spPr>
            <a:xfrm>
              <a:off x="3049850" y="2516400"/>
              <a:ext cx="845625" cy="1266950"/>
            </a:xfrm>
            <a:custGeom>
              <a:avLst/>
              <a:gdLst/>
              <a:ahLst/>
              <a:cxnLst/>
              <a:rect l="l" t="t" r="r" b="b"/>
              <a:pathLst>
                <a:path w="33825" h="50678" extrusionOk="0">
                  <a:moveTo>
                    <a:pt x="33591" y="1"/>
                  </a:moveTo>
                  <a:lnTo>
                    <a:pt x="33591" y="1"/>
                  </a:lnTo>
                  <a:cubicBezTo>
                    <a:pt x="29221" y="301"/>
                    <a:pt x="11108" y="2703"/>
                    <a:pt x="10775" y="3003"/>
                  </a:cubicBezTo>
                  <a:cubicBezTo>
                    <a:pt x="10408" y="3270"/>
                    <a:pt x="1835" y="42298"/>
                    <a:pt x="0" y="50637"/>
                  </a:cubicBezTo>
                  <a:cubicBezTo>
                    <a:pt x="67" y="50637"/>
                    <a:pt x="134" y="50671"/>
                    <a:pt x="201" y="50671"/>
                  </a:cubicBezTo>
                  <a:cubicBezTo>
                    <a:pt x="232" y="50675"/>
                    <a:pt x="275" y="50678"/>
                    <a:pt x="329" y="50678"/>
                  </a:cubicBezTo>
                  <a:cubicBezTo>
                    <a:pt x="2952" y="50678"/>
                    <a:pt x="32063" y="45257"/>
                    <a:pt x="32357" y="44766"/>
                  </a:cubicBezTo>
                  <a:cubicBezTo>
                    <a:pt x="32657" y="44266"/>
                    <a:pt x="33825" y="935"/>
                    <a:pt x="33591"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4"/>
            <p:cNvSpPr/>
            <p:nvPr/>
          </p:nvSpPr>
          <p:spPr>
            <a:xfrm>
              <a:off x="3385925" y="2333625"/>
              <a:ext cx="253525" cy="163025"/>
            </a:xfrm>
            <a:custGeom>
              <a:avLst/>
              <a:gdLst/>
              <a:ahLst/>
              <a:cxnLst/>
              <a:rect l="l" t="t" r="r" b="b"/>
              <a:pathLst>
                <a:path w="10141" h="6521" extrusionOk="0">
                  <a:moveTo>
                    <a:pt x="6645" y="0"/>
                  </a:moveTo>
                  <a:cubicBezTo>
                    <a:pt x="4271" y="0"/>
                    <a:pt x="774" y="472"/>
                    <a:pt x="434" y="1174"/>
                  </a:cubicBezTo>
                  <a:cubicBezTo>
                    <a:pt x="0" y="2075"/>
                    <a:pt x="768" y="6178"/>
                    <a:pt x="1135" y="6445"/>
                  </a:cubicBezTo>
                  <a:cubicBezTo>
                    <a:pt x="1211" y="6498"/>
                    <a:pt x="1325" y="6520"/>
                    <a:pt x="1456" y="6520"/>
                  </a:cubicBezTo>
                  <a:cubicBezTo>
                    <a:pt x="1897" y="6520"/>
                    <a:pt x="2540" y="6273"/>
                    <a:pt x="2669" y="6144"/>
                  </a:cubicBezTo>
                  <a:cubicBezTo>
                    <a:pt x="2869" y="5944"/>
                    <a:pt x="1935" y="2542"/>
                    <a:pt x="2069" y="2275"/>
                  </a:cubicBezTo>
                  <a:cubicBezTo>
                    <a:pt x="2206" y="2027"/>
                    <a:pt x="5720" y="1733"/>
                    <a:pt x="7027" y="1733"/>
                  </a:cubicBezTo>
                  <a:cubicBezTo>
                    <a:pt x="7300" y="1733"/>
                    <a:pt x="7477" y="1746"/>
                    <a:pt x="7506" y="1775"/>
                  </a:cubicBezTo>
                  <a:cubicBezTo>
                    <a:pt x="7673" y="1941"/>
                    <a:pt x="8140" y="5377"/>
                    <a:pt x="8340" y="5611"/>
                  </a:cubicBezTo>
                  <a:cubicBezTo>
                    <a:pt x="8391" y="5671"/>
                    <a:pt x="8510" y="5696"/>
                    <a:pt x="8661" y="5696"/>
                  </a:cubicBezTo>
                  <a:cubicBezTo>
                    <a:pt x="9094" y="5696"/>
                    <a:pt x="9792" y="5492"/>
                    <a:pt x="9941" y="5344"/>
                  </a:cubicBezTo>
                  <a:cubicBezTo>
                    <a:pt x="10141" y="5177"/>
                    <a:pt x="9340" y="1074"/>
                    <a:pt x="8807" y="340"/>
                  </a:cubicBezTo>
                  <a:cubicBezTo>
                    <a:pt x="8636" y="105"/>
                    <a:pt x="7765" y="0"/>
                    <a:pt x="6645" y="0"/>
                  </a:cubicBezTo>
                  <a:close/>
                </a:path>
              </a:pathLst>
            </a:custGeom>
            <a:solidFill>
              <a:srgbClr val="37474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3716575" y="2361800"/>
              <a:ext cx="1074000" cy="948400"/>
            </a:xfrm>
            <a:custGeom>
              <a:avLst/>
              <a:gdLst/>
              <a:ahLst/>
              <a:cxnLst/>
              <a:rect l="l" t="t" r="r" b="b"/>
              <a:pathLst>
                <a:path w="42960" h="37936" extrusionOk="0">
                  <a:moveTo>
                    <a:pt x="26057" y="0"/>
                  </a:moveTo>
                  <a:cubicBezTo>
                    <a:pt x="24726" y="0"/>
                    <a:pt x="23795" y="284"/>
                    <a:pt x="23567" y="948"/>
                  </a:cubicBezTo>
                  <a:cubicBezTo>
                    <a:pt x="21966" y="5651"/>
                    <a:pt x="19431" y="15458"/>
                    <a:pt x="17963" y="16859"/>
                  </a:cubicBezTo>
                  <a:cubicBezTo>
                    <a:pt x="17932" y="16889"/>
                    <a:pt x="17892" y="16904"/>
                    <a:pt x="17843" y="16904"/>
                  </a:cubicBezTo>
                  <a:cubicBezTo>
                    <a:pt x="16703" y="16904"/>
                    <a:pt x="10937" y="8889"/>
                    <a:pt x="6522" y="5017"/>
                  </a:cubicBezTo>
                  <a:cubicBezTo>
                    <a:pt x="4815" y="3518"/>
                    <a:pt x="3545" y="2918"/>
                    <a:pt x="2629" y="2918"/>
                  </a:cubicBezTo>
                  <a:cubicBezTo>
                    <a:pt x="1" y="2918"/>
                    <a:pt x="290" y="7859"/>
                    <a:pt x="1552" y="10655"/>
                  </a:cubicBezTo>
                  <a:cubicBezTo>
                    <a:pt x="6288" y="21170"/>
                    <a:pt x="16956" y="37936"/>
                    <a:pt x="23270" y="37936"/>
                  </a:cubicBezTo>
                  <a:cubicBezTo>
                    <a:pt x="24027" y="37936"/>
                    <a:pt x="24721" y="37695"/>
                    <a:pt x="25335" y="37174"/>
                  </a:cubicBezTo>
                  <a:cubicBezTo>
                    <a:pt x="33875" y="29935"/>
                    <a:pt x="39645" y="13890"/>
                    <a:pt x="41947" y="7386"/>
                  </a:cubicBezTo>
                  <a:cubicBezTo>
                    <a:pt x="42960" y="4481"/>
                    <a:pt x="31346" y="0"/>
                    <a:pt x="26057" y="0"/>
                  </a:cubicBezTo>
                  <a:close/>
                </a:path>
              </a:pathLst>
            </a:custGeom>
            <a:solidFill>
              <a:srgbClr val="F7A9A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4296875" y="1973625"/>
              <a:ext cx="624375" cy="710275"/>
            </a:xfrm>
            <a:custGeom>
              <a:avLst/>
              <a:gdLst/>
              <a:ahLst/>
              <a:cxnLst/>
              <a:rect l="l" t="t" r="r" b="b"/>
              <a:pathLst>
                <a:path w="24975" h="28411" extrusionOk="0">
                  <a:moveTo>
                    <a:pt x="11505" y="1"/>
                  </a:moveTo>
                  <a:cubicBezTo>
                    <a:pt x="11248" y="1"/>
                    <a:pt x="11011" y="53"/>
                    <a:pt x="10796" y="163"/>
                  </a:cubicBezTo>
                  <a:cubicBezTo>
                    <a:pt x="7127" y="2065"/>
                    <a:pt x="489" y="14507"/>
                    <a:pt x="255" y="16842"/>
                  </a:cubicBezTo>
                  <a:cubicBezTo>
                    <a:pt x="0" y="19074"/>
                    <a:pt x="10203" y="28411"/>
                    <a:pt x="12937" y="28411"/>
                  </a:cubicBezTo>
                  <a:cubicBezTo>
                    <a:pt x="13062" y="28411"/>
                    <a:pt x="13172" y="28391"/>
                    <a:pt x="13265" y="28350"/>
                  </a:cubicBezTo>
                  <a:cubicBezTo>
                    <a:pt x="15366" y="27416"/>
                    <a:pt x="21704" y="21145"/>
                    <a:pt x="23372" y="17442"/>
                  </a:cubicBezTo>
                  <a:cubicBezTo>
                    <a:pt x="24974" y="13828"/>
                    <a:pt x="15683" y="1"/>
                    <a:pt x="11505" y="1"/>
                  </a:cubicBezTo>
                  <a:close/>
                </a:path>
              </a:pathLst>
            </a:custGeom>
            <a:solidFill>
              <a:srgbClr val="F7A9A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4218175" y="1836850"/>
              <a:ext cx="315250" cy="518500"/>
            </a:xfrm>
            <a:custGeom>
              <a:avLst/>
              <a:gdLst/>
              <a:ahLst/>
              <a:cxnLst/>
              <a:rect l="l" t="t" r="r" b="b"/>
              <a:pathLst>
                <a:path w="12610" h="20740" extrusionOk="0">
                  <a:moveTo>
                    <a:pt x="2566" y="0"/>
                  </a:moveTo>
                  <a:cubicBezTo>
                    <a:pt x="2365" y="0"/>
                    <a:pt x="2166" y="31"/>
                    <a:pt x="1969" y="97"/>
                  </a:cubicBezTo>
                  <a:cubicBezTo>
                    <a:pt x="1" y="797"/>
                    <a:pt x="2069" y="6235"/>
                    <a:pt x="3203" y="9971"/>
                  </a:cubicBezTo>
                  <a:cubicBezTo>
                    <a:pt x="4537" y="14440"/>
                    <a:pt x="4271" y="19711"/>
                    <a:pt x="4271" y="19711"/>
                  </a:cubicBezTo>
                  <a:cubicBezTo>
                    <a:pt x="4271" y="19711"/>
                    <a:pt x="5396" y="20739"/>
                    <a:pt x="7025" y="20739"/>
                  </a:cubicBezTo>
                  <a:cubicBezTo>
                    <a:pt x="7532" y="20739"/>
                    <a:pt x="8088" y="20639"/>
                    <a:pt x="8674" y="20378"/>
                  </a:cubicBezTo>
                  <a:cubicBezTo>
                    <a:pt x="12610" y="18643"/>
                    <a:pt x="11276" y="12306"/>
                    <a:pt x="11276" y="12306"/>
                  </a:cubicBezTo>
                  <a:cubicBezTo>
                    <a:pt x="11276" y="12306"/>
                    <a:pt x="6559" y="0"/>
                    <a:pt x="2566" y="0"/>
                  </a:cubicBezTo>
                  <a:close/>
                </a:path>
              </a:pathLst>
            </a:custGeom>
            <a:solidFill>
              <a:srgbClr val="F7A9A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4427575" y="1855825"/>
              <a:ext cx="533675" cy="590025"/>
            </a:xfrm>
            <a:custGeom>
              <a:avLst/>
              <a:gdLst/>
              <a:ahLst/>
              <a:cxnLst/>
              <a:rect l="l" t="t" r="r" b="b"/>
              <a:pathLst>
                <a:path w="21347" h="23601" extrusionOk="0">
                  <a:moveTo>
                    <a:pt x="11102" y="0"/>
                  </a:moveTo>
                  <a:cubicBezTo>
                    <a:pt x="7644" y="0"/>
                    <a:pt x="0" y="4935"/>
                    <a:pt x="498" y="8945"/>
                  </a:cubicBezTo>
                  <a:cubicBezTo>
                    <a:pt x="607" y="9821"/>
                    <a:pt x="1071" y="10079"/>
                    <a:pt x="1579" y="10079"/>
                  </a:cubicBezTo>
                  <a:cubicBezTo>
                    <a:pt x="2309" y="10079"/>
                    <a:pt x="3133" y="9545"/>
                    <a:pt x="3133" y="9545"/>
                  </a:cubicBezTo>
                  <a:lnTo>
                    <a:pt x="3133" y="9545"/>
                  </a:lnTo>
                  <a:cubicBezTo>
                    <a:pt x="3133" y="9546"/>
                    <a:pt x="264" y="12581"/>
                    <a:pt x="1398" y="14682"/>
                  </a:cubicBezTo>
                  <a:cubicBezTo>
                    <a:pt x="1765" y="15349"/>
                    <a:pt x="2318" y="15575"/>
                    <a:pt x="2898" y="15575"/>
                  </a:cubicBezTo>
                  <a:cubicBezTo>
                    <a:pt x="4060" y="15575"/>
                    <a:pt x="5335" y="14671"/>
                    <a:pt x="5468" y="14582"/>
                  </a:cubicBezTo>
                  <a:lnTo>
                    <a:pt x="5468" y="14582"/>
                  </a:lnTo>
                  <a:cubicBezTo>
                    <a:pt x="5335" y="14749"/>
                    <a:pt x="2766" y="17618"/>
                    <a:pt x="4134" y="19586"/>
                  </a:cubicBezTo>
                  <a:cubicBezTo>
                    <a:pt x="4547" y="20196"/>
                    <a:pt x="5051" y="20414"/>
                    <a:pt x="5559" y="20414"/>
                  </a:cubicBezTo>
                  <a:cubicBezTo>
                    <a:pt x="6774" y="20414"/>
                    <a:pt x="8019" y="19170"/>
                    <a:pt x="8137" y="19052"/>
                  </a:cubicBezTo>
                  <a:lnTo>
                    <a:pt x="8137" y="19052"/>
                  </a:lnTo>
                  <a:cubicBezTo>
                    <a:pt x="8037" y="19252"/>
                    <a:pt x="6836" y="21887"/>
                    <a:pt x="8237" y="23155"/>
                  </a:cubicBezTo>
                  <a:cubicBezTo>
                    <a:pt x="8566" y="23466"/>
                    <a:pt x="8914" y="23600"/>
                    <a:pt x="9274" y="23600"/>
                  </a:cubicBezTo>
                  <a:cubicBezTo>
                    <a:pt x="11470" y="23600"/>
                    <a:pt x="14160" y="18610"/>
                    <a:pt x="16309" y="17951"/>
                  </a:cubicBezTo>
                  <a:cubicBezTo>
                    <a:pt x="16309" y="17951"/>
                    <a:pt x="18077" y="22054"/>
                    <a:pt x="18144" y="22154"/>
                  </a:cubicBezTo>
                  <a:cubicBezTo>
                    <a:pt x="18144" y="22154"/>
                    <a:pt x="21346" y="15916"/>
                    <a:pt x="20179" y="12581"/>
                  </a:cubicBezTo>
                  <a:cubicBezTo>
                    <a:pt x="19837" y="11649"/>
                    <a:pt x="18976" y="11036"/>
                    <a:pt x="17997" y="11036"/>
                  </a:cubicBezTo>
                  <a:cubicBezTo>
                    <a:pt x="17924" y="11036"/>
                    <a:pt x="17851" y="11039"/>
                    <a:pt x="17777" y="11046"/>
                  </a:cubicBezTo>
                  <a:cubicBezTo>
                    <a:pt x="17777" y="11046"/>
                    <a:pt x="19044" y="9145"/>
                    <a:pt x="18044" y="7544"/>
                  </a:cubicBezTo>
                  <a:cubicBezTo>
                    <a:pt x="17639" y="6912"/>
                    <a:pt x="16527" y="6835"/>
                    <a:pt x="16011" y="6835"/>
                  </a:cubicBezTo>
                  <a:cubicBezTo>
                    <a:pt x="15846" y="6835"/>
                    <a:pt x="15742" y="6843"/>
                    <a:pt x="15742" y="6843"/>
                  </a:cubicBezTo>
                  <a:cubicBezTo>
                    <a:pt x="15742" y="6843"/>
                    <a:pt x="16676" y="5275"/>
                    <a:pt x="15675" y="3941"/>
                  </a:cubicBezTo>
                  <a:cubicBezTo>
                    <a:pt x="15159" y="3200"/>
                    <a:pt x="14233" y="3079"/>
                    <a:pt x="13684" y="3079"/>
                  </a:cubicBezTo>
                  <a:cubicBezTo>
                    <a:pt x="13418" y="3079"/>
                    <a:pt x="13240" y="3107"/>
                    <a:pt x="13240" y="3107"/>
                  </a:cubicBezTo>
                  <a:cubicBezTo>
                    <a:pt x="13240" y="3107"/>
                    <a:pt x="13440" y="1172"/>
                    <a:pt x="12273" y="305"/>
                  </a:cubicBezTo>
                  <a:cubicBezTo>
                    <a:pt x="11987" y="97"/>
                    <a:pt x="11585" y="0"/>
                    <a:pt x="11102" y="0"/>
                  </a:cubicBezTo>
                  <a:close/>
                </a:path>
              </a:pathLst>
            </a:custGeom>
            <a:solidFill>
              <a:srgbClr val="F7A9A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4"/>
            <p:cNvSpPr/>
            <p:nvPr/>
          </p:nvSpPr>
          <p:spPr>
            <a:xfrm>
              <a:off x="4500600" y="1932650"/>
              <a:ext cx="252150" cy="168425"/>
            </a:xfrm>
            <a:custGeom>
              <a:avLst/>
              <a:gdLst/>
              <a:ahLst/>
              <a:cxnLst/>
              <a:rect l="l" t="t" r="r" b="b"/>
              <a:pathLst>
                <a:path w="10086" h="6737" extrusionOk="0">
                  <a:moveTo>
                    <a:pt x="10019" y="1"/>
                  </a:moveTo>
                  <a:cubicBezTo>
                    <a:pt x="6283" y="1102"/>
                    <a:pt x="2480" y="3437"/>
                    <a:pt x="79" y="6539"/>
                  </a:cubicBezTo>
                  <a:cubicBezTo>
                    <a:pt x="0" y="6617"/>
                    <a:pt x="65" y="6737"/>
                    <a:pt x="161" y="6737"/>
                  </a:cubicBezTo>
                  <a:cubicBezTo>
                    <a:pt x="188" y="6737"/>
                    <a:pt x="216" y="6727"/>
                    <a:pt x="245" y="6706"/>
                  </a:cubicBezTo>
                  <a:cubicBezTo>
                    <a:pt x="3348" y="4004"/>
                    <a:pt x="6316" y="1836"/>
                    <a:pt x="10052" y="68"/>
                  </a:cubicBezTo>
                  <a:cubicBezTo>
                    <a:pt x="10086" y="68"/>
                    <a:pt x="10086" y="1"/>
                    <a:pt x="10019"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p:nvPr/>
          </p:nvSpPr>
          <p:spPr>
            <a:xfrm>
              <a:off x="4558825" y="2024400"/>
              <a:ext cx="263975" cy="201250"/>
            </a:xfrm>
            <a:custGeom>
              <a:avLst/>
              <a:gdLst/>
              <a:ahLst/>
              <a:cxnLst/>
              <a:rect l="l" t="t" r="r" b="b"/>
              <a:pathLst>
                <a:path w="10559" h="8050" extrusionOk="0">
                  <a:moveTo>
                    <a:pt x="10492" y="0"/>
                  </a:moveTo>
                  <a:cubicBezTo>
                    <a:pt x="6623" y="1168"/>
                    <a:pt x="2420" y="3903"/>
                    <a:pt x="51" y="7806"/>
                  </a:cubicBezTo>
                  <a:cubicBezTo>
                    <a:pt x="0" y="7908"/>
                    <a:pt x="27" y="8050"/>
                    <a:pt x="88" y="8050"/>
                  </a:cubicBezTo>
                  <a:cubicBezTo>
                    <a:pt x="107" y="8050"/>
                    <a:pt x="128" y="8037"/>
                    <a:pt x="151" y="8006"/>
                  </a:cubicBezTo>
                  <a:cubicBezTo>
                    <a:pt x="1919" y="5537"/>
                    <a:pt x="7123" y="1668"/>
                    <a:pt x="10525" y="67"/>
                  </a:cubicBezTo>
                  <a:cubicBezTo>
                    <a:pt x="10559" y="67"/>
                    <a:pt x="10525" y="0"/>
                    <a:pt x="10492"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a:off x="4625375" y="2131750"/>
              <a:ext cx="243825" cy="209400"/>
            </a:xfrm>
            <a:custGeom>
              <a:avLst/>
              <a:gdLst/>
              <a:ahLst/>
              <a:cxnLst/>
              <a:rect l="l" t="t" r="r" b="b"/>
              <a:pathLst>
                <a:path w="9753" h="8376" extrusionOk="0">
                  <a:moveTo>
                    <a:pt x="9686" y="0"/>
                  </a:moveTo>
                  <a:cubicBezTo>
                    <a:pt x="9679" y="0"/>
                    <a:pt x="9671" y="3"/>
                    <a:pt x="9665" y="9"/>
                  </a:cubicBezTo>
                  <a:cubicBezTo>
                    <a:pt x="7530" y="510"/>
                    <a:pt x="5228" y="2077"/>
                    <a:pt x="3560" y="3478"/>
                  </a:cubicBezTo>
                  <a:cubicBezTo>
                    <a:pt x="1993" y="4746"/>
                    <a:pt x="758" y="6380"/>
                    <a:pt x="24" y="8248"/>
                  </a:cubicBezTo>
                  <a:cubicBezTo>
                    <a:pt x="0" y="8321"/>
                    <a:pt x="63" y="8375"/>
                    <a:pt x="112" y="8375"/>
                  </a:cubicBezTo>
                  <a:cubicBezTo>
                    <a:pt x="131" y="8375"/>
                    <a:pt x="149" y="8367"/>
                    <a:pt x="158" y="8349"/>
                  </a:cubicBezTo>
                  <a:cubicBezTo>
                    <a:pt x="2560" y="4679"/>
                    <a:pt x="5895" y="2177"/>
                    <a:pt x="9698" y="76"/>
                  </a:cubicBezTo>
                  <a:cubicBezTo>
                    <a:pt x="9752" y="49"/>
                    <a:pt x="9719" y="0"/>
                    <a:pt x="9686"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4"/>
            <p:cNvSpPr/>
            <p:nvPr/>
          </p:nvSpPr>
          <p:spPr>
            <a:xfrm>
              <a:off x="4419150" y="2094450"/>
              <a:ext cx="416175" cy="357775"/>
            </a:xfrm>
            <a:custGeom>
              <a:avLst/>
              <a:gdLst/>
              <a:ahLst/>
              <a:cxnLst/>
              <a:rect l="l" t="t" r="r" b="b"/>
              <a:pathLst>
                <a:path w="16647" h="14311" extrusionOk="0">
                  <a:moveTo>
                    <a:pt x="3403" y="0"/>
                  </a:moveTo>
                  <a:cubicBezTo>
                    <a:pt x="2836" y="567"/>
                    <a:pt x="1" y="3936"/>
                    <a:pt x="1502" y="5704"/>
                  </a:cubicBezTo>
                  <a:cubicBezTo>
                    <a:pt x="2049" y="6183"/>
                    <a:pt x="2668" y="6353"/>
                    <a:pt x="3260" y="6353"/>
                  </a:cubicBezTo>
                  <a:cubicBezTo>
                    <a:pt x="3647" y="6353"/>
                    <a:pt x="4022" y="6280"/>
                    <a:pt x="4357" y="6173"/>
                  </a:cubicBezTo>
                  <a:lnTo>
                    <a:pt x="4357" y="6173"/>
                  </a:lnTo>
                  <a:cubicBezTo>
                    <a:pt x="4122" y="6629"/>
                    <a:pt x="3928" y="7112"/>
                    <a:pt x="3770" y="7606"/>
                  </a:cubicBezTo>
                  <a:cubicBezTo>
                    <a:pt x="3470" y="8473"/>
                    <a:pt x="3570" y="9440"/>
                    <a:pt x="4037" y="10241"/>
                  </a:cubicBezTo>
                  <a:cubicBezTo>
                    <a:pt x="4271" y="10674"/>
                    <a:pt x="4671" y="11008"/>
                    <a:pt x="5105" y="11208"/>
                  </a:cubicBezTo>
                  <a:cubicBezTo>
                    <a:pt x="5361" y="11300"/>
                    <a:pt x="5628" y="11351"/>
                    <a:pt x="5894" y="11351"/>
                  </a:cubicBezTo>
                  <a:cubicBezTo>
                    <a:pt x="6111" y="11351"/>
                    <a:pt x="6329" y="11317"/>
                    <a:pt x="6539" y="11242"/>
                  </a:cubicBezTo>
                  <a:cubicBezTo>
                    <a:pt x="6966" y="11094"/>
                    <a:pt x="7360" y="10897"/>
                    <a:pt x="7723" y="10657"/>
                  </a:cubicBezTo>
                  <a:lnTo>
                    <a:pt x="7723" y="10657"/>
                  </a:lnTo>
                  <a:cubicBezTo>
                    <a:pt x="7675" y="10847"/>
                    <a:pt x="7636" y="11041"/>
                    <a:pt x="7606" y="11242"/>
                  </a:cubicBezTo>
                  <a:cubicBezTo>
                    <a:pt x="7473" y="11875"/>
                    <a:pt x="7540" y="12576"/>
                    <a:pt x="7806" y="13210"/>
                  </a:cubicBezTo>
                  <a:cubicBezTo>
                    <a:pt x="8140" y="13877"/>
                    <a:pt x="8807" y="14310"/>
                    <a:pt x="9574" y="14310"/>
                  </a:cubicBezTo>
                  <a:cubicBezTo>
                    <a:pt x="10242" y="14210"/>
                    <a:pt x="10875" y="13943"/>
                    <a:pt x="11376" y="13510"/>
                  </a:cubicBezTo>
                  <a:cubicBezTo>
                    <a:pt x="12310" y="12709"/>
                    <a:pt x="13210" y="11842"/>
                    <a:pt x="14011" y="10908"/>
                  </a:cubicBezTo>
                  <a:cubicBezTo>
                    <a:pt x="14411" y="10441"/>
                    <a:pt x="14811" y="9974"/>
                    <a:pt x="15245" y="9540"/>
                  </a:cubicBezTo>
                  <a:cubicBezTo>
                    <a:pt x="15612" y="9073"/>
                    <a:pt x="16112" y="8706"/>
                    <a:pt x="16646" y="8406"/>
                  </a:cubicBezTo>
                  <a:lnTo>
                    <a:pt x="16646" y="8406"/>
                  </a:lnTo>
                  <a:cubicBezTo>
                    <a:pt x="16079" y="8640"/>
                    <a:pt x="15545" y="8973"/>
                    <a:pt x="15112" y="9407"/>
                  </a:cubicBezTo>
                  <a:cubicBezTo>
                    <a:pt x="14645" y="9807"/>
                    <a:pt x="14178" y="10241"/>
                    <a:pt x="13777" y="10674"/>
                  </a:cubicBezTo>
                  <a:cubicBezTo>
                    <a:pt x="12943" y="11542"/>
                    <a:pt x="12043" y="12342"/>
                    <a:pt x="11075" y="13076"/>
                  </a:cubicBezTo>
                  <a:cubicBezTo>
                    <a:pt x="10642" y="13443"/>
                    <a:pt x="10108" y="13643"/>
                    <a:pt x="9541" y="13710"/>
                  </a:cubicBezTo>
                  <a:cubicBezTo>
                    <a:pt x="9041" y="13677"/>
                    <a:pt x="8607" y="13376"/>
                    <a:pt x="8407" y="12909"/>
                  </a:cubicBezTo>
                  <a:cubicBezTo>
                    <a:pt x="8207" y="12376"/>
                    <a:pt x="8140" y="11842"/>
                    <a:pt x="8273" y="11308"/>
                  </a:cubicBezTo>
                  <a:cubicBezTo>
                    <a:pt x="8365" y="10762"/>
                    <a:pt x="8511" y="10243"/>
                    <a:pt x="8738" y="9777"/>
                  </a:cubicBezTo>
                  <a:lnTo>
                    <a:pt x="8738" y="9777"/>
                  </a:lnTo>
                  <a:cubicBezTo>
                    <a:pt x="8739" y="9776"/>
                    <a:pt x="8740" y="9775"/>
                    <a:pt x="8740" y="9774"/>
                  </a:cubicBezTo>
                  <a:lnTo>
                    <a:pt x="8739" y="9773"/>
                  </a:lnTo>
                  <a:lnTo>
                    <a:pt x="8739" y="9773"/>
                  </a:lnTo>
                  <a:cubicBezTo>
                    <a:pt x="8761" y="9728"/>
                    <a:pt x="8784" y="9684"/>
                    <a:pt x="8807" y="9640"/>
                  </a:cubicBezTo>
                  <a:lnTo>
                    <a:pt x="9674" y="7739"/>
                  </a:lnTo>
                  <a:lnTo>
                    <a:pt x="8207" y="9240"/>
                  </a:lnTo>
                  <a:cubicBezTo>
                    <a:pt x="7706" y="9807"/>
                    <a:pt x="7073" y="10241"/>
                    <a:pt x="6372" y="10508"/>
                  </a:cubicBezTo>
                  <a:cubicBezTo>
                    <a:pt x="6224" y="10552"/>
                    <a:pt x="6074" y="10573"/>
                    <a:pt x="5924" y="10573"/>
                  </a:cubicBezTo>
                  <a:cubicBezTo>
                    <a:pt x="5398" y="10573"/>
                    <a:pt x="4890" y="10308"/>
                    <a:pt x="4604" y="9841"/>
                  </a:cubicBezTo>
                  <a:cubicBezTo>
                    <a:pt x="4271" y="9207"/>
                    <a:pt x="4204" y="8440"/>
                    <a:pt x="4437" y="7739"/>
                  </a:cubicBezTo>
                  <a:cubicBezTo>
                    <a:pt x="4638" y="6972"/>
                    <a:pt x="4971" y="6271"/>
                    <a:pt x="5405" y="5638"/>
                  </a:cubicBezTo>
                  <a:lnTo>
                    <a:pt x="6405" y="4170"/>
                  </a:lnTo>
                  <a:lnTo>
                    <a:pt x="6405" y="4170"/>
                  </a:lnTo>
                  <a:lnTo>
                    <a:pt x="4971" y="5204"/>
                  </a:lnTo>
                  <a:cubicBezTo>
                    <a:pt x="4642" y="5436"/>
                    <a:pt x="3952" y="5680"/>
                    <a:pt x="3281" y="5680"/>
                  </a:cubicBezTo>
                  <a:cubicBezTo>
                    <a:pt x="2798" y="5680"/>
                    <a:pt x="2324" y="5553"/>
                    <a:pt x="2002" y="5204"/>
                  </a:cubicBezTo>
                  <a:cubicBezTo>
                    <a:pt x="1068" y="4136"/>
                    <a:pt x="3103" y="767"/>
                    <a:pt x="3503" y="234"/>
                  </a:cubicBezTo>
                  <a:cubicBezTo>
                    <a:pt x="3570" y="134"/>
                    <a:pt x="3303" y="134"/>
                    <a:pt x="3403"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p:nvPr/>
          </p:nvSpPr>
          <p:spPr>
            <a:xfrm>
              <a:off x="4430000" y="2029400"/>
              <a:ext cx="75925" cy="85400"/>
            </a:xfrm>
            <a:custGeom>
              <a:avLst/>
              <a:gdLst/>
              <a:ahLst/>
              <a:cxnLst/>
              <a:rect l="l" t="t" r="r" b="b"/>
              <a:pathLst>
                <a:path w="3037" h="3416" extrusionOk="0">
                  <a:moveTo>
                    <a:pt x="768" y="0"/>
                  </a:moveTo>
                  <a:lnTo>
                    <a:pt x="768" y="0"/>
                  </a:lnTo>
                  <a:cubicBezTo>
                    <a:pt x="468" y="367"/>
                    <a:pt x="267" y="801"/>
                    <a:pt x="167" y="1268"/>
                  </a:cubicBezTo>
                  <a:cubicBezTo>
                    <a:pt x="1" y="1802"/>
                    <a:pt x="67" y="2335"/>
                    <a:pt x="334" y="2802"/>
                  </a:cubicBezTo>
                  <a:cubicBezTo>
                    <a:pt x="501" y="3069"/>
                    <a:pt x="734" y="3236"/>
                    <a:pt x="1001" y="3336"/>
                  </a:cubicBezTo>
                  <a:cubicBezTo>
                    <a:pt x="1148" y="3391"/>
                    <a:pt x="1295" y="3416"/>
                    <a:pt x="1442" y="3416"/>
                  </a:cubicBezTo>
                  <a:cubicBezTo>
                    <a:pt x="1562" y="3416"/>
                    <a:pt x="1682" y="3399"/>
                    <a:pt x="1802" y="3369"/>
                  </a:cubicBezTo>
                  <a:cubicBezTo>
                    <a:pt x="2302" y="3236"/>
                    <a:pt x="2702" y="2969"/>
                    <a:pt x="3036" y="2602"/>
                  </a:cubicBezTo>
                  <a:lnTo>
                    <a:pt x="3036" y="2602"/>
                  </a:lnTo>
                  <a:cubicBezTo>
                    <a:pt x="2636" y="2769"/>
                    <a:pt x="2202" y="2869"/>
                    <a:pt x="1735" y="2902"/>
                  </a:cubicBezTo>
                  <a:cubicBezTo>
                    <a:pt x="1707" y="2905"/>
                    <a:pt x="1678" y="2907"/>
                    <a:pt x="1650" y="2907"/>
                  </a:cubicBezTo>
                  <a:cubicBezTo>
                    <a:pt x="1341" y="2907"/>
                    <a:pt x="1018" y="2744"/>
                    <a:pt x="834" y="2469"/>
                  </a:cubicBezTo>
                  <a:cubicBezTo>
                    <a:pt x="634" y="2135"/>
                    <a:pt x="568" y="1735"/>
                    <a:pt x="601" y="1335"/>
                  </a:cubicBezTo>
                  <a:cubicBezTo>
                    <a:pt x="634" y="934"/>
                    <a:pt x="701" y="467"/>
                    <a:pt x="768"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a:off x="3707675" y="2394650"/>
              <a:ext cx="1051750" cy="930700"/>
            </a:xfrm>
            <a:custGeom>
              <a:avLst/>
              <a:gdLst/>
              <a:ahLst/>
              <a:cxnLst/>
              <a:rect l="l" t="t" r="r" b="b"/>
              <a:pathLst>
                <a:path w="42070" h="37228" extrusionOk="0">
                  <a:moveTo>
                    <a:pt x="22789" y="1"/>
                  </a:moveTo>
                  <a:cubicBezTo>
                    <a:pt x="22789" y="1"/>
                    <a:pt x="18653" y="14011"/>
                    <a:pt x="18219" y="14178"/>
                  </a:cubicBezTo>
                  <a:cubicBezTo>
                    <a:pt x="18215" y="14179"/>
                    <a:pt x="18211" y="14180"/>
                    <a:pt x="18206" y="14180"/>
                  </a:cubicBezTo>
                  <a:cubicBezTo>
                    <a:pt x="17898" y="14180"/>
                    <a:pt x="15297" y="11290"/>
                    <a:pt x="8245" y="4337"/>
                  </a:cubicBezTo>
                  <a:cubicBezTo>
                    <a:pt x="6092" y="2223"/>
                    <a:pt x="4392" y="1334"/>
                    <a:pt x="3164" y="1334"/>
                  </a:cubicBezTo>
                  <a:cubicBezTo>
                    <a:pt x="303" y="1334"/>
                    <a:pt x="1" y="6161"/>
                    <a:pt x="2475" y="11576"/>
                  </a:cubicBezTo>
                  <a:cubicBezTo>
                    <a:pt x="6044" y="19315"/>
                    <a:pt x="16318" y="37161"/>
                    <a:pt x="23456" y="37227"/>
                  </a:cubicBezTo>
                  <a:cubicBezTo>
                    <a:pt x="23466" y="37227"/>
                    <a:pt x="23476" y="37228"/>
                    <a:pt x="23486" y="37228"/>
                  </a:cubicBezTo>
                  <a:cubicBezTo>
                    <a:pt x="30594" y="37228"/>
                    <a:pt x="42070" y="13444"/>
                    <a:pt x="42070" y="13444"/>
                  </a:cubicBezTo>
                  <a:lnTo>
                    <a:pt x="22789" y="1"/>
                  </a:ln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p:nvPr/>
          </p:nvSpPr>
          <p:spPr>
            <a:xfrm>
              <a:off x="3714500" y="2395500"/>
              <a:ext cx="1044925" cy="930675"/>
            </a:xfrm>
            <a:custGeom>
              <a:avLst/>
              <a:gdLst/>
              <a:ahLst/>
              <a:cxnLst/>
              <a:rect l="l" t="t" r="r" b="b"/>
              <a:pathLst>
                <a:path w="41797" h="37227" extrusionOk="0">
                  <a:moveTo>
                    <a:pt x="22516" y="0"/>
                  </a:moveTo>
                  <a:cubicBezTo>
                    <a:pt x="22516" y="0"/>
                    <a:pt x="18380" y="13977"/>
                    <a:pt x="17946" y="14177"/>
                  </a:cubicBezTo>
                  <a:cubicBezTo>
                    <a:pt x="17944" y="14178"/>
                    <a:pt x="17941" y="14178"/>
                    <a:pt x="17937" y="14178"/>
                  </a:cubicBezTo>
                  <a:cubicBezTo>
                    <a:pt x="17654" y="14178"/>
                    <a:pt x="15095" y="11327"/>
                    <a:pt x="7972" y="4337"/>
                  </a:cubicBezTo>
                  <a:cubicBezTo>
                    <a:pt x="5814" y="2204"/>
                    <a:pt x="4112" y="1318"/>
                    <a:pt x="2884" y="1318"/>
                  </a:cubicBezTo>
                  <a:cubicBezTo>
                    <a:pt x="2556" y="1318"/>
                    <a:pt x="2262" y="1382"/>
                    <a:pt x="2002" y="1501"/>
                  </a:cubicBezTo>
                  <a:cubicBezTo>
                    <a:pt x="0" y="2435"/>
                    <a:pt x="0" y="6772"/>
                    <a:pt x="2202" y="11542"/>
                  </a:cubicBezTo>
                  <a:cubicBezTo>
                    <a:pt x="5771" y="19281"/>
                    <a:pt x="16045" y="37160"/>
                    <a:pt x="23183" y="37227"/>
                  </a:cubicBezTo>
                  <a:cubicBezTo>
                    <a:pt x="24351" y="37227"/>
                    <a:pt x="25685" y="36560"/>
                    <a:pt x="27053" y="35459"/>
                  </a:cubicBezTo>
                  <a:cubicBezTo>
                    <a:pt x="33824" y="29955"/>
                    <a:pt x="41797" y="13410"/>
                    <a:pt x="41797" y="13410"/>
                  </a:cubicBezTo>
                  <a:lnTo>
                    <a:pt x="22516" y="0"/>
                  </a:ln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p:nvPr/>
          </p:nvSpPr>
          <p:spPr>
            <a:xfrm>
              <a:off x="4273525" y="2495350"/>
              <a:ext cx="411525" cy="313200"/>
            </a:xfrm>
            <a:custGeom>
              <a:avLst/>
              <a:gdLst/>
              <a:ahLst/>
              <a:cxnLst/>
              <a:rect l="l" t="t" r="r" b="b"/>
              <a:pathLst>
                <a:path w="16461" h="12528" extrusionOk="0">
                  <a:moveTo>
                    <a:pt x="86" y="0"/>
                  </a:moveTo>
                  <a:cubicBezTo>
                    <a:pt x="35" y="0"/>
                    <a:pt x="1" y="55"/>
                    <a:pt x="55" y="109"/>
                  </a:cubicBezTo>
                  <a:cubicBezTo>
                    <a:pt x="1056" y="976"/>
                    <a:pt x="2123" y="1810"/>
                    <a:pt x="3157" y="2644"/>
                  </a:cubicBezTo>
                  <a:cubicBezTo>
                    <a:pt x="4191" y="3478"/>
                    <a:pt x="5259" y="4312"/>
                    <a:pt x="6293" y="5146"/>
                  </a:cubicBezTo>
                  <a:cubicBezTo>
                    <a:pt x="8394" y="6780"/>
                    <a:pt x="10529" y="8348"/>
                    <a:pt x="12664" y="9916"/>
                  </a:cubicBezTo>
                  <a:cubicBezTo>
                    <a:pt x="13265" y="10383"/>
                    <a:pt x="13832" y="10850"/>
                    <a:pt x="14465" y="11250"/>
                  </a:cubicBezTo>
                  <a:cubicBezTo>
                    <a:pt x="14799" y="11450"/>
                    <a:pt x="15099" y="11684"/>
                    <a:pt x="15399" y="11917"/>
                  </a:cubicBezTo>
                  <a:cubicBezTo>
                    <a:pt x="15733" y="12118"/>
                    <a:pt x="16067" y="12284"/>
                    <a:pt x="16367" y="12518"/>
                  </a:cubicBezTo>
                  <a:cubicBezTo>
                    <a:pt x="16373" y="12524"/>
                    <a:pt x="16381" y="12527"/>
                    <a:pt x="16389" y="12527"/>
                  </a:cubicBezTo>
                  <a:cubicBezTo>
                    <a:pt x="16422" y="12527"/>
                    <a:pt x="16460" y="12478"/>
                    <a:pt x="16433" y="12451"/>
                  </a:cubicBezTo>
                  <a:cubicBezTo>
                    <a:pt x="15900" y="12051"/>
                    <a:pt x="15399" y="11584"/>
                    <a:pt x="14899" y="11150"/>
                  </a:cubicBezTo>
                  <a:cubicBezTo>
                    <a:pt x="14365" y="10717"/>
                    <a:pt x="13865" y="10316"/>
                    <a:pt x="13365" y="9883"/>
                  </a:cubicBezTo>
                  <a:lnTo>
                    <a:pt x="10196" y="7414"/>
                  </a:lnTo>
                  <a:cubicBezTo>
                    <a:pt x="8128" y="5780"/>
                    <a:pt x="5959" y="4212"/>
                    <a:pt x="3824" y="2644"/>
                  </a:cubicBezTo>
                  <a:cubicBezTo>
                    <a:pt x="2590" y="1777"/>
                    <a:pt x="1389" y="843"/>
                    <a:pt x="122" y="9"/>
                  </a:cubicBezTo>
                  <a:cubicBezTo>
                    <a:pt x="110" y="3"/>
                    <a:pt x="97" y="0"/>
                    <a:pt x="86"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4"/>
            <p:cNvSpPr/>
            <p:nvPr/>
          </p:nvSpPr>
          <p:spPr>
            <a:xfrm>
              <a:off x="4094750" y="2737700"/>
              <a:ext cx="74250" cy="308075"/>
            </a:xfrm>
            <a:custGeom>
              <a:avLst/>
              <a:gdLst/>
              <a:ahLst/>
              <a:cxnLst/>
              <a:rect l="l" t="t" r="r" b="b"/>
              <a:pathLst>
                <a:path w="2970" h="12323" extrusionOk="0">
                  <a:moveTo>
                    <a:pt x="2928" y="0"/>
                  </a:moveTo>
                  <a:cubicBezTo>
                    <a:pt x="2914" y="0"/>
                    <a:pt x="2903" y="8"/>
                    <a:pt x="2903" y="22"/>
                  </a:cubicBezTo>
                  <a:cubicBezTo>
                    <a:pt x="2136" y="2023"/>
                    <a:pt x="1535" y="4058"/>
                    <a:pt x="1068" y="6126"/>
                  </a:cubicBezTo>
                  <a:cubicBezTo>
                    <a:pt x="835" y="7127"/>
                    <a:pt x="635" y="8161"/>
                    <a:pt x="435" y="9195"/>
                  </a:cubicBezTo>
                  <a:cubicBezTo>
                    <a:pt x="234" y="10229"/>
                    <a:pt x="101" y="11263"/>
                    <a:pt x="1" y="12297"/>
                  </a:cubicBezTo>
                  <a:cubicBezTo>
                    <a:pt x="1" y="12314"/>
                    <a:pt x="18" y="12322"/>
                    <a:pt x="34" y="12322"/>
                  </a:cubicBezTo>
                  <a:cubicBezTo>
                    <a:pt x="51" y="12322"/>
                    <a:pt x="68" y="12314"/>
                    <a:pt x="68" y="12297"/>
                  </a:cubicBezTo>
                  <a:cubicBezTo>
                    <a:pt x="401" y="11297"/>
                    <a:pt x="635" y="10263"/>
                    <a:pt x="868" y="9262"/>
                  </a:cubicBezTo>
                  <a:cubicBezTo>
                    <a:pt x="1102" y="8228"/>
                    <a:pt x="1335" y="7194"/>
                    <a:pt x="1569" y="6193"/>
                  </a:cubicBezTo>
                  <a:cubicBezTo>
                    <a:pt x="2036" y="4125"/>
                    <a:pt x="2569" y="2090"/>
                    <a:pt x="2970" y="55"/>
                  </a:cubicBezTo>
                  <a:cubicBezTo>
                    <a:pt x="2970" y="16"/>
                    <a:pt x="2947" y="0"/>
                    <a:pt x="2928"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4"/>
            <p:cNvSpPr/>
            <p:nvPr/>
          </p:nvSpPr>
          <p:spPr>
            <a:xfrm>
              <a:off x="3714500" y="2433025"/>
              <a:ext cx="676325" cy="893150"/>
            </a:xfrm>
            <a:custGeom>
              <a:avLst/>
              <a:gdLst/>
              <a:ahLst/>
              <a:cxnLst/>
              <a:rect l="l" t="t" r="r" b="b"/>
              <a:pathLst>
                <a:path w="27053" h="35726" extrusionOk="0">
                  <a:moveTo>
                    <a:pt x="2002" y="0"/>
                  </a:moveTo>
                  <a:cubicBezTo>
                    <a:pt x="0" y="934"/>
                    <a:pt x="0" y="5271"/>
                    <a:pt x="2202" y="10041"/>
                  </a:cubicBezTo>
                  <a:cubicBezTo>
                    <a:pt x="5771" y="17780"/>
                    <a:pt x="16045" y="35659"/>
                    <a:pt x="23183" y="35726"/>
                  </a:cubicBezTo>
                  <a:cubicBezTo>
                    <a:pt x="24351" y="35726"/>
                    <a:pt x="25685" y="35059"/>
                    <a:pt x="27053" y="33958"/>
                  </a:cubicBezTo>
                  <a:lnTo>
                    <a:pt x="2002" y="0"/>
                  </a:ln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4"/>
            <p:cNvSpPr/>
            <p:nvPr/>
          </p:nvSpPr>
          <p:spPr>
            <a:xfrm>
              <a:off x="3007325" y="2392475"/>
              <a:ext cx="1219225" cy="1444900"/>
            </a:xfrm>
            <a:custGeom>
              <a:avLst/>
              <a:gdLst/>
              <a:ahLst/>
              <a:cxnLst/>
              <a:rect l="l" t="t" r="r" b="b"/>
              <a:pathLst>
                <a:path w="48769" h="57796" extrusionOk="0">
                  <a:moveTo>
                    <a:pt x="27037" y="1"/>
                  </a:moveTo>
                  <a:cubicBezTo>
                    <a:pt x="24425" y="1"/>
                    <a:pt x="21603" y="873"/>
                    <a:pt x="19281" y="3123"/>
                  </a:cubicBezTo>
                  <a:cubicBezTo>
                    <a:pt x="8973" y="13097"/>
                    <a:pt x="0" y="57362"/>
                    <a:pt x="401" y="57796"/>
                  </a:cubicBezTo>
                  <a:lnTo>
                    <a:pt x="48768" y="57796"/>
                  </a:lnTo>
                  <a:cubicBezTo>
                    <a:pt x="48435" y="55527"/>
                    <a:pt x="38761" y="10262"/>
                    <a:pt x="34625" y="3357"/>
                  </a:cubicBezTo>
                  <a:cubicBezTo>
                    <a:pt x="33527" y="1502"/>
                    <a:pt x="30463" y="1"/>
                    <a:pt x="27037" y="1"/>
                  </a:cubicBez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4"/>
            <p:cNvSpPr/>
            <p:nvPr/>
          </p:nvSpPr>
          <p:spPr>
            <a:xfrm>
              <a:off x="3955500" y="2714350"/>
              <a:ext cx="128450" cy="462350"/>
            </a:xfrm>
            <a:custGeom>
              <a:avLst/>
              <a:gdLst/>
              <a:ahLst/>
              <a:cxnLst/>
              <a:rect l="l" t="t" r="r" b="b"/>
              <a:pathLst>
                <a:path w="5138" h="18494" extrusionOk="0">
                  <a:moveTo>
                    <a:pt x="28" y="0"/>
                  </a:moveTo>
                  <a:cubicBezTo>
                    <a:pt x="12" y="0"/>
                    <a:pt x="0" y="16"/>
                    <a:pt x="0" y="55"/>
                  </a:cubicBezTo>
                  <a:cubicBezTo>
                    <a:pt x="134" y="656"/>
                    <a:pt x="334" y="1256"/>
                    <a:pt x="501" y="1857"/>
                  </a:cubicBezTo>
                  <a:cubicBezTo>
                    <a:pt x="667" y="2490"/>
                    <a:pt x="801" y="3057"/>
                    <a:pt x="934" y="3658"/>
                  </a:cubicBezTo>
                  <a:cubicBezTo>
                    <a:pt x="1268" y="4859"/>
                    <a:pt x="1601" y="6060"/>
                    <a:pt x="1935" y="7260"/>
                  </a:cubicBezTo>
                  <a:cubicBezTo>
                    <a:pt x="2569" y="9662"/>
                    <a:pt x="3169" y="12064"/>
                    <a:pt x="3870" y="14466"/>
                  </a:cubicBezTo>
                  <a:cubicBezTo>
                    <a:pt x="4037" y="15133"/>
                    <a:pt x="4237" y="15767"/>
                    <a:pt x="4403" y="16434"/>
                  </a:cubicBezTo>
                  <a:cubicBezTo>
                    <a:pt x="4604" y="17101"/>
                    <a:pt x="4804" y="17801"/>
                    <a:pt x="5071" y="18468"/>
                  </a:cubicBezTo>
                  <a:cubicBezTo>
                    <a:pt x="5071" y="18485"/>
                    <a:pt x="5087" y="18493"/>
                    <a:pt x="5104" y="18493"/>
                  </a:cubicBezTo>
                  <a:cubicBezTo>
                    <a:pt x="5121" y="18493"/>
                    <a:pt x="5137" y="18485"/>
                    <a:pt x="5137" y="18468"/>
                  </a:cubicBezTo>
                  <a:cubicBezTo>
                    <a:pt x="5071" y="17868"/>
                    <a:pt x="4971" y="17268"/>
                    <a:pt x="4837" y="16701"/>
                  </a:cubicBezTo>
                  <a:cubicBezTo>
                    <a:pt x="4704" y="16067"/>
                    <a:pt x="4570" y="15433"/>
                    <a:pt x="4403" y="14833"/>
                  </a:cubicBezTo>
                  <a:cubicBezTo>
                    <a:pt x="4137" y="13632"/>
                    <a:pt x="3836" y="12431"/>
                    <a:pt x="3503" y="11197"/>
                  </a:cubicBezTo>
                  <a:cubicBezTo>
                    <a:pt x="3069" y="9529"/>
                    <a:pt x="2569" y="7828"/>
                    <a:pt x="2068" y="6126"/>
                  </a:cubicBezTo>
                  <a:cubicBezTo>
                    <a:pt x="2035" y="5859"/>
                    <a:pt x="1968" y="5593"/>
                    <a:pt x="1935" y="5326"/>
                  </a:cubicBezTo>
                  <a:cubicBezTo>
                    <a:pt x="1902" y="4959"/>
                    <a:pt x="1835" y="4625"/>
                    <a:pt x="1802" y="4258"/>
                  </a:cubicBezTo>
                  <a:cubicBezTo>
                    <a:pt x="1668" y="3524"/>
                    <a:pt x="1568" y="2791"/>
                    <a:pt x="1468" y="2057"/>
                  </a:cubicBezTo>
                  <a:cubicBezTo>
                    <a:pt x="1468" y="2040"/>
                    <a:pt x="1443" y="2032"/>
                    <a:pt x="1418" y="2032"/>
                  </a:cubicBezTo>
                  <a:cubicBezTo>
                    <a:pt x="1393" y="2032"/>
                    <a:pt x="1368" y="2040"/>
                    <a:pt x="1368" y="2057"/>
                  </a:cubicBezTo>
                  <a:cubicBezTo>
                    <a:pt x="1401" y="2791"/>
                    <a:pt x="1468" y="3558"/>
                    <a:pt x="1568" y="4292"/>
                  </a:cubicBezTo>
                  <a:cubicBezTo>
                    <a:pt x="1568" y="4425"/>
                    <a:pt x="1601" y="4525"/>
                    <a:pt x="1601" y="4659"/>
                  </a:cubicBezTo>
                  <a:cubicBezTo>
                    <a:pt x="1535" y="4458"/>
                    <a:pt x="1501" y="4225"/>
                    <a:pt x="1435" y="4058"/>
                  </a:cubicBezTo>
                  <a:cubicBezTo>
                    <a:pt x="1201" y="3391"/>
                    <a:pt x="968" y="2724"/>
                    <a:pt x="768" y="2057"/>
                  </a:cubicBezTo>
                  <a:cubicBezTo>
                    <a:pt x="534" y="1390"/>
                    <a:pt x="334" y="689"/>
                    <a:pt x="67" y="22"/>
                  </a:cubicBezTo>
                  <a:cubicBezTo>
                    <a:pt x="53" y="8"/>
                    <a:pt x="39" y="0"/>
                    <a:pt x="28"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4"/>
            <p:cNvSpPr/>
            <p:nvPr/>
          </p:nvSpPr>
          <p:spPr>
            <a:xfrm>
              <a:off x="3544625" y="2466875"/>
              <a:ext cx="330000" cy="131525"/>
            </a:xfrm>
            <a:custGeom>
              <a:avLst/>
              <a:gdLst/>
              <a:ahLst/>
              <a:cxnLst/>
              <a:rect l="l" t="t" r="r" b="b"/>
              <a:pathLst>
                <a:path w="13200" h="5261" extrusionOk="0">
                  <a:moveTo>
                    <a:pt x="29" y="0"/>
                  </a:moveTo>
                  <a:cubicBezTo>
                    <a:pt x="10" y="0"/>
                    <a:pt x="0" y="24"/>
                    <a:pt x="24" y="47"/>
                  </a:cubicBezTo>
                  <a:cubicBezTo>
                    <a:pt x="424" y="481"/>
                    <a:pt x="791" y="914"/>
                    <a:pt x="1191" y="1348"/>
                  </a:cubicBezTo>
                  <a:cubicBezTo>
                    <a:pt x="1591" y="1748"/>
                    <a:pt x="1992" y="2149"/>
                    <a:pt x="2425" y="2516"/>
                  </a:cubicBezTo>
                  <a:cubicBezTo>
                    <a:pt x="3293" y="3216"/>
                    <a:pt x="4260" y="3850"/>
                    <a:pt x="5261" y="4317"/>
                  </a:cubicBezTo>
                  <a:cubicBezTo>
                    <a:pt x="6261" y="4784"/>
                    <a:pt x="7329" y="5084"/>
                    <a:pt x="8430" y="5218"/>
                  </a:cubicBezTo>
                  <a:cubicBezTo>
                    <a:pt x="8701" y="5244"/>
                    <a:pt x="8982" y="5261"/>
                    <a:pt x="9265" y="5261"/>
                  </a:cubicBezTo>
                  <a:cubicBezTo>
                    <a:pt x="10059" y="5261"/>
                    <a:pt x="10868" y="5126"/>
                    <a:pt x="11532" y="4684"/>
                  </a:cubicBezTo>
                  <a:cubicBezTo>
                    <a:pt x="12399" y="4050"/>
                    <a:pt x="13000" y="3116"/>
                    <a:pt x="13200" y="2082"/>
                  </a:cubicBezTo>
                  <a:cubicBezTo>
                    <a:pt x="13200" y="2049"/>
                    <a:pt x="13175" y="2032"/>
                    <a:pt x="13150" y="2032"/>
                  </a:cubicBezTo>
                  <a:cubicBezTo>
                    <a:pt x="13125" y="2032"/>
                    <a:pt x="13100" y="2049"/>
                    <a:pt x="13100" y="2082"/>
                  </a:cubicBezTo>
                  <a:cubicBezTo>
                    <a:pt x="12866" y="2983"/>
                    <a:pt x="12299" y="3817"/>
                    <a:pt x="11498" y="4384"/>
                  </a:cubicBezTo>
                  <a:cubicBezTo>
                    <a:pt x="10920" y="4739"/>
                    <a:pt x="10238" y="4858"/>
                    <a:pt x="9551" y="4858"/>
                  </a:cubicBezTo>
                  <a:cubicBezTo>
                    <a:pt x="9208" y="4858"/>
                    <a:pt x="8863" y="4828"/>
                    <a:pt x="8530" y="4784"/>
                  </a:cubicBezTo>
                  <a:cubicBezTo>
                    <a:pt x="6462" y="4584"/>
                    <a:pt x="4493" y="3583"/>
                    <a:pt x="2792" y="2349"/>
                  </a:cubicBezTo>
                  <a:cubicBezTo>
                    <a:pt x="2292" y="1982"/>
                    <a:pt x="1825" y="1615"/>
                    <a:pt x="1358" y="1215"/>
                  </a:cubicBezTo>
                  <a:cubicBezTo>
                    <a:pt x="891" y="848"/>
                    <a:pt x="457" y="447"/>
                    <a:pt x="57" y="14"/>
                  </a:cubicBezTo>
                  <a:cubicBezTo>
                    <a:pt x="47" y="4"/>
                    <a:pt x="37" y="0"/>
                    <a:pt x="29"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4"/>
            <p:cNvSpPr/>
            <p:nvPr/>
          </p:nvSpPr>
          <p:spPr>
            <a:xfrm>
              <a:off x="3568550" y="2166225"/>
              <a:ext cx="283575" cy="370775"/>
            </a:xfrm>
            <a:custGeom>
              <a:avLst/>
              <a:gdLst/>
              <a:ahLst/>
              <a:cxnLst/>
              <a:rect l="l" t="t" r="r" b="b"/>
              <a:pathLst>
                <a:path w="11343" h="14831" extrusionOk="0">
                  <a:moveTo>
                    <a:pt x="620" y="1"/>
                  </a:moveTo>
                  <a:cubicBezTo>
                    <a:pt x="542" y="1"/>
                    <a:pt x="501" y="11"/>
                    <a:pt x="501" y="31"/>
                  </a:cubicBezTo>
                  <a:cubicBezTo>
                    <a:pt x="568" y="1766"/>
                    <a:pt x="501" y="3634"/>
                    <a:pt x="401" y="5302"/>
                  </a:cubicBezTo>
                  <a:cubicBezTo>
                    <a:pt x="234" y="8070"/>
                    <a:pt x="1" y="10339"/>
                    <a:pt x="134" y="10572"/>
                  </a:cubicBezTo>
                  <a:cubicBezTo>
                    <a:pt x="1749" y="13244"/>
                    <a:pt x="5872" y="14831"/>
                    <a:pt x="8110" y="14831"/>
                  </a:cubicBezTo>
                  <a:cubicBezTo>
                    <a:pt x="8414" y="14831"/>
                    <a:pt x="8683" y="14802"/>
                    <a:pt x="8907" y="14742"/>
                  </a:cubicBezTo>
                  <a:cubicBezTo>
                    <a:pt x="11142" y="14141"/>
                    <a:pt x="10975" y="11006"/>
                    <a:pt x="10642" y="9671"/>
                  </a:cubicBezTo>
                  <a:lnTo>
                    <a:pt x="10642" y="9538"/>
                  </a:lnTo>
                  <a:cubicBezTo>
                    <a:pt x="10608" y="9305"/>
                    <a:pt x="10575" y="9071"/>
                    <a:pt x="10541" y="8838"/>
                  </a:cubicBezTo>
                  <a:cubicBezTo>
                    <a:pt x="10408" y="5869"/>
                    <a:pt x="11342" y="2233"/>
                    <a:pt x="11342" y="2233"/>
                  </a:cubicBezTo>
                  <a:cubicBezTo>
                    <a:pt x="11342" y="2233"/>
                    <a:pt x="1798" y="1"/>
                    <a:pt x="620" y="1"/>
                  </a:cubicBezTo>
                  <a:close/>
                </a:path>
              </a:pathLst>
            </a:custGeom>
            <a:solidFill>
              <a:srgbClr val="F7A9A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a:off x="3587725" y="2167000"/>
              <a:ext cx="263550" cy="243550"/>
            </a:xfrm>
            <a:custGeom>
              <a:avLst/>
              <a:gdLst/>
              <a:ahLst/>
              <a:cxnLst/>
              <a:rect l="l" t="t" r="r" b="b"/>
              <a:pathLst>
                <a:path w="10542" h="9742" extrusionOk="0">
                  <a:moveTo>
                    <a:pt x="1" y="0"/>
                  </a:moveTo>
                  <a:lnTo>
                    <a:pt x="1" y="0"/>
                  </a:lnTo>
                  <a:cubicBezTo>
                    <a:pt x="597" y="2518"/>
                    <a:pt x="2806" y="9742"/>
                    <a:pt x="8686" y="9742"/>
                  </a:cubicBezTo>
                  <a:cubicBezTo>
                    <a:pt x="8726" y="9742"/>
                    <a:pt x="8767" y="9741"/>
                    <a:pt x="8807" y="9741"/>
                  </a:cubicBezTo>
                  <a:cubicBezTo>
                    <a:pt x="9174" y="9741"/>
                    <a:pt x="9541" y="9707"/>
                    <a:pt x="9908" y="9640"/>
                  </a:cubicBezTo>
                  <a:cubicBezTo>
                    <a:pt x="9908" y="9607"/>
                    <a:pt x="9908" y="9574"/>
                    <a:pt x="9908" y="9507"/>
                  </a:cubicBezTo>
                  <a:cubicBezTo>
                    <a:pt x="9841" y="9274"/>
                    <a:pt x="9808" y="9040"/>
                    <a:pt x="9774" y="8807"/>
                  </a:cubicBezTo>
                  <a:cubicBezTo>
                    <a:pt x="9641" y="5838"/>
                    <a:pt x="10542" y="2202"/>
                    <a:pt x="10542" y="2202"/>
                  </a:cubicBezTo>
                  <a:cubicBezTo>
                    <a:pt x="10208" y="2135"/>
                    <a:pt x="1669" y="134"/>
                    <a:pt x="1"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4"/>
            <p:cNvSpPr/>
            <p:nvPr/>
          </p:nvSpPr>
          <p:spPr>
            <a:xfrm>
              <a:off x="3675300" y="2361300"/>
              <a:ext cx="25" cy="25"/>
            </a:xfrm>
            <a:custGeom>
              <a:avLst/>
              <a:gdLst/>
              <a:ahLst/>
              <a:cxnLst/>
              <a:rect l="l" t="t" r="r" b="b"/>
              <a:pathLst>
                <a:path w="1" h="1" fill="none" extrusionOk="0">
                  <a:moveTo>
                    <a:pt x="0" y="0"/>
                  </a:moveTo>
                  <a:lnTo>
                    <a:pt x="0" y="0"/>
                  </a:lnTo>
                  <a:close/>
                </a:path>
              </a:pathLst>
            </a:custGeom>
            <a:noFill/>
            <a:ln w="25" cap="rnd" cmpd="sng">
              <a:solidFill>
                <a:srgbClr val="000000"/>
              </a:solidFill>
              <a:prstDash val="solid"/>
              <a:round/>
              <a:headEnd type="none" w="sm" len="sm"/>
              <a:tailEnd type="none" w="sm" len="sm"/>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4"/>
            <p:cNvSpPr/>
            <p:nvPr/>
          </p:nvSpPr>
          <p:spPr>
            <a:xfrm>
              <a:off x="3516025" y="1704250"/>
              <a:ext cx="525400" cy="654200"/>
            </a:xfrm>
            <a:custGeom>
              <a:avLst/>
              <a:gdLst/>
              <a:ahLst/>
              <a:cxnLst/>
              <a:rect l="l" t="t" r="r" b="b"/>
              <a:pathLst>
                <a:path w="21016" h="26168" extrusionOk="0">
                  <a:moveTo>
                    <a:pt x="10283" y="0"/>
                  </a:moveTo>
                  <a:cubicBezTo>
                    <a:pt x="6428" y="0"/>
                    <a:pt x="2387" y="2280"/>
                    <a:pt x="1201" y="6135"/>
                  </a:cubicBezTo>
                  <a:cubicBezTo>
                    <a:pt x="0" y="9937"/>
                    <a:pt x="1968" y="20979"/>
                    <a:pt x="4670" y="23447"/>
                  </a:cubicBezTo>
                  <a:cubicBezTo>
                    <a:pt x="6574" y="25188"/>
                    <a:pt x="9082" y="26168"/>
                    <a:pt x="11507" y="26168"/>
                  </a:cubicBezTo>
                  <a:cubicBezTo>
                    <a:pt x="14053" y="26168"/>
                    <a:pt x="16508" y="25089"/>
                    <a:pt x="18080" y="22680"/>
                  </a:cubicBezTo>
                  <a:cubicBezTo>
                    <a:pt x="21015" y="18110"/>
                    <a:pt x="18213" y="3800"/>
                    <a:pt x="15211" y="1531"/>
                  </a:cubicBezTo>
                  <a:cubicBezTo>
                    <a:pt x="13808" y="487"/>
                    <a:pt x="12066" y="0"/>
                    <a:pt x="10283" y="0"/>
                  </a:cubicBezTo>
                  <a:close/>
                </a:path>
              </a:pathLst>
            </a:custGeom>
            <a:solidFill>
              <a:srgbClr val="F7A9A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4"/>
            <p:cNvSpPr/>
            <p:nvPr/>
          </p:nvSpPr>
          <p:spPr>
            <a:xfrm>
              <a:off x="3811225" y="2026050"/>
              <a:ext cx="20050" cy="52575"/>
            </a:xfrm>
            <a:custGeom>
              <a:avLst/>
              <a:gdLst/>
              <a:ahLst/>
              <a:cxnLst/>
              <a:rect l="l" t="t" r="r" b="b"/>
              <a:pathLst>
                <a:path w="802" h="2103" extrusionOk="0">
                  <a:moveTo>
                    <a:pt x="468" y="1"/>
                  </a:moveTo>
                  <a:cubicBezTo>
                    <a:pt x="468" y="1"/>
                    <a:pt x="401" y="68"/>
                    <a:pt x="401" y="101"/>
                  </a:cubicBezTo>
                  <a:cubicBezTo>
                    <a:pt x="568" y="835"/>
                    <a:pt x="601" y="1702"/>
                    <a:pt x="1" y="2069"/>
                  </a:cubicBezTo>
                  <a:lnTo>
                    <a:pt x="1" y="2102"/>
                  </a:lnTo>
                  <a:cubicBezTo>
                    <a:pt x="801" y="1836"/>
                    <a:pt x="734" y="701"/>
                    <a:pt x="468"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a:off x="3772650" y="2010150"/>
              <a:ext cx="63050" cy="61050"/>
            </a:xfrm>
            <a:custGeom>
              <a:avLst/>
              <a:gdLst/>
              <a:ahLst/>
              <a:cxnLst/>
              <a:rect l="l" t="t" r="r" b="b"/>
              <a:pathLst>
                <a:path w="2522" h="2442" extrusionOk="0">
                  <a:moveTo>
                    <a:pt x="1270" y="0"/>
                  </a:moveTo>
                  <a:cubicBezTo>
                    <a:pt x="1251" y="0"/>
                    <a:pt x="1230" y="1"/>
                    <a:pt x="1210" y="3"/>
                  </a:cubicBezTo>
                  <a:cubicBezTo>
                    <a:pt x="1" y="134"/>
                    <a:pt x="296" y="2441"/>
                    <a:pt x="1375" y="2441"/>
                  </a:cubicBezTo>
                  <a:cubicBezTo>
                    <a:pt x="1398" y="2441"/>
                    <a:pt x="1420" y="2440"/>
                    <a:pt x="1443" y="2438"/>
                  </a:cubicBezTo>
                  <a:cubicBezTo>
                    <a:pt x="2522" y="2307"/>
                    <a:pt x="2224" y="0"/>
                    <a:pt x="1270"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a:off x="3921300" y="2012500"/>
              <a:ext cx="28350" cy="46350"/>
            </a:xfrm>
            <a:custGeom>
              <a:avLst/>
              <a:gdLst/>
              <a:ahLst/>
              <a:cxnLst/>
              <a:rect l="l" t="t" r="r" b="b"/>
              <a:pathLst>
                <a:path w="1134" h="1854" extrusionOk="0">
                  <a:moveTo>
                    <a:pt x="40" y="0"/>
                  </a:moveTo>
                  <a:cubicBezTo>
                    <a:pt x="36" y="0"/>
                    <a:pt x="34" y="3"/>
                    <a:pt x="34" y="9"/>
                  </a:cubicBezTo>
                  <a:cubicBezTo>
                    <a:pt x="1" y="743"/>
                    <a:pt x="268" y="1844"/>
                    <a:pt x="1101" y="1844"/>
                  </a:cubicBezTo>
                  <a:cubicBezTo>
                    <a:pt x="1108" y="1850"/>
                    <a:pt x="1113" y="1853"/>
                    <a:pt x="1117" y="1853"/>
                  </a:cubicBezTo>
                  <a:cubicBezTo>
                    <a:pt x="1133" y="1853"/>
                    <a:pt x="1128" y="1810"/>
                    <a:pt x="1101" y="1810"/>
                  </a:cubicBezTo>
                  <a:cubicBezTo>
                    <a:pt x="401" y="1677"/>
                    <a:pt x="201" y="810"/>
                    <a:pt x="101" y="76"/>
                  </a:cubicBezTo>
                  <a:cubicBezTo>
                    <a:pt x="101" y="49"/>
                    <a:pt x="57" y="0"/>
                    <a:pt x="40"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a:off x="3912450" y="1990525"/>
              <a:ext cx="62475" cy="60150"/>
            </a:xfrm>
            <a:custGeom>
              <a:avLst/>
              <a:gdLst/>
              <a:ahLst/>
              <a:cxnLst/>
              <a:rect l="l" t="t" r="r" b="b"/>
              <a:pathLst>
                <a:path w="2499" h="2406" extrusionOk="0">
                  <a:moveTo>
                    <a:pt x="1138" y="0"/>
                  </a:moveTo>
                  <a:cubicBezTo>
                    <a:pt x="1079" y="0"/>
                    <a:pt x="1018" y="7"/>
                    <a:pt x="955" y="21"/>
                  </a:cubicBezTo>
                  <a:cubicBezTo>
                    <a:pt x="1" y="212"/>
                    <a:pt x="321" y="2405"/>
                    <a:pt x="1307" y="2405"/>
                  </a:cubicBezTo>
                  <a:cubicBezTo>
                    <a:pt x="1355" y="2405"/>
                    <a:pt x="1405" y="2400"/>
                    <a:pt x="1455" y="2389"/>
                  </a:cubicBezTo>
                  <a:cubicBezTo>
                    <a:pt x="2498" y="2168"/>
                    <a:pt x="2194" y="0"/>
                    <a:pt x="1138"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p:nvPr/>
          </p:nvSpPr>
          <p:spPr>
            <a:xfrm>
              <a:off x="3754300" y="1939000"/>
              <a:ext cx="66125" cy="47125"/>
            </a:xfrm>
            <a:custGeom>
              <a:avLst/>
              <a:gdLst/>
              <a:ahLst/>
              <a:cxnLst/>
              <a:rect l="l" t="t" r="r" b="b"/>
              <a:pathLst>
                <a:path w="2645" h="1885" extrusionOk="0">
                  <a:moveTo>
                    <a:pt x="1787" y="1"/>
                  </a:moveTo>
                  <a:cubicBezTo>
                    <a:pt x="1553" y="1"/>
                    <a:pt x="1318" y="59"/>
                    <a:pt x="1110" y="181"/>
                  </a:cubicBezTo>
                  <a:cubicBezTo>
                    <a:pt x="676" y="381"/>
                    <a:pt x="343" y="714"/>
                    <a:pt x="143" y="1148"/>
                  </a:cubicBezTo>
                  <a:cubicBezTo>
                    <a:pt x="1" y="1516"/>
                    <a:pt x="293" y="1885"/>
                    <a:pt x="650" y="1885"/>
                  </a:cubicBezTo>
                  <a:cubicBezTo>
                    <a:pt x="713" y="1885"/>
                    <a:pt x="778" y="1873"/>
                    <a:pt x="843" y="1848"/>
                  </a:cubicBezTo>
                  <a:cubicBezTo>
                    <a:pt x="1177" y="1715"/>
                    <a:pt x="1444" y="1548"/>
                    <a:pt x="1744" y="1415"/>
                  </a:cubicBezTo>
                  <a:cubicBezTo>
                    <a:pt x="2077" y="1281"/>
                    <a:pt x="2378" y="1048"/>
                    <a:pt x="2578" y="781"/>
                  </a:cubicBezTo>
                  <a:cubicBezTo>
                    <a:pt x="2644" y="547"/>
                    <a:pt x="2578" y="314"/>
                    <a:pt x="2411" y="147"/>
                  </a:cubicBezTo>
                  <a:cubicBezTo>
                    <a:pt x="2219" y="51"/>
                    <a:pt x="2003" y="1"/>
                    <a:pt x="1787"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4"/>
            <p:cNvSpPr/>
            <p:nvPr/>
          </p:nvSpPr>
          <p:spPr>
            <a:xfrm>
              <a:off x="3902125" y="1919425"/>
              <a:ext cx="72575" cy="38275"/>
            </a:xfrm>
            <a:custGeom>
              <a:avLst/>
              <a:gdLst/>
              <a:ahLst/>
              <a:cxnLst/>
              <a:rect l="l" t="t" r="r" b="b"/>
              <a:pathLst>
                <a:path w="2903" h="1531" extrusionOk="0">
                  <a:moveTo>
                    <a:pt x="1083" y="1"/>
                  </a:moveTo>
                  <a:cubicBezTo>
                    <a:pt x="728" y="1"/>
                    <a:pt x="376" y="167"/>
                    <a:pt x="134" y="463"/>
                  </a:cubicBezTo>
                  <a:cubicBezTo>
                    <a:pt x="0" y="663"/>
                    <a:pt x="0" y="897"/>
                    <a:pt x="167" y="1097"/>
                  </a:cubicBezTo>
                  <a:cubicBezTo>
                    <a:pt x="467" y="1297"/>
                    <a:pt x="801" y="1397"/>
                    <a:pt x="1168" y="1397"/>
                  </a:cubicBezTo>
                  <a:cubicBezTo>
                    <a:pt x="1468" y="1464"/>
                    <a:pt x="1802" y="1497"/>
                    <a:pt x="2135" y="1531"/>
                  </a:cubicBezTo>
                  <a:cubicBezTo>
                    <a:pt x="2636" y="1531"/>
                    <a:pt x="2903" y="964"/>
                    <a:pt x="2569" y="597"/>
                  </a:cubicBezTo>
                  <a:cubicBezTo>
                    <a:pt x="2235" y="263"/>
                    <a:pt x="1802" y="63"/>
                    <a:pt x="1335" y="29"/>
                  </a:cubicBezTo>
                  <a:cubicBezTo>
                    <a:pt x="1251" y="10"/>
                    <a:pt x="1167" y="1"/>
                    <a:pt x="1083"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a:off x="3817075" y="2199525"/>
              <a:ext cx="40625" cy="15850"/>
            </a:xfrm>
            <a:custGeom>
              <a:avLst/>
              <a:gdLst/>
              <a:ahLst/>
              <a:cxnLst/>
              <a:rect l="l" t="t" r="r" b="b"/>
              <a:pathLst>
                <a:path w="1625" h="634" extrusionOk="0">
                  <a:moveTo>
                    <a:pt x="100" y="0"/>
                  </a:moveTo>
                  <a:cubicBezTo>
                    <a:pt x="67" y="0"/>
                    <a:pt x="0" y="0"/>
                    <a:pt x="33" y="67"/>
                  </a:cubicBezTo>
                  <a:cubicBezTo>
                    <a:pt x="133" y="367"/>
                    <a:pt x="367" y="601"/>
                    <a:pt x="701" y="634"/>
                  </a:cubicBezTo>
                  <a:cubicBezTo>
                    <a:pt x="1067" y="634"/>
                    <a:pt x="1434" y="434"/>
                    <a:pt x="1601" y="100"/>
                  </a:cubicBezTo>
                  <a:cubicBezTo>
                    <a:pt x="1625" y="77"/>
                    <a:pt x="1598" y="53"/>
                    <a:pt x="1581" y="53"/>
                  </a:cubicBezTo>
                  <a:cubicBezTo>
                    <a:pt x="1574" y="53"/>
                    <a:pt x="1568" y="57"/>
                    <a:pt x="1568" y="67"/>
                  </a:cubicBezTo>
                  <a:cubicBezTo>
                    <a:pt x="1334" y="234"/>
                    <a:pt x="1067" y="334"/>
                    <a:pt x="767" y="367"/>
                  </a:cubicBezTo>
                  <a:cubicBezTo>
                    <a:pt x="500" y="367"/>
                    <a:pt x="300" y="167"/>
                    <a:pt x="100"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4"/>
            <p:cNvSpPr/>
            <p:nvPr/>
          </p:nvSpPr>
          <p:spPr>
            <a:xfrm>
              <a:off x="3825400" y="2141150"/>
              <a:ext cx="65900" cy="46925"/>
            </a:xfrm>
            <a:custGeom>
              <a:avLst/>
              <a:gdLst/>
              <a:ahLst/>
              <a:cxnLst/>
              <a:rect l="l" t="t" r="r" b="b"/>
              <a:pathLst>
                <a:path w="2636" h="1877" extrusionOk="0">
                  <a:moveTo>
                    <a:pt x="234" y="0"/>
                  </a:moveTo>
                  <a:cubicBezTo>
                    <a:pt x="134" y="234"/>
                    <a:pt x="101" y="501"/>
                    <a:pt x="67" y="767"/>
                  </a:cubicBezTo>
                  <a:cubicBezTo>
                    <a:pt x="1" y="1234"/>
                    <a:pt x="101" y="1768"/>
                    <a:pt x="734" y="1868"/>
                  </a:cubicBezTo>
                  <a:cubicBezTo>
                    <a:pt x="780" y="1874"/>
                    <a:pt x="827" y="1877"/>
                    <a:pt x="874" y="1877"/>
                  </a:cubicBezTo>
                  <a:cubicBezTo>
                    <a:pt x="1103" y="1877"/>
                    <a:pt x="1347" y="1812"/>
                    <a:pt x="1568" y="1701"/>
                  </a:cubicBezTo>
                  <a:cubicBezTo>
                    <a:pt x="2002" y="1435"/>
                    <a:pt x="2369" y="1068"/>
                    <a:pt x="2636" y="601"/>
                  </a:cubicBezTo>
                  <a:lnTo>
                    <a:pt x="2636" y="601"/>
                  </a:lnTo>
                  <a:cubicBezTo>
                    <a:pt x="2532" y="609"/>
                    <a:pt x="2427" y="613"/>
                    <a:pt x="2323" y="613"/>
                  </a:cubicBezTo>
                  <a:cubicBezTo>
                    <a:pt x="1595" y="613"/>
                    <a:pt x="876" y="409"/>
                    <a:pt x="234"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a:off x="3830850" y="1927625"/>
              <a:ext cx="109050" cy="236375"/>
            </a:xfrm>
            <a:custGeom>
              <a:avLst/>
              <a:gdLst/>
              <a:ahLst/>
              <a:cxnLst/>
              <a:rect l="l" t="t" r="r" b="b"/>
              <a:pathLst>
                <a:path w="4362" h="9455" extrusionOk="0">
                  <a:moveTo>
                    <a:pt x="2265" y="0"/>
                  </a:moveTo>
                  <a:cubicBezTo>
                    <a:pt x="2226" y="0"/>
                    <a:pt x="2184" y="37"/>
                    <a:pt x="2184" y="102"/>
                  </a:cubicBezTo>
                  <a:cubicBezTo>
                    <a:pt x="2551" y="2470"/>
                    <a:pt x="3352" y="4805"/>
                    <a:pt x="3752" y="7174"/>
                  </a:cubicBezTo>
                  <a:cubicBezTo>
                    <a:pt x="3352" y="7040"/>
                    <a:pt x="2918" y="6973"/>
                    <a:pt x="2518" y="6973"/>
                  </a:cubicBezTo>
                  <a:cubicBezTo>
                    <a:pt x="2418" y="7007"/>
                    <a:pt x="2851" y="8641"/>
                    <a:pt x="2885" y="8908"/>
                  </a:cubicBezTo>
                  <a:lnTo>
                    <a:pt x="2885" y="8941"/>
                  </a:lnTo>
                  <a:cubicBezTo>
                    <a:pt x="2613" y="9007"/>
                    <a:pt x="2356" y="9039"/>
                    <a:pt x="2105" y="9039"/>
                  </a:cubicBezTo>
                  <a:cubicBezTo>
                    <a:pt x="1465" y="9039"/>
                    <a:pt x="859" y="8834"/>
                    <a:pt x="116" y="8474"/>
                  </a:cubicBezTo>
                  <a:cubicBezTo>
                    <a:pt x="98" y="8466"/>
                    <a:pt x="80" y="8461"/>
                    <a:pt x="65" y="8461"/>
                  </a:cubicBezTo>
                  <a:cubicBezTo>
                    <a:pt x="23" y="8461"/>
                    <a:pt x="1" y="8492"/>
                    <a:pt x="49" y="8541"/>
                  </a:cubicBezTo>
                  <a:cubicBezTo>
                    <a:pt x="483" y="9075"/>
                    <a:pt x="1184" y="9408"/>
                    <a:pt x="1884" y="9442"/>
                  </a:cubicBezTo>
                  <a:cubicBezTo>
                    <a:pt x="1965" y="9451"/>
                    <a:pt x="2047" y="9455"/>
                    <a:pt x="2131" y="9455"/>
                  </a:cubicBezTo>
                  <a:cubicBezTo>
                    <a:pt x="2361" y="9455"/>
                    <a:pt x="2598" y="9424"/>
                    <a:pt x="2818" y="9375"/>
                  </a:cubicBezTo>
                  <a:cubicBezTo>
                    <a:pt x="2851" y="9375"/>
                    <a:pt x="2918" y="9342"/>
                    <a:pt x="2985" y="9342"/>
                  </a:cubicBezTo>
                  <a:lnTo>
                    <a:pt x="3152" y="9275"/>
                  </a:lnTo>
                  <a:cubicBezTo>
                    <a:pt x="3218" y="9242"/>
                    <a:pt x="3252" y="9175"/>
                    <a:pt x="3252" y="9108"/>
                  </a:cubicBezTo>
                  <a:cubicBezTo>
                    <a:pt x="3252" y="9075"/>
                    <a:pt x="3252" y="9042"/>
                    <a:pt x="3252" y="9008"/>
                  </a:cubicBezTo>
                  <a:lnTo>
                    <a:pt x="3252" y="8941"/>
                  </a:lnTo>
                  <a:cubicBezTo>
                    <a:pt x="3218" y="8374"/>
                    <a:pt x="3052" y="7507"/>
                    <a:pt x="3052" y="7507"/>
                  </a:cubicBezTo>
                  <a:lnTo>
                    <a:pt x="3052" y="7507"/>
                  </a:lnTo>
                  <a:cubicBezTo>
                    <a:pt x="3196" y="7555"/>
                    <a:pt x="3827" y="7742"/>
                    <a:pt x="4155" y="7742"/>
                  </a:cubicBezTo>
                  <a:cubicBezTo>
                    <a:pt x="4281" y="7742"/>
                    <a:pt x="4362" y="7715"/>
                    <a:pt x="4353" y="7641"/>
                  </a:cubicBezTo>
                  <a:cubicBezTo>
                    <a:pt x="3852" y="5172"/>
                    <a:pt x="3318" y="2403"/>
                    <a:pt x="2318" y="35"/>
                  </a:cubicBezTo>
                  <a:cubicBezTo>
                    <a:pt x="2306" y="11"/>
                    <a:pt x="2286" y="0"/>
                    <a:pt x="2265"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4"/>
            <p:cNvSpPr/>
            <p:nvPr/>
          </p:nvSpPr>
          <p:spPr>
            <a:xfrm>
              <a:off x="3498500" y="1688125"/>
              <a:ext cx="445350" cy="390500"/>
            </a:xfrm>
            <a:custGeom>
              <a:avLst/>
              <a:gdLst/>
              <a:ahLst/>
              <a:cxnLst/>
              <a:rect l="l" t="t" r="r" b="b"/>
              <a:pathLst>
                <a:path w="17814" h="15620" extrusionOk="0">
                  <a:moveTo>
                    <a:pt x="9815" y="0"/>
                  </a:moveTo>
                  <a:cubicBezTo>
                    <a:pt x="9112" y="0"/>
                    <a:pt x="8364" y="64"/>
                    <a:pt x="7573" y="208"/>
                  </a:cubicBezTo>
                  <a:cubicBezTo>
                    <a:pt x="5071" y="609"/>
                    <a:pt x="2936" y="2243"/>
                    <a:pt x="1902" y="4511"/>
                  </a:cubicBezTo>
                  <a:cubicBezTo>
                    <a:pt x="1902" y="4511"/>
                    <a:pt x="1" y="7780"/>
                    <a:pt x="134" y="9281"/>
                  </a:cubicBezTo>
                  <a:cubicBezTo>
                    <a:pt x="301" y="11316"/>
                    <a:pt x="1302" y="15619"/>
                    <a:pt x="3603" y="15619"/>
                  </a:cubicBezTo>
                  <a:cubicBezTo>
                    <a:pt x="5738" y="15619"/>
                    <a:pt x="5304" y="6446"/>
                    <a:pt x="5304" y="6446"/>
                  </a:cubicBezTo>
                  <a:lnTo>
                    <a:pt x="5304" y="6446"/>
                  </a:lnTo>
                  <a:cubicBezTo>
                    <a:pt x="5305" y="6446"/>
                    <a:pt x="7506" y="7480"/>
                    <a:pt x="9341" y="7614"/>
                  </a:cubicBezTo>
                  <a:cubicBezTo>
                    <a:pt x="9681" y="7630"/>
                    <a:pt x="10020" y="7638"/>
                    <a:pt x="10360" y="7638"/>
                  </a:cubicBezTo>
                  <a:cubicBezTo>
                    <a:pt x="11421" y="7638"/>
                    <a:pt x="12483" y="7557"/>
                    <a:pt x="13544" y="7380"/>
                  </a:cubicBezTo>
                  <a:cubicBezTo>
                    <a:pt x="13844" y="7313"/>
                    <a:pt x="10108" y="5846"/>
                    <a:pt x="10108" y="5846"/>
                  </a:cubicBezTo>
                  <a:lnTo>
                    <a:pt x="10108" y="5846"/>
                  </a:lnTo>
                  <a:cubicBezTo>
                    <a:pt x="10108" y="5846"/>
                    <a:pt x="10979" y="5898"/>
                    <a:pt x="12092" y="5898"/>
                  </a:cubicBezTo>
                  <a:cubicBezTo>
                    <a:pt x="13638" y="5898"/>
                    <a:pt x="15651" y="5797"/>
                    <a:pt x="16446" y="5312"/>
                  </a:cubicBezTo>
                  <a:cubicBezTo>
                    <a:pt x="17813" y="4511"/>
                    <a:pt x="17680" y="4144"/>
                    <a:pt x="17613" y="3644"/>
                  </a:cubicBezTo>
                  <a:cubicBezTo>
                    <a:pt x="17525" y="3206"/>
                    <a:pt x="14799" y="0"/>
                    <a:pt x="9815"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4"/>
            <p:cNvSpPr/>
            <p:nvPr/>
          </p:nvSpPr>
          <p:spPr>
            <a:xfrm>
              <a:off x="3470975" y="2016525"/>
              <a:ext cx="160150" cy="176075"/>
            </a:xfrm>
            <a:custGeom>
              <a:avLst/>
              <a:gdLst/>
              <a:ahLst/>
              <a:cxnLst/>
              <a:rect l="l" t="t" r="r" b="b"/>
              <a:pathLst>
                <a:path w="6406" h="7043" extrusionOk="0">
                  <a:moveTo>
                    <a:pt x="2180" y="0"/>
                  </a:moveTo>
                  <a:cubicBezTo>
                    <a:pt x="1979" y="0"/>
                    <a:pt x="1784" y="46"/>
                    <a:pt x="1602" y="148"/>
                  </a:cubicBezTo>
                  <a:cubicBezTo>
                    <a:pt x="1" y="1049"/>
                    <a:pt x="1936" y="6186"/>
                    <a:pt x="3837" y="6887"/>
                  </a:cubicBezTo>
                  <a:cubicBezTo>
                    <a:pt x="4082" y="6993"/>
                    <a:pt x="4337" y="7043"/>
                    <a:pt x="4589" y="7043"/>
                  </a:cubicBezTo>
                  <a:cubicBezTo>
                    <a:pt x="5364" y="7043"/>
                    <a:pt x="6103" y="6566"/>
                    <a:pt x="6405" y="5786"/>
                  </a:cubicBezTo>
                  <a:lnTo>
                    <a:pt x="5738" y="2750"/>
                  </a:lnTo>
                  <a:cubicBezTo>
                    <a:pt x="5738" y="2750"/>
                    <a:pt x="3748" y="0"/>
                    <a:pt x="2180" y="0"/>
                  </a:cubicBezTo>
                  <a:close/>
                </a:path>
              </a:pathLst>
            </a:custGeom>
            <a:solidFill>
              <a:srgbClr val="F7A9A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3524350" y="2056925"/>
              <a:ext cx="81475" cy="108800"/>
            </a:xfrm>
            <a:custGeom>
              <a:avLst/>
              <a:gdLst/>
              <a:ahLst/>
              <a:cxnLst/>
              <a:rect l="l" t="t" r="r" b="b"/>
              <a:pathLst>
                <a:path w="3259" h="4352" extrusionOk="0">
                  <a:moveTo>
                    <a:pt x="34" y="0"/>
                  </a:moveTo>
                  <a:cubicBezTo>
                    <a:pt x="1" y="0"/>
                    <a:pt x="1" y="33"/>
                    <a:pt x="34" y="33"/>
                  </a:cubicBezTo>
                  <a:cubicBezTo>
                    <a:pt x="1368" y="567"/>
                    <a:pt x="2102" y="1768"/>
                    <a:pt x="2603" y="3069"/>
                  </a:cubicBezTo>
                  <a:cubicBezTo>
                    <a:pt x="2332" y="2756"/>
                    <a:pt x="2034" y="2535"/>
                    <a:pt x="1687" y="2535"/>
                  </a:cubicBezTo>
                  <a:cubicBezTo>
                    <a:pt x="1478" y="2535"/>
                    <a:pt x="1252" y="2614"/>
                    <a:pt x="1001" y="2802"/>
                  </a:cubicBezTo>
                  <a:cubicBezTo>
                    <a:pt x="968" y="2802"/>
                    <a:pt x="1001" y="2869"/>
                    <a:pt x="1035" y="2869"/>
                  </a:cubicBezTo>
                  <a:cubicBezTo>
                    <a:pt x="1158" y="2825"/>
                    <a:pt x="1286" y="2804"/>
                    <a:pt x="1414" y="2804"/>
                  </a:cubicBezTo>
                  <a:cubicBezTo>
                    <a:pt x="1770" y="2804"/>
                    <a:pt x="2124" y="2966"/>
                    <a:pt x="2369" y="3236"/>
                  </a:cubicBezTo>
                  <a:cubicBezTo>
                    <a:pt x="2603" y="3569"/>
                    <a:pt x="2803" y="3936"/>
                    <a:pt x="3003" y="4303"/>
                  </a:cubicBezTo>
                  <a:cubicBezTo>
                    <a:pt x="3025" y="4337"/>
                    <a:pt x="3062" y="4351"/>
                    <a:pt x="3100" y="4351"/>
                  </a:cubicBezTo>
                  <a:cubicBezTo>
                    <a:pt x="3177" y="4351"/>
                    <a:pt x="3259" y="4292"/>
                    <a:pt x="3236" y="4203"/>
                  </a:cubicBezTo>
                  <a:lnTo>
                    <a:pt x="3236" y="4170"/>
                  </a:lnTo>
                  <a:cubicBezTo>
                    <a:pt x="3236" y="2502"/>
                    <a:pt x="1869" y="134"/>
                    <a:pt x="34"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a:off x="3448475" y="1659550"/>
              <a:ext cx="345275" cy="365500"/>
            </a:xfrm>
            <a:custGeom>
              <a:avLst/>
              <a:gdLst/>
              <a:ahLst/>
              <a:cxnLst/>
              <a:rect l="l" t="t" r="r" b="b"/>
              <a:pathLst>
                <a:path w="13811" h="14620" extrusionOk="0">
                  <a:moveTo>
                    <a:pt x="8942" y="0"/>
                  </a:moveTo>
                  <a:cubicBezTo>
                    <a:pt x="6906" y="0"/>
                    <a:pt x="2400" y="644"/>
                    <a:pt x="1301" y="1652"/>
                  </a:cubicBezTo>
                  <a:cubicBezTo>
                    <a:pt x="100" y="2752"/>
                    <a:pt x="0" y="7756"/>
                    <a:pt x="0" y="8456"/>
                  </a:cubicBezTo>
                  <a:cubicBezTo>
                    <a:pt x="0" y="9190"/>
                    <a:pt x="534" y="13560"/>
                    <a:pt x="2168" y="14527"/>
                  </a:cubicBezTo>
                  <a:cubicBezTo>
                    <a:pt x="2270" y="14590"/>
                    <a:pt x="2365" y="14619"/>
                    <a:pt x="2454" y="14619"/>
                  </a:cubicBezTo>
                  <a:cubicBezTo>
                    <a:pt x="3788" y="14619"/>
                    <a:pt x="3752" y="7927"/>
                    <a:pt x="6004" y="5488"/>
                  </a:cubicBezTo>
                  <a:cubicBezTo>
                    <a:pt x="8373" y="2886"/>
                    <a:pt x="13810" y="1118"/>
                    <a:pt x="13810" y="1118"/>
                  </a:cubicBezTo>
                  <a:cubicBezTo>
                    <a:pt x="12409" y="517"/>
                    <a:pt x="10941" y="150"/>
                    <a:pt x="9440" y="17"/>
                  </a:cubicBezTo>
                  <a:cubicBezTo>
                    <a:pt x="9299" y="6"/>
                    <a:pt x="9131" y="0"/>
                    <a:pt x="8942" y="0"/>
                  </a:cubicBez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a:off x="3466825" y="1665800"/>
              <a:ext cx="326925" cy="359925"/>
            </a:xfrm>
            <a:custGeom>
              <a:avLst/>
              <a:gdLst/>
              <a:ahLst/>
              <a:cxnLst/>
              <a:rect l="l" t="t" r="r" b="b"/>
              <a:pathLst>
                <a:path w="13077" h="14397" extrusionOk="0">
                  <a:moveTo>
                    <a:pt x="10207" y="1"/>
                  </a:moveTo>
                  <a:cubicBezTo>
                    <a:pt x="7105" y="501"/>
                    <a:pt x="4236" y="1735"/>
                    <a:pt x="2635" y="4003"/>
                  </a:cubicBezTo>
                  <a:cubicBezTo>
                    <a:pt x="934" y="6438"/>
                    <a:pt x="234" y="9841"/>
                    <a:pt x="0" y="12043"/>
                  </a:cubicBezTo>
                  <a:cubicBezTo>
                    <a:pt x="334" y="13177"/>
                    <a:pt x="701" y="13877"/>
                    <a:pt x="1434" y="14311"/>
                  </a:cubicBezTo>
                  <a:cubicBezTo>
                    <a:pt x="1533" y="14369"/>
                    <a:pt x="1625" y="14397"/>
                    <a:pt x="1712" y="14397"/>
                  </a:cubicBezTo>
                  <a:cubicBezTo>
                    <a:pt x="3054" y="14397"/>
                    <a:pt x="3014" y="7682"/>
                    <a:pt x="5270" y="5238"/>
                  </a:cubicBezTo>
                  <a:cubicBezTo>
                    <a:pt x="7639" y="2669"/>
                    <a:pt x="13076" y="868"/>
                    <a:pt x="13076" y="868"/>
                  </a:cubicBezTo>
                  <a:cubicBezTo>
                    <a:pt x="12142" y="501"/>
                    <a:pt x="11208" y="201"/>
                    <a:pt x="10207" y="1"/>
                  </a:cubicBezTo>
                  <a:close/>
                </a:path>
              </a:pathLst>
            </a:custGeom>
            <a:solidFill>
              <a:srgbClr val="00000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4"/>
            <p:cNvSpPr/>
            <p:nvPr/>
          </p:nvSpPr>
          <p:spPr>
            <a:xfrm>
              <a:off x="3449300" y="1673200"/>
              <a:ext cx="476200" cy="461225"/>
            </a:xfrm>
            <a:custGeom>
              <a:avLst/>
              <a:gdLst/>
              <a:ahLst/>
              <a:cxnLst/>
              <a:rect l="l" t="t" r="r" b="b"/>
              <a:pathLst>
                <a:path w="19048" h="18449" extrusionOk="0">
                  <a:moveTo>
                    <a:pt x="13158" y="1"/>
                  </a:moveTo>
                  <a:cubicBezTo>
                    <a:pt x="13119" y="1"/>
                    <a:pt x="13080" y="2"/>
                    <a:pt x="13043" y="5"/>
                  </a:cubicBezTo>
                  <a:cubicBezTo>
                    <a:pt x="12109" y="71"/>
                    <a:pt x="6472" y="905"/>
                    <a:pt x="4537" y="3407"/>
                  </a:cubicBezTo>
                  <a:cubicBezTo>
                    <a:pt x="2602" y="5942"/>
                    <a:pt x="1" y="12847"/>
                    <a:pt x="634" y="14549"/>
                  </a:cubicBezTo>
                  <a:cubicBezTo>
                    <a:pt x="768" y="14949"/>
                    <a:pt x="1335" y="15182"/>
                    <a:pt x="1535" y="15783"/>
                  </a:cubicBezTo>
                  <a:cubicBezTo>
                    <a:pt x="1802" y="16517"/>
                    <a:pt x="2002" y="17451"/>
                    <a:pt x="2269" y="17951"/>
                  </a:cubicBezTo>
                  <a:cubicBezTo>
                    <a:pt x="2418" y="18273"/>
                    <a:pt x="2622" y="18448"/>
                    <a:pt x="2717" y="18448"/>
                  </a:cubicBezTo>
                  <a:cubicBezTo>
                    <a:pt x="2749" y="18448"/>
                    <a:pt x="2769" y="18427"/>
                    <a:pt x="2769" y="18385"/>
                  </a:cubicBezTo>
                  <a:cubicBezTo>
                    <a:pt x="2836" y="16383"/>
                    <a:pt x="4604" y="10979"/>
                    <a:pt x="6572" y="7844"/>
                  </a:cubicBezTo>
                  <a:cubicBezTo>
                    <a:pt x="8540" y="4708"/>
                    <a:pt x="14678" y="2640"/>
                    <a:pt x="15545" y="2640"/>
                  </a:cubicBezTo>
                  <a:cubicBezTo>
                    <a:pt x="17376" y="2669"/>
                    <a:pt x="18176" y="3114"/>
                    <a:pt x="18578" y="3114"/>
                  </a:cubicBezTo>
                  <a:cubicBezTo>
                    <a:pt x="18644" y="3114"/>
                    <a:pt x="18700" y="3102"/>
                    <a:pt x="18747" y="3074"/>
                  </a:cubicBezTo>
                  <a:cubicBezTo>
                    <a:pt x="19047" y="2840"/>
                    <a:pt x="16813" y="1406"/>
                    <a:pt x="16212" y="1039"/>
                  </a:cubicBezTo>
                  <a:cubicBezTo>
                    <a:pt x="15605" y="719"/>
                    <a:pt x="14077" y="1"/>
                    <a:pt x="13158" y="1"/>
                  </a:cubicBez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4"/>
            <p:cNvSpPr/>
            <p:nvPr/>
          </p:nvSpPr>
          <p:spPr>
            <a:xfrm>
              <a:off x="3555450" y="1780550"/>
              <a:ext cx="69600" cy="56400"/>
            </a:xfrm>
            <a:custGeom>
              <a:avLst/>
              <a:gdLst/>
              <a:ahLst/>
              <a:cxnLst/>
              <a:rect l="l" t="t" r="r" b="b"/>
              <a:pathLst>
                <a:path w="2784" h="2256" extrusionOk="0">
                  <a:moveTo>
                    <a:pt x="45" y="0"/>
                  </a:moveTo>
                  <a:cubicBezTo>
                    <a:pt x="27" y="0"/>
                    <a:pt x="1" y="24"/>
                    <a:pt x="24" y="47"/>
                  </a:cubicBezTo>
                  <a:cubicBezTo>
                    <a:pt x="324" y="581"/>
                    <a:pt x="691" y="1015"/>
                    <a:pt x="1158" y="1415"/>
                  </a:cubicBezTo>
                  <a:cubicBezTo>
                    <a:pt x="1592" y="1782"/>
                    <a:pt x="2126" y="2082"/>
                    <a:pt x="2693" y="2249"/>
                  </a:cubicBezTo>
                  <a:cubicBezTo>
                    <a:pt x="2702" y="2253"/>
                    <a:pt x="2711" y="2255"/>
                    <a:pt x="2719" y="2255"/>
                  </a:cubicBezTo>
                  <a:cubicBezTo>
                    <a:pt x="2767" y="2255"/>
                    <a:pt x="2784" y="2177"/>
                    <a:pt x="2726" y="2149"/>
                  </a:cubicBezTo>
                  <a:cubicBezTo>
                    <a:pt x="2226" y="1882"/>
                    <a:pt x="1759" y="1582"/>
                    <a:pt x="1325" y="1215"/>
                  </a:cubicBezTo>
                  <a:cubicBezTo>
                    <a:pt x="858" y="881"/>
                    <a:pt x="425" y="481"/>
                    <a:pt x="58" y="14"/>
                  </a:cubicBezTo>
                  <a:cubicBezTo>
                    <a:pt x="58" y="4"/>
                    <a:pt x="52" y="0"/>
                    <a:pt x="45"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a:off x="3473475" y="2000425"/>
              <a:ext cx="42575" cy="84750"/>
            </a:xfrm>
            <a:custGeom>
              <a:avLst/>
              <a:gdLst/>
              <a:ahLst/>
              <a:cxnLst/>
              <a:rect l="l" t="t" r="r" b="b"/>
              <a:pathLst>
                <a:path w="1703" h="3390" extrusionOk="0">
                  <a:moveTo>
                    <a:pt x="34" y="0"/>
                  </a:moveTo>
                  <a:cubicBezTo>
                    <a:pt x="18" y="0"/>
                    <a:pt x="1" y="8"/>
                    <a:pt x="1" y="25"/>
                  </a:cubicBezTo>
                  <a:cubicBezTo>
                    <a:pt x="34" y="626"/>
                    <a:pt x="468" y="1059"/>
                    <a:pt x="735" y="1526"/>
                  </a:cubicBezTo>
                  <a:cubicBezTo>
                    <a:pt x="868" y="1860"/>
                    <a:pt x="968" y="2193"/>
                    <a:pt x="1068" y="2560"/>
                  </a:cubicBezTo>
                  <a:cubicBezTo>
                    <a:pt x="1135" y="2861"/>
                    <a:pt x="1335" y="3161"/>
                    <a:pt x="1635" y="3361"/>
                  </a:cubicBezTo>
                  <a:cubicBezTo>
                    <a:pt x="1646" y="3382"/>
                    <a:pt x="1656" y="3389"/>
                    <a:pt x="1665" y="3389"/>
                  </a:cubicBezTo>
                  <a:cubicBezTo>
                    <a:pt x="1686" y="3389"/>
                    <a:pt x="1702" y="3351"/>
                    <a:pt x="1702" y="3328"/>
                  </a:cubicBezTo>
                  <a:cubicBezTo>
                    <a:pt x="1635" y="3161"/>
                    <a:pt x="1535" y="3061"/>
                    <a:pt x="1469" y="2894"/>
                  </a:cubicBezTo>
                  <a:cubicBezTo>
                    <a:pt x="1369" y="2727"/>
                    <a:pt x="1302" y="2594"/>
                    <a:pt x="1235" y="2427"/>
                  </a:cubicBezTo>
                  <a:cubicBezTo>
                    <a:pt x="1202" y="2093"/>
                    <a:pt x="1102" y="1760"/>
                    <a:pt x="968" y="1460"/>
                  </a:cubicBezTo>
                  <a:cubicBezTo>
                    <a:pt x="835" y="1226"/>
                    <a:pt x="668" y="1026"/>
                    <a:pt x="468" y="826"/>
                  </a:cubicBezTo>
                  <a:cubicBezTo>
                    <a:pt x="268" y="626"/>
                    <a:pt x="101" y="325"/>
                    <a:pt x="68" y="25"/>
                  </a:cubicBezTo>
                  <a:cubicBezTo>
                    <a:pt x="68" y="8"/>
                    <a:pt x="51" y="0"/>
                    <a:pt x="34"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4"/>
            <p:cNvSpPr/>
            <p:nvPr/>
          </p:nvSpPr>
          <p:spPr>
            <a:xfrm>
              <a:off x="3480400" y="1954000"/>
              <a:ext cx="50375" cy="75800"/>
            </a:xfrm>
            <a:custGeom>
              <a:avLst/>
              <a:gdLst/>
              <a:ahLst/>
              <a:cxnLst/>
              <a:rect l="l" t="t" r="r" b="b"/>
              <a:pathLst>
                <a:path w="2015" h="3032" extrusionOk="0">
                  <a:moveTo>
                    <a:pt x="71" y="0"/>
                  </a:moveTo>
                  <a:cubicBezTo>
                    <a:pt x="44" y="0"/>
                    <a:pt x="1" y="24"/>
                    <a:pt x="24" y="48"/>
                  </a:cubicBezTo>
                  <a:cubicBezTo>
                    <a:pt x="158" y="348"/>
                    <a:pt x="258" y="681"/>
                    <a:pt x="391" y="1015"/>
                  </a:cubicBezTo>
                  <a:cubicBezTo>
                    <a:pt x="524" y="1282"/>
                    <a:pt x="658" y="1549"/>
                    <a:pt x="825" y="1815"/>
                  </a:cubicBezTo>
                  <a:cubicBezTo>
                    <a:pt x="958" y="2049"/>
                    <a:pt x="1125" y="2282"/>
                    <a:pt x="1325" y="2483"/>
                  </a:cubicBezTo>
                  <a:cubicBezTo>
                    <a:pt x="1492" y="2716"/>
                    <a:pt x="1725" y="2883"/>
                    <a:pt x="1992" y="3016"/>
                  </a:cubicBezTo>
                  <a:cubicBezTo>
                    <a:pt x="1792" y="2783"/>
                    <a:pt x="1592" y="2583"/>
                    <a:pt x="1425" y="2349"/>
                  </a:cubicBezTo>
                  <a:cubicBezTo>
                    <a:pt x="1225" y="2116"/>
                    <a:pt x="1092" y="1882"/>
                    <a:pt x="958" y="1615"/>
                  </a:cubicBezTo>
                  <a:cubicBezTo>
                    <a:pt x="825" y="1382"/>
                    <a:pt x="691" y="1115"/>
                    <a:pt x="558" y="881"/>
                  </a:cubicBezTo>
                  <a:cubicBezTo>
                    <a:pt x="424" y="615"/>
                    <a:pt x="224" y="314"/>
                    <a:pt x="91" y="14"/>
                  </a:cubicBezTo>
                  <a:cubicBezTo>
                    <a:pt x="91" y="4"/>
                    <a:pt x="82" y="0"/>
                    <a:pt x="71" y="0"/>
                  </a:cubicBezTo>
                  <a:close/>
                  <a:moveTo>
                    <a:pt x="1992" y="3016"/>
                  </a:moveTo>
                  <a:cubicBezTo>
                    <a:pt x="1992" y="3027"/>
                    <a:pt x="1996" y="3031"/>
                    <a:pt x="2000" y="3031"/>
                  </a:cubicBezTo>
                  <a:cubicBezTo>
                    <a:pt x="2007" y="3031"/>
                    <a:pt x="2014" y="3016"/>
                    <a:pt x="1992" y="3016"/>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4"/>
            <p:cNvSpPr/>
            <p:nvPr/>
          </p:nvSpPr>
          <p:spPr>
            <a:xfrm>
              <a:off x="3494325" y="1916475"/>
              <a:ext cx="52400" cy="64800"/>
            </a:xfrm>
            <a:custGeom>
              <a:avLst/>
              <a:gdLst/>
              <a:ahLst/>
              <a:cxnLst/>
              <a:rect l="l" t="t" r="r" b="b"/>
              <a:pathLst>
                <a:path w="2096" h="2592" extrusionOk="0">
                  <a:moveTo>
                    <a:pt x="39" y="0"/>
                  </a:moveTo>
                  <a:cubicBezTo>
                    <a:pt x="18" y="0"/>
                    <a:pt x="1" y="24"/>
                    <a:pt x="1" y="47"/>
                  </a:cubicBezTo>
                  <a:cubicBezTo>
                    <a:pt x="201" y="548"/>
                    <a:pt x="434" y="1048"/>
                    <a:pt x="768" y="1515"/>
                  </a:cubicBezTo>
                  <a:cubicBezTo>
                    <a:pt x="901" y="1749"/>
                    <a:pt x="1102" y="1949"/>
                    <a:pt x="1302" y="2116"/>
                  </a:cubicBezTo>
                  <a:cubicBezTo>
                    <a:pt x="1502" y="2316"/>
                    <a:pt x="1769" y="2449"/>
                    <a:pt x="2036" y="2583"/>
                  </a:cubicBezTo>
                  <a:cubicBezTo>
                    <a:pt x="2042" y="2589"/>
                    <a:pt x="2048" y="2592"/>
                    <a:pt x="2054" y="2592"/>
                  </a:cubicBezTo>
                  <a:cubicBezTo>
                    <a:pt x="2079" y="2592"/>
                    <a:pt x="2096" y="2543"/>
                    <a:pt x="2069" y="2516"/>
                  </a:cubicBezTo>
                  <a:cubicBezTo>
                    <a:pt x="1635" y="2182"/>
                    <a:pt x="1268" y="1782"/>
                    <a:pt x="935" y="1348"/>
                  </a:cubicBezTo>
                  <a:cubicBezTo>
                    <a:pt x="635" y="948"/>
                    <a:pt x="334" y="481"/>
                    <a:pt x="68" y="14"/>
                  </a:cubicBezTo>
                  <a:cubicBezTo>
                    <a:pt x="58" y="4"/>
                    <a:pt x="48" y="0"/>
                    <a:pt x="39"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4"/>
            <p:cNvSpPr/>
            <p:nvPr/>
          </p:nvSpPr>
          <p:spPr>
            <a:xfrm>
              <a:off x="3512675" y="1868650"/>
              <a:ext cx="52575" cy="65700"/>
            </a:xfrm>
            <a:custGeom>
              <a:avLst/>
              <a:gdLst/>
              <a:ahLst/>
              <a:cxnLst/>
              <a:rect l="l" t="t" r="r" b="b"/>
              <a:pathLst>
                <a:path w="2103" h="2628" extrusionOk="0">
                  <a:moveTo>
                    <a:pt x="34" y="1"/>
                  </a:moveTo>
                  <a:cubicBezTo>
                    <a:pt x="17" y="1"/>
                    <a:pt x="1" y="9"/>
                    <a:pt x="1" y="26"/>
                  </a:cubicBezTo>
                  <a:cubicBezTo>
                    <a:pt x="34" y="293"/>
                    <a:pt x="134" y="559"/>
                    <a:pt x="268" y="793"/>
                  </a:cubicBezTo>
                  <a:cubicBezTo>
                    <a:pt x="401" y="1060"/>
                    <a:pt x="568" y="1327"/>
                    <a:pt x="768" y="1560"/>
                  </a:cubicBezTo>
                  <a:cubicBezTo>
                    <a:pt x="935" y="1794"/>
                    <a:pt x="1135" y="1994"/>
                    <a:pt x="1335" y="2227"/>
                  </a:cubicBezTo>
                  <a:cubicBezTo>
                    <a:pt x="1502" y="2427"/>
                    <a:pt x="1735" y="2561"/>
                    <a:pt x="2002" y="2628"/>
                  </a:cubicBezTo>
                  <a:cubicBezTo>
                    <a:pt x="2069" y="2628"/>
                    <a:pt x="2102" y="2561"/>
                    <a:pt x="2035" y="2561"/>
                  </a:cubicBezTo>
                  <a:cubicBezTo>
                    <a:pt x="1835" y="2427"/>
                    <a:pt x="1635" y="2227"/>
                    <a:pt x="1502" y="2027"/>
                  </a:cubicBezTo>
                  <a:cubicBezTo>
                    <a:pt x="1302" y="1827"/>
                    <a:pt x="1135" y="1627"/>
                    <a:pt x="968" y="1393"/>
                  </a:cubicBezTo>
                  <a:cubicBezTo>
                    <a:pt x="801" y="1126"/>
                    <a:pt x="634" y="960"/>
                    <a:pt x="468" y="726"/>
                  </a:cubicBezTo>
                  <a:cubicBezTo>
                    <a:pt x="268" y="526"/>
                    <a:pt x="134" y="293"/>
                    <a:pt x="67" y="26"/>
                  </a:cubicBezTo>
                  <a:cubicBezTo>
                    <a:pt x="67" y="9"/>
                    <a:pt x="51" y="1"/>
                    <a:pt x="34"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4"/>
            <p:cNvSpPr/>
            <p:nvPr/>
          </p:nvSpPr>
          <p:spPr>
            <a:xfrm>
              <a:off x="3533525" y="1828900"/>
              <a:ext cx="55900" cy="58750"/>
            </a:xfrm>
            <a:custGeom>
              <a:avLst/>
              <a:gdLst/>
              <a:ahLst/>
              <a:cxnLst/>
              <a:rect l="l" t="t" r="r" b="b"/>
              <a:pathLst>
                <a:path w="2236" h="2350" extrusionOk="0">
                  <a:moveTo>
                    <a:pt x="39" y="1"/>
                  </a:moveTo>
                  <a:cubicBezTo>
                    <a:pt x="17" y="1"/>
                    <a:pt x="1" y="24"/>
                    <a:pt x="1" y="48"/>
                  </a:cubicBezTo>
                  <a:cubicBezTo>
                    <a:pt x="134" y="315"/>
                    <a:pt x="267" y="548"/>
                    <a:pt x="434" y="748"/>
                  </a:cubicBezTo>
                  <a:cubicBezTo>
                    <a:pt x="568" y="982"/>
                    <a:pt x="734" y="1182"/>
                    <a:pt x="935" y="1382"/>
                  </a:cubicBezTo>
                  <a:cubicBezTo>
                    <a:pt x="1101" y="1582"/>
                    <a:pt x="1302" y="1749"/>
                    <a:pt x="1502" y="1916"/>
                  </a:cubicBezTo>
                  <a:cubicBezTo>
                    <a:pt x="1668" y="2116"/>
                    <a:pt x="1902" y="2249"/>
                    <a:pt x="2169" y="2350"/>
                  </a:cubicBezTo>
                  <a:cubicBezTo>
                    <a:pt x="2202" y="2350"/>
                    <a:pt x="2236" y="2316"/>
                    <a:pt x="2202" y="2283"/>
                  </a:cubicBezTo>
                  <a:cubicBezTo>
                    <a:pt x="2035" y="2083"/>
                    <a:pt x="1869" y="1916"/>
                    <a:pt x="1668" y="1749"/>
                  </a:cubicBezTo>
                  <a:cubicBezTo>
                    <a:pt x="1468" y="1582"/>
                    <a:pt x="1268" y="1416"/>
                    <a:pt x="1101" y="1215"/>
                  </a:cubicBezTo>
                  <a:cubicBezTo>
                    <a:pt x="935" y="1049"/>
                    <a:pt x="734" y="848"/>
                    <a:pt x="601" y="648"/>
                  </a:cubicBezTo>
                  <a:cubicBezTo>
                    <a:pt x="434" y="448"/>
                    <a:pt x="234" y="215"/>
                    <a:pt x="67" y="15"/>
                  </a:cubicBezTo>
                  <a:cubicBezTo>
                    <a:pt x="58" y="5"/>
                    <a:pt x="48" y="1"/>
                    <a:pt x="39"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4"/>
            <p:cNvSpPr/>
            <p:nvPr/>
          </p:nvSpPr>
          <p:spPr>
            <a:xfrm>
              <a:off x="3585225" y="1748350"/>
              <a:ext cx="75925" cy="57800"/>
            </a:xfrm>
            <a:custGeom>
              <a:avLst/>
              <a:gdLst/>
              <a:ahLst/>
              <a:cxnLst/>
              <a:rect l="l" t="t" r="r" b="b"/>
              <a:pathLst>
                <a:path w="3037" h="2312" extrusionOk="0">
                  <a:moveTo>
                    <a:pt x="67" y="1"/>
                  </a:moveTo>
                  <a:cubicBezTo>
                    <a:pt x="34" y="1"/>
                    <a:pt x="1" y="34"/>
                    <a:pt x="34" y="68"/>
                  </a:cubicBezTo>
                  <a:cubicBezTo>
                    <a:pt x="1001" y="801"/>
                    <a:pt x="2002" y="1535"/>
                    <a:pt x="2970" y="2303"/>
                  </a:cubicBezTo>
                  <a:cubicBezTo>
                    <a:pt x="2983" y="2309"/>
                    <a:pt x="2994" y="2312"/>
                    <a:pt x="3002" y="2312"/>
                  </a:cubicBezTo>
                  <a:cubicBezTo>
                    <a:pt x="3036" y="2312"/>
                    <a:pt x="3036" y="2269"/>
                    <a:pt x="3036" y="2269"/>
                  </a:cubicBezTo>
                  <a:cubicBezTo>
                    <a:pt x="2836" y="2002"/>
                    <a:pt x="2603" y="1802"/>
                    <a:pt x="2369" y="1569"/>
                  </a:cubicBezTo>
                  <a:cubicBezTo>
                    <a:pt x="2136" y="1369"/>
                    <a:pt x="1902" y="1168"/>
                    <a:pt x="1635" y="968"/>
                  </a:cubicBezTo>
                  <a:cubicBezTo>
                    <a:pt x="1168" y="568"/>
                    <a:pt x="635" y="268"/>
                    <a:pt x="67"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4"/>
            <p:cNvSpPr/>
            <p:nvPr/>
          </p:nvSpPr>
          <p:spPr>
            <a:xfrm>
              <a:off x="3625425" y="1723950"/>
              <a:ext cx="76575" cy="56125"/>
            </a:xfrm>
            <a:custGeom>
              <a:avLst/>
              <a:gdLst/>
              <a:ahLst/>
              <a:cxnLst/>
              <a:rect l="l" t="t" r="r" b="b"/>
              <a:pathLst>
                <a:path w="3063" h="2245" extrusionOk="0">
                  <a:moveTo>
                    <a:pt x="58" y="0"/>
                  </a:moveTo>
                  <a:cubicBezTo>
                    <a:pt x="17" y="0"/>
                    <a:pt x="1" y="43"/>
                    <a:pt x="27" y="43"/>
                  </a:cubicBezTo>
                  <a:cubicBezTo>
                    <a:pt x="561" y="376"/>
                    <a:pt x="1095" y="677"/>
                    <a:pt x="1628" y="1044"/>
                  </a:cubicBezTo>
                  <a:cubicBezTo>
                    <a:pt x="1862" y="1210"/>
                    <a:pt x="2129" y="1377"/>
                    <a:pt x="2362" y="1577"/>
                  </a:cubicBezTo>
                  <a:cubicBezTo>
                    <a:pt x="2596" y="1777"/>
                    <a:pt x="2763" y="2011"/>
                    <a:pt x="2996" y="2244"/>
                  </a:cubicBezTo>
                  <a:cubicBezTo>
                    <a:pt x="2996" y="2244"/>
                    <a:pt x="3063" y="2244"/>
                    <a:pt x="3029" y="2211"/>
                  </a:cubicBezTo>
                  <a:cubicBezTo>
                    <a:pt x="2929" y="1944"/>
                    <a:pt x="2729" y="1677"/>
                    <a:pt x="2529" y="1477"/>
                  </a:cubicBezTo>
                  <a:cubicBezTo>
                    <a:pt x="2329" y="1244"/>
                    <a:pt x="2062" y="1044"/>
                    <a:pt x="1829" y="877"/>
                  </a:cubicBezTo>
                  <a:cubicBezTo>
                    <a:pt x="1261" y="510"/>
                    <a:pt x="694" y="210"/>
                    <a:pt x="94" y="10"/>
                  </a:cubicBezTo>
                  <a:cubicBezTo>
                    <a:pt x="81" y="3"/>
                    <a:pt x="69" y="0"/>
                    <a:pt x="58"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4"/>
            <p:cNvSpPr/>
            <p:nvPr/>
          </p:nvSpPr>
          <p:spPr>
            <a:xfrm>
              <a:off x="3673625" y="1704150"/>
              <a:ext cx="70075" cy="53400"/>
            </a:xfrm>
            <a:custGeom>
              <a:avLst/>
              <a:gdLst/>
              <a:ahLst/>
              <a:cxnLst/>
              <a:rect l="l" t="t" r="r" b="b"/>
              <a:pathLst>
                <a:path w="2803" h="2136" extrusionOk="0">
                  <a:moveTo>
                    <a:pt x="67" y="1"/>
                  </a:moveTo>
                  <a:cubicBezTo>
                    <a:pt x="34" y="1"/>
                    <a:pt x="1" y="68"/>
                    <a:pt x="34" y="68"/>
                  </a:cubicBezTo>
                  <a:cubicBezTo>
                    <a:pt x="534" y="335"/>
                    <a:pt x="1001" y="635"/>
                    <a:pt x="1468" y="1002"/>
                  </a:cubicBezTo>
                  <a:cubicBezTo>
                    <a:pt x="1668" y="1168"/>
                    <a:pt x="1869" y="1369"/>
                    <a:pt x="2102" y="1535"/>
                  </a:cubicBezTo>
                  <a:cubicBezTo>
                    <a:pt x="2336" y="1736"/>
                    <a:pt x="2536" y="1969"/>
                    <a:pt x="2736" y="2136"/>
                  </a:cubicBezTo>
                  <a:cubicBezTo>
                    <a:pt x="2769" y="2136"/>
                    <a:pt x="2803" y="2102"/>
                    <a:pt x="2769" y="2069"/>
                  </a:cubicBezTo>
                  <a:cubicBezTo>
                    <a:pt x="2602" y="1836"/>
                    <a:pt x="2436" y="1602"/>
                    <a:pt x="2202" y="1402"/>
                  </a:cubicBezTo>
                  <a:cubicBezTo>
                    <a:pt x="2002" y="1168"/>
                    <a:pt x="1802" y="968"/>
                    <a:pt x="1568" y="802"/>
                  </a:cubicBezTo>
                  <a:cubicBezTo>
                    <a:pt x="1101" y="435"/>
                    <a:pt x="601" y="201"/>
                    <a:pt x="67"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4"/>
            <p:cNvSpPr/>
            <p:nvPr/>
          </p:nvSpPr>
          <p:spPr>
            <a:xfrm>
              <a:off x="3722000" y="1693325"/>
              <a:ext cx="57550" cy="50900"/>
            </a:xfrm>
            <a:custGeom>
              <a:avLst/>
              <a:gdLst/>
              <a:ahLst/>
              <a:cxnLst/>
              <a:rect l="l" t="t" r="r" b="b"/>
              <a:pathLst>
                <a:path w="2302" h="2036" extrusionOk="0">
                  <a:moveTo>
                    <a:pt x="67" y="0"/>
                  </a:moveTo>
                  <a:cubicBezTo>
                    <a:pt x="0" y="0"/>
                    <a:pt x="0" y="34"/>
                    <a:pt x="34" y="34"/>
                  </a:cubicBezTo>
                  <a:cubicBezTo>
                    <a:pt x="434" y="334"/>
                    <a:pt x="868" y="667"/>
                    <a:pt x="1268" y="968"/>
                  </a:cubicBezTo>
                  <a:cubicBezTo>
                    <a:pt x="1635" y="1301"/>
                    <a:pt x="1968" y="1635"/>
                    <a:pt x="2269" y="2035"/>
                  </a:cubicBezTo>
                  <a:cubicBezTo>
                    <a:pt x="2269" y="2035"/>
                    <a:pt x="2302" y="2035"/>
                    <a:pt x="2302" y="2002"/>
                  </a:cubicBezTo>
                  <a:cubicBezTo>
                    <a:pt x="2135" y="1535"/>
                    <a:pt x="1835" y="1101"/>
                    <a:pt x="1435" y="801"/>
                  </a:cubicBezTo>
                  <a:cubicBezTo>
                    <a:pt x="1201" y="634"/>
                    <a:pt x="1001" y="501"/>
                    <a:pt x="768" y="334"/>
                  </a:cubicBezTo>
                  <a:cubicBezTo>
                    <a:pt x="534" y="200"/>
                    <a:pt x="301" y="67"/>
                    <a:pt x="67"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4"/>
            <p:cNvSpPr/>
            <p:nvPr/>
          </p:nvSpPr>
          <p:spPr>
            <a:xfrm>
              <a:off x="3758700" y="1684150"/>
              <a:ext cx="58950" cy="51275"/>
            </a:xfrm>
            <a:custGeom>
              <a:avLst/>
              <a:gdLst/>
              <a:ahLst/>
              <a:cxnLst/>
              <a:rect l="l" t="t" r="r" b="b"/>
              <a:pathLst>
                <a:path w="2358" h="2051" extrusionOk="0">
                  <a:moveTo>
                    <a:pt x="67" y="0"/>
                  </a:moveTo>
                  <a:cubicBezTo>
                    <a:pt x="33" y="0"/>
                    <a:pt x="0" y="67"/>
                    <a:pt x="33" y="67"/>
                  </a:cubicBezTo>
                  <a:cubicBezTo>
                    <a:pt x="500" y="267"/>
                    <a:pt x="934" y="567"/>
                    <a:pt x="1301" y="901"/>
                  </a:cubicBezTo>
                  <a:cubicBezTo>
                    <a:pt x="1668" y="1235"/>
                    <a:pt x="2001" y="1635"/>
                    <a:pt x="2302" y="2035"/>
                  </a:cubicBezTo>
                  <a:cubicBezTo>
                    <a:pt x="2302" y="2046"/>
                    <a:pt x="2309" y="2050"/>
                    <a:pt x="2318" y="2050"/>
                  </a:cubicBezTo>
                  <a:cubicBezTo>
                    <a:pt x="2335" y="2050"/>
                    <a:pt x="2357" y="2035"/>
                    <a:pt x="2335" y="2035"/>
                  </a:cubicBezTo>
                  <a:cubicBezTo>
                    <a:pt x="2135" y="1535"/>
                    <a:pt x="1835" y="1101"/>
                    <a:pt x="1434" y="768"/>
                  </a:cubicBezTo>
                  <a:cubicBezTo>
                    <a:pt x="1034" y="434"/>
                    <a:pt x="567" y="167"/>
                    <a:pt x="67"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4"/>
            <p:cNvSpPr/>
            <p:nvPr/>
          </p:nvSpPr>
          <p:spPr>
            <a:xfrm>
              <a:off x="3797050" y="1682475"/>
              <a:ext cx="50050" cy="49225"/>
            </a:xfrm>
            <a:custGeom>
              <a:avLst/>
              <a:gdLst/>
              <a:ahLst/>
              <a:cxnLst/>
              <a:rect l="l" t="t" r="r" b="b"/>
              <a:pathLst>
                <a:path w="2002" h="1969" extrusionOk="0">
                  <a:moveTo>
                    <a:pt x="67" y="1"/>
                  </a:moveTo>
                  <a:cubicBezTo>
                    <a:pt x="34" y="1"/>
                    <a:pt x="0" y="34"/>
                    <a:pt x="34" y="67"/>
                  </a:cubicBezTo>
                  <a:cubicBezTo>
                    <a:pt x="434" y="301"/>
                    <a:pt x="801" y="568"/>
                    <a:pt x="1135" y="901"/>
                  </a:cubicBezTo>
                  <a:cubicBezTo>
                    <a:pt x="1301" y="1068"/>
                    <a:pt x="1435" y="1235"/>
                    <a:pt x="1602" y="1402"/>
                  </a:cubicBezTo>
                  <a:cubicBezTo>
                    <a:pt x="1668" y="1502"/>
                    <a:pt x="1702" y="1602"/>
                    <a:pt x="1768" y="1669"/>
                  </a:cubicBezTo>
                  <a:cubicBezTo>
                    <a:pt x="1835" y="1769"/>
                    <a:pt x="1868" y="1869"/>
                    <a:pt x="1969" y="1969"/>
                  </a:cubicBezTo>
                  <a:cubicBezTo>
                    <a:pt x="1969" y="1969"/>
                    <a:pt x="2002" y="1969"/>
                    <a:pt x="2002" y="1935"/>
                  </a:cubicBezTo>
                  <a:cubicBezTo>
                    <a:pt x="2002" y="1835"/>
                    <a:pt x="1935" y="1735"/>
                    <a:pt x="1902" y="1635"/>
                  </a:cubicBezTo>
                  <a:cubicBezTo>
                    <a:pt x="1835" y="1535"/>
                    <a:pt x="1768" y="1435"/>
                    <a:pt x="1702" y="1335"/>
                  </a:cubicBezTo>
                  <a:cubicBezTo>
                    <a:pt x="1568" y="1168"/>
                    <a:pt x="1401" y="968"/>
                    <a:pt x="1235" y="835"/>
                  </a:cubicBezTo>
                  <a:cubicBezTo>
                    <a:pt x="868" y="501"/>
                    <a:pt x="467" y="234"/>
                    <a:pt x="67"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4"/>
            <p:cNvSpPr/>
            <p:nvPr/>
          </p:nvSpPr>
          <p:spPr>
            <a:xfrm>
              <a:off x="3840575" y="1695600"/>
              <a:ext cx="42400" cy="42775"/>
            </a:xfrm>
            <a:custGeom>
              <a:avLst/>
              <a:gdLst/>
              <a:ahLst/>
              <a:cxnLst/>
              <a:rect l="l" t="t" r="r" b="b"/>
              <a:pathLst>
                <a:path w="1696" h="1711" extrusionOk="0">
                  <a:moveTo>
                    <a:pt x="71" y="0"/>
                  </a:moveTo>
                  <a:cubicBezTo>
                    <a:pt x="38" y="0"/>
                    <a:pt x="1" y="43"/>
                    <a:pt x="27" y="43"/>
                  </a:cubicBezTo>
                  <a:cubicBezTo>
                    <a:pt x="194" y="176"/>
                    <a:pt x="328" y="310"/>
                    <a:pt x="494" y="443"/>
                  </a:cubicBezTo>
                  <a:lnTo>
                    <a:pt x="861" y="877"/>
                  </a:lnTo>
                  <a:lnTo>
                    <a:pt x="1262" y="1277"/>
                  </a:lnTo>
                  <a:cubicBezTo>
                    <a:pt x="1395" y="1444"/>
                    <a:pt x="1528" y="1577"/>
                    <a:pt x="1662" y="1711"/>
                  </a:cubicBezTo>
                  <a:cubicBezTo>
                    <a:pt x="1662" y="1711"/>
                    <a:pt x="1695" y="1711"/>
                    <a:pt x="1695" y="1677"/>
                  </a:cubicBezTo>
                  <a:cubicBezTo>
                    <a:pt x="1595" y="1477"/>
                    <a:pt x="1495" y="1310"/>
                    <a:pt x="1362" y="1177"/>
                  </a:cubicBezTo>
                  <a:cubicBezTo>
                    <a:pt x="1228" y="1010"/>
                    <a:pt x="1095" y="877"/>
                    <a:pt x="961" y="743"/>
                  </a:cubicBezTo>
                  <a:cubicBezTo>
                    <a:pt x="828" y="610"/>
                    <a:pt x="695" y="476"/>
                    <a:pt x="561" y="376"/>
                  </a:cubicBezTo>
                  <a:cubicBezTo>
                    <a:pt x="394" y="243"/>
                    <a:pt x="228" y="143"/>
                    <a:pt x="94" y="9"/>
                  </a:cubicBezTo>
                  <a:cubicBezTo>
                    <a:pt x="87" y="3"/>
                    <a:pt x="79" y="0"/>
                    <a:pt x="71"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3003150" y="2416600"/>
              <a:ext cx="725550" cy="1361850"/>
            </a:xfrm>
            <a:custGeom>
              <a:avLst/>
              <a:gdLst/>
              <a:ahLst/>
              <a:cxnLst/>
              <a:rect l="l" t="t" r="r" b="b"/>
              <a:pathLst>
                <a:path w="29022" h="54474" extrusionOk="0">
                  <a:moveTo>
                    <a:pt x="22414" y="0"/>
                  </a:moveTo>
                  <a:cubicBezTo>
                    <a:pt x="20948" y="0"/>
                    <a:pt x="17902" y="2105"/>
                    <a:pt x="18714" y="2192"/>
                  </a:cubicBezTo>
                  <a:cubicBezTo>
                    <a:pt x="20982" y="2425"/>
                    <a:pt x="22550" y="20405"/>
                    <a:pt x="20849" y="27877"/>
                  </a:cubicBezTo>
                  <a:cubicBezTo>
                    <a:pt x="18914" y="36283"/>
                    <a:pt x="1868" y="49592"/>
                    <a:pt x="934" y="50660"/>
                  </a:cubicBezTo>
                  <a:cubicBezTo>
                    <a:pt x="267" y="51427"/>
                    <a:pt x="0" y="53462"/>
                    <a:pt x="401" y="54296"/>
                  </a:cubicBezTo>
                  <a:cubicBezTo>
                    <a:pt x="460" y="54416"/>
                    <a:pt x="600" y="54474"/>
                    <a:pt x="812" y="54474"/>
                  </a:cubicBezTo>
                  <a:cubicBezTo>
                    <a:pt x="4191" y="54474"/>
                    <a:pt x="25815" y="39720"/>
                    <a:pt x="27353" y="26976"/>
                  </a:cubicBezTo>
                  <a:cubicBezTo>
                    <a:pt x="29021" y="13433"/>
                    <a:pt x="23951" y="957"/>
                    <a:pt x="22950" y="157"/>
                  </a:cubicBezTo>
                  <a:cubicBezTo>
                    <a:pt x="22820" y="48"/>
                    <a:pt x="22635" y="0"/>
                    <a:pt x="22414" y="0"/>
                  </a:cubicBezTo>
                  <a:close/>
                </a:path>
              </a:pathLst>
            </a:custGeom>
            <a:solidFill>
              <a:srgbClr val="455A64"/>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p:nvPr/>
          </p:nvSpPr>
          <p:spPr>
            <a:xfrm>
              <a:off x="2526150" y="2487350"/>
              <a:ext cx="1160675" cy="1302125"/>
            </a:xfrm>
            <a:custGeom>
              <a:avLst/>
              <a:gdLst/>
              <a:ahLst/>
              <a:cxnLst/>
              <a:rect l="l" t="t" r="r" b="b"/>
              <a:pathLst>
                <a:path w="46427" h="52085" extrusionOk="0">
                  <a:moveTo>
                    <a:pt x="37337" y="0"/>
                  </a:moveTo>
                  <a:cubicBezTo>
                    <a:pt x="35738" y="0"/>
                    <a:pt x="32504" y="3085"/>
                    <a:pt x="29321" y="6433"/>
                  </a:cubicBezTo>
                  <a:cubicBezTo>
                    <a:pt x="13910" y="22678"/>
                    <a:pt x="0" y="50498"/>
                    <a:pt x="8406" y="51933"/>
                  </a:cubicBezTo>
                  <a:cubicBezTo>
                    <a:pt x="9016" y="52036"/>
                    <a:pt x="9735" y="52085"/>
                    <a:pt x="10545" y="52085"/>
                  </a:cubicBezTo>
                  <a:cubicBezTo>
                    <a:pt x="19359" y="52085"/>
                    <a:pt x="38899" y="46363"/>
                    <a:pt x="44032" y="44194"/>
                  </a:cubicBezTo>
                  <a:cubicBezTo>
                    <a:pt x="46427" y="43190"/>
                    <a:pt x="40469" y="23723"/>
                    <a:pt x="37766" y="23723"/>
                  </a:cubicBezTo>
                  <a:cubicBezTo>
                    <a:pt x="37683" y="23723"/>
                    <a:pt x="37603" y="23741"/>
                    <a:pt x="37527" y="23779"/>
                  </a:cubicBezTo>
                  <a:cubicBezTo>
                    <a:pt x="35355" y="24865"/>
                    <a:pt x="32502" y="26048"/>
                    <a:pt x="32105" y="26048"/>
                  </a:cubicBezTo>
                  <a:cubicBezTo>
                    <a:pt x="32099" y="26048"/>
                    <a:pt x="32094" y="26048"/>
                    <a:pt x="32090" y="26047"/>
                  </a:cubicBezTo>
                  <a:cubicBezTo>
                    <a:pt x="31356" y="26014"/>
                    <a:pt x="34391" y="16107"/>
                    <a:pt x="37093" y="7634"/>
                  </a:cubicBezTo>
                  <a:cubicBezTo>
                    <a:pt x="38858" y="2039"/>
                    <a:pt x="38638" y="0"/>
                    <a:pt x="37337" y="0"/>
                  </a:cubicBezTo>
                  <a:close/>
                </a:path>
              </a:pathLst>
            </a:custGeom>
            <a:solidFill>
              <a:srgbClr val="F7A9A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a:off x="3390925" y="2856975"/>
              <a:ext cx="784750" cy="744400"/>
            </a:xfrm>
            <a:custGeom>
              <a:avLst/>
              <a:gdLst/>
              <a:ahLst/>
              <a:cxnLst/>
              <a:rect l="l" t="t" r="r" b="b"/>
              <a:pathLst>
                <a:path w="31390" h="29776" extrusionOk="0">
                  <a:moveTo>
                    <a:pt x="21149" y="0"/>
                  </a:moveTo>
                  <a:cubicBezTo>
                    <a:pt x="18944" y="0"/>
                    <a:pt x="16555" y="335"/>
                    <a:pt x="15011" y="755"/>
                  </a:cubicBezTo>
                  <a:cubicBezTo>
                    <a:pt x="11375" y="1756"/>
                    <a:pt x="1" y="11196"/>
                    <a:pt x="1" y="11196"/>
                  </a:cubicBezTo>
                  <a:lnTo>
                    <a:pt x="8340" y="29776"/>
                  </a:lnTo>
                  <a:cubicBezTo>
                    <a:pt x="10108" y="29442"/>
                    <a:pt x="19548" y="28541"/>
                    <a:pt x="22450" y="27274"/>
                  </a:cubicBezTo>
                  <a:cubicBezTo>
                    <a:pt x="25352" y="25973"/>
                    <a:pt x="29955" y="24038"/>
                    <a:pt x="30456" y="20803"/>
                  </a:cubicBezTo>
                  <a:cubicBezTo>
                    <a:pt x="30589" y="19602"/>
                    <a:pt x="30289" y="18367"/>
                    <a:pt x="29622" y="17367"/>
                  </a:cubicBezTo>
                  <a:cubicBezTo>
                    <a:pt x="29622" y="17367"/>
                    <a:pt x="31390" y="14698"/>
                    <a:pt x="30556" y="13030"/>
                  </a:cubicBezTo>
                  <a:cubicBezTo>
                    <a:pt x="29989" y="11996"/>
                    <a:pt x="29155" y="11162"/>
                    <a:pt x="28087" y="10662"/>
                  </a:cubicBezTo>
                  <a:cubicBezTo>
                    <a:pt x="28087" y="10662"/>
                    <a:pt x="30222" y="8294"/>
                    <a:pt x="29155" y="6659"/>
                  </a:cubicBezTo>
                  <a:cubicBezTo>
                    <a:pt x="28521" y="5758"/>
                    <a:pt x="27620" y="5125"/>
                    <a:pt x="26553" y="4824"/>
                  </a:cubicBezTo>
                  <a:cubicBezTo>
                    <a:pt x="26553" y="4824"/>
                    <a:pt x="27654" y="2856"/>
                    <a:pt x="26153" y="1222"/>
                  </a:cubicBezTo>
                  <a:cubicBezTo>
                    <a:pt x="25324" y="327"/>
                    <a:pt x="23326" y="0"/>
                    <a:pt x="21149" y="0"/>
                  </a:cubicBezTo>
                  <a:close/>
                </a:path>
              </a:pathLst>
            </a:custGeom>
            <a:solidFill>
              <a:srgbClr val="F7A9A0"/>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a:off x="3796450" y="2971725"/>
              <a:ext cx="254975" cy="58575"/>
            </a:xfrm>
            <a:custGeom>
              <a:avLst/>
              <a:gdLst/>
              <a:ahLst/>
              <a:cxnLst/>
              <a:rect l="l" t="t" r="r" b="b"/>
              <a:pathLst>
                <a:path w="10199" h="2343" extrusionOk="0">
                  <a:moveTo>
                    <a:pt x="10065" y="1"/>
                  </a:moveTo>
                  <a:cubicBezTo>
                    <a:pt x="6596" y="134"/>
                    <a:pt x="3360" y="1269"/>
                    <a:pt x="58" y="2236"/>
                  </a:cubicBezTo>
                  <a:cubicBezTo>
                    <a:pt x="0" y="2265"/>
                    <a:pt x="17" y="2343"/>
                    <a:pt x="65" y="2343"/>
                  </a:cubicBezTo>
                  <a:cubicBezTo>
                    <a:pt x="73" y="2343"/>
                    <a:pt x="82" y="2341"/>
                    <a:pt x="91" y="2336"/>
                  </a:cubicBezTo>
                  <a:cubicBezTo>
                    <a:pt x="3360" y="1369"/>
                    <a:pt x="6796" y="1035"/>
                    <a:pt x="10098" y="168"/>
                  </a:cubicBezTo>
                  <a:cubicBezTo>
                    <a:pt x="10198" y="134"/>
                    <a:pt x="10165" y="1"/>
                    <a:pt x="10065"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4"/>
            <p:cNvSpPr/>
            <p:nvPr/>
          </p:nvSpPr>
          <p:spPr>
            <a:xfrm>
              <a:off x="3855450" y="3117675"/>
              <a:ext cx="236825" cy="87750"/>
            </a:xfrm>
            <a:custGeom>
              <a:avLst/>
              <a:gdLst/>
              <a:ahLst/>
              <a:cxnLst/>
              <a:rect l="l" t="t" r="r" b="b"/>
              <a:pathLst>
                <a:path w="9473" h="3510" extrusionOk="0">
                  <a:moveTo>
                    <a:pt x="9339" y="0"/>
                  </a:moveTo>
                  <a:cubicBezTo>
                    <a:pt x="8572" y="101"/>
                    <a:pt x="7805" y="301"/>
                    <a:pt x="7071" y="634"/>
                  </a:cubicBezTo>
                  <a:cubicBezTo>
                    <a:pt x="6271" y="901"/>
                    <a:pt x="5503" y="1168"/>
                    <a:pt x="4703" y="1468"/>
                  </a:cubicBezTo>
                  <a:cubicBezTo>
                    <a:pt x="3135" y="2069"/>
                    <a:pt x="1601" y="2736"/>
                    <a:pt x="66" y="3403"/>
                  </a:cubicBezTo>
                  <a:cubicBezTo>
                    <a:pt x="9" y="3432"/>
                    <a:pt x="1" y="3510"/>
                    <a:pt x="63" y="3510"/>
                  </a:cubicBezTo>
                  <a:cubicBezTo>
                    <a:pt x="74" y="3510"/>
                    <a:pt x="86" y="3508"/>
                    <a:pt x="100" y="3503"/>
                  </a:cubicBezTo>
                  <a:cubicBezTo>
                    <a:pt x="1667" y="2936"/>
                    <a:pt x="3235" y="2335"/>
                    <a:pt x="4803" y="1802"/>
                  </a:cubicBezTo>
                  <a:cubicBezTo>
                    <a:pt x="5603" y="1568"/>
                    <a:pt x="6404" y="1301"/>
                    <a:pt x="7205" y="1035"/>
                  </a:cubicBezTo>
                  <a:cubicBezTo>
                    <a:pt x="7972" y="834"/>
                    <a:pt x="8706" y="568"/>
                    <a:pt x="9406" y="201"/>
                  </a:cubicBezTo>
                  <a:cubicBezTo>
                    <a:pt x="9473" y="134"/>
                    <a:pt x="9440" y="0"/>
                    <a:pt x="9339"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4"/>
            <p:cNvSpPr/>
            <p:nvPr/>
          </p:nvSpPr>
          <p:spPr>
            <a:xfrm>
              <a:off x="3917375" y="3291125"/>
              <a:ext cx="214100" cy="81925"/>
            </a:xfrm>
            <a:custGeom>
              <a:avLst/>
              <a:gdLst/>
              <a:ahLst/>
              <a:cxnLst/>
              <a:rect l="l" t="t" r="r" b="b"/>
              <a:pathLst>
                <a:path w="8564" h="3277" extrusionOk="0">
                  <a:moveTo>
                    <a:pt x="8497" y="1"/>
                  </a:moveTo>
                  <a:cubicBezTo>
                    <a:pt x="7830" y="1"/>
                    <a:pt x="7096" y="434"/>
                    <a:pt x="6462" y="668"/>
                  </a:cubicBezTo>
                  <a:cubicBezTo>
                    <a:pt x="5762" y="968"/>
                    <a:pt x="5061" y="1268"/>
                    <a:pt x="4327" y="1535"/>
                  </a:cubicBezTo>
                  <a:cubicBezTo>
                    <a:pt x="2926" y="2102"/>
                    <a:pt x="1492" y="2669"/>
                    <a:pt x="58" y="3170"/>
                  </a:cubicBezTo>
                  <a:cubicBezTo>
                    <a:pt x="0" y="3198"/>
                    <a:pt x="17" y="3276"/>
                    <a:pt x="65" y="3276"/>
                  </a:cubicBezTo>
                  <a:cubicBezTo>
                    <a:pt x="73" y="3276"/>
                    <a:pt x="82" y="3274"/>
                    <a:pt x="91" y="3270"/>
                  </a:cubicBezTo>
                  <a:cubicBezTo>
                    <a:pt x="1559" y="2769"/>
                    <a:pt x="3026" y="2269"/>
                    <a:pt x="4494" y="1769"/>
                  </a:cubicBezTo>
                  <a:lnTo>
                    <a:pt x="6629" y="968"/>
                  </a:lnTo>
                  <a:cubicBezTo>
                    <a:pt x="7263" y="735"/>
                    <a:pt x="8030" y="534"/>
                    <a:pt x="8530" y="101"/>
                  </a:cubicBezTo>
                  <a:cubicBezTo>
                    <a:pt x="8564" y="67"/>
                    <a:pt x="8530" y="1"/>
                    <a:pt x="8497"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2565325" y="2477125"/>
              <a:ext cx="1064125" cy="1332450"/>
            </a:xfrm>
            <a:custGeom>
              <a:avLst/>
              <a:gdLst/>
              <a:ahLst/>
              <a:cxnLst/>
              <a:rect l="l" t="t" r="r" b="b"/>
              <a:pathLst>
                <a:path w="42565" h="53298" extrusionOk="0">
                  <a:moveTo>
                    <a:pt x="35996" y="0"/>
                  </a:moveTo>
                  <a:cubicBezTo>
                    <a:pt x="35129" y="0"/>
                    <a:pt x="33796" y="774"/>
                    <a:pt x="31857" y="2606"/>
                  </a:cubicBezTo>
                  <a:cubicBezTo>
                    <a:pt x="11309" y="22020"/>
                    <a:pt x="1" y="48572"/>
                    <a:pt x="5338" y="52408"/>
                  </a:cubicBezTo>
                  <a:cubicBezTo>
                    <a:pt x="6197" y="53035"/>
                    <a:pt x="7755" y="53298"/>
                    <a:pt x="9763" y="53298"/>
                  </a:cubicBezTo>
                  <a:cubicBezTo>
                    <a:pt x="20148" y="53298"/>
                    <a:pt x="42565" y="46271"/>
                    <a:pt x="42565" y="46271"/>
                  </a:cubicBezTo>
                  <a:lnTo>
                    <a:pt x="35593" y="23254"/>
                  </a:lnTo>
                  <a:lnTo>
                    <a:pt x="31590" y="25622"/>
                  </a:lnTo>
                  <a:cubicBezTo>
                    <a:pt x="31590" y="25622"/>
                    <a:pt x="32624" y="20686"/>
                    <a:pt x="35460" y="11546"/>
                  </a:cubicBezTo>
                  <a:cubicBezTo>
                    <a:pt x="37242" y="5782"/>
                    <a:pt x="38364" y="0"/>
                    <a:pt x="35996" y="0"/>
                  </a:cubicBezTo>
                  <a:close/>
                </a:path>
              </a:pathLst>
            </a:custGeom>
            <a:solidFill>
              <a:schemeClr val="dk2"/>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2801725" y="3057550"/>
              <a:ext cx="658250" cy="417625"/>
            </a:xfrm>
            <a:custGeom>
              <a:avLst/>
              <a:gdLst/>
              <a:ahLst/>
              <a:cxnLst/>
              <a:rect l="l" t="t" r="r" b="b"/>
              <a:pathLst>
                <a:path w="26330" h="16705" extrusionOk="0">
                  <a:moveTo>
                    <a:pt x="26133" y="0"/>
                  </a:moveTo>
                  <a:cubicBezTo>
                    <a:pt x="26124" y="0"/>
                    <a:pt x="26114" y="1"/>
                    <a:pt x="26104" y="4"/>
                  </a:cubicBezTo>
                  <a:cubicBezTo>
                    <a:pt x="25370" y="337"/>
                    <a:pt x="16530" y="5474"/>
                    <a:pt x="15896" y="5875"/>
                  </a:cubicBezTo>
                  <a:cubicBezTo>
                    <a:pt x="15596" y="5941"/>
                    <a:pt x="15296" y="6008"/>
                    <a:pt x="14996" y="6141"/>
                  </a:cubicBezTo>
                  <a:cubicBezTo>
                    <a:pt x="14629" y="6242"/>
                    <a:pt x="14295" y="6375"/>
                    <a:pt x="13928" y="6508"/>
                  </a:cubicBezTo>
                  <a:cubicBezTo>
                    <a:pt x="13261" y="6742"/>
                    <a:pt x="12594" y="7009"/>
                    <a:pt x="11927" y="7276"/>
                  </a:cubicBezTo>
                  <a:cubicBezTo>
                    <a:pt x="10593" y="7876"/>
                    <a:pt x="9225" y="8376"/>
                    <a:pt x="7857" y="8743"/>
                  </a:cubicBezTo>
                  <a:cubicBezTo>
                    <a:pt x="7757" y="8743"/>
                    <a:pt x="7791" y="8877"/>
                    <a:pt x="7891" y="8877"/>
                  </a:cubicBezTo>
                  <a:cubicBezTo>
                    <a:pt x="9325" y="8577"/>
                    <a:pt x="10726" y="8176"/>
                    <a:pt x="12127" y="7743"/>
                  </a:cubicBezTo>
                  <a:cubicBezTo>
                    <a:pt x="12828" y="7509"/>
                    <a:pt x="13528" y="7276"/>
                    <a:pt x="14195" y="7042"/>
                  </a:cubicBezTo>
                  <a:lnTo>
                    <a:pt x="14195" y="7042"/>
                  </a:lnTo>
                  <a:lnTo>
                    <a:pt x="13461" y="7509"/>
                  </a:lnTo>
                  <a:cubicBezTo>
                    <a:pt x="10593" y="9410"/>
                    <a:pt x="7791" y="11379"/>
                    <a:pt x="4922" y="13313"/>
                  </a:cubicBezTo>
                  <a:cubicBezTo>
                    <a:pt x="3321" y="14414"/>
                    <a:pt x="1686" y="15515"/>
                    <a:pt x="52" y="16582"/>
                  </a:cubicBezTo>
                  <a:cubicBezTo>
                    <a:pt x="1" y="16633"/>
                    <a:pt x="28" y="16704"/>
                    <a:pt x="74" y="16704"/>
                  </a:cubicBezTo>
                  <a:cubicBezTo>
                    <a:pt x="87" y="16704"/>
                    <a:pt x="103" y="16698"/>
                    <a:pt x="118" y="16682"/>
                  </a:cubicBezTo>
                  <a:cubicBezTo>
                    <a:pt x="5889" y="12946"/>
                    <a:pt x="25570" y="904"/>
                    <a:pt x="26237" y="271"/>
                  </a:cubicBezTo>
                  <a:cubicBezTo>
                    <a:pt x="26330" y="178"/>
                    <a:pt x="26251" y="0"/>
                    <a:pt x="26133"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a:off x="3341725" y="2792450"/>
              <a:ext cx="135950" cy="337800"/>
            </a:xfrm>
            <a:custGeom>
              <a:avLst/>
              <a:gdLst/>
              <a:ahLst/>
              <a:cxnLst/>
              <a:rect l="l" t="t" r="r" b="b"/>
              <a:pathLst>
                <a:path w="5438" h="13512" extrusionOk="0">
                  <a:moveTo>
                    <a:pt x="5404" y="0"/>
                  </a:moveTo>
                  <a:cubicBezTo>
                    <a:pt x="4304" y="2469"/>
                    <a:pt x="3203" y="4937"/>
                    <a:pt x="2235" y="7472"/>
                  </a:cubicBezTo>
                  <a:cubicBezTo>
                    <a:pt x="1735" y="8740"/>
                    <a:pt x="0" y="13243"/>
                    <a:pt x="101" y="13410"/>
                  </a:cubicBezTo>
                  <a:cubicBezTo>
                    <a:pt x="144" y="13474"/>
                    <a:pt x="201" y="13511"/>
                    <a:pt x="254" y="13511"/>
                  </a:cubicBezTo>
                  <a:cubicBezTo>
                    <a:pt x="283" y="13511"/>
                    <a:pt x="310" y="13500"/>
                    <a:pt x="334" y="13476"/>
                  </a:cubicBezTo>
                  <a:cubicBezTo>
                    <a:pt x="334" y="13443"/>
                    <a:pt x="1802" y="10041"/>
                    <a:pt x="1902" y="9807"/>
                  </a:cubicBezTo>
                  <a:cubicBezTo>
                    <a:pt x="2202" y="9040"/>
                    <a:pt x="2502" y="8273"/>
                    <a:pt x="2802" y="7506"/>
                  </a:cubicBezTo>
                  <a:lnTo>
                    <a:pt x="2836" y="7439"/>
                  </a:lnTo>
                  <a:cubicBezTo>
                    <a:pt x="2936" y="7272"/>
                    <a:pt x="3069" y="7139"/>
                    <a:pt x="3169" y="7005"/>
                  </a:cubicBezTo>
                  <a:cubicBezTo>
                    <a:pt x="3403" y="6705"/>
                    <a:pt x="3636" y="6405"/>
                    <a:pt x="3870" y="6105"/>
                  </a:cubicBezTo>
                  <a:cubicBezTo>
                    <a:pt x="4337" y="5471"/>
                    <a:pt x="4704" y="4804"/>
                    <a:pt x="5171" y="4170"/>
                  </a:cubicBezTo>
                  <a:cubicBezTo>
                    <a:pt x="5198" y="4115"/>
                    <a:pt x="5159" y="4061"/>
                    <a:pt x="5125" y="4061"/>
                  </a:cubicBezTo>
                  <a:cubicBezTo>
                    <a:pt x="5117" y="4061"/>
                    <a:pt x="5110" y="4064"/>
                    <a:pt x="5104" y="4070"/>
                  </a:cubicBezTo>
                  <a:cubicBezTo>
                    <a:pt x="4570" y="4737"/>
                    <a:pt x="3937" y="5337"/>
                    <a:pt x="3436" y="5971"/>
                  </a:cubicBezTo>
                  <a:cubicBezTo>
                    <a:pt x="3403" y="6004"/>
                    <a:pt x="3370" y="6038"/>
                    <a:pt x="3336" y="6071"/>
                  </a:cubicBezTo>
                  <a:cubicBezTo>
                    <a:pt x="4070" y="4070"/>
                    <a:pt x="4771" y="2068"/>
                    <a:pt x="5438" y="33"/>
                  </a:cubicBezTo>
                  <a:cubicBezTo>
                    <a:pt x="5438" y="0"/>
                    <a:pt x="5404" y="0"/>
                    <a:pt x="5404" y="0"/>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a:off x="3024175" y="3594000"/>
              <a:ext cx="613425" cy="196825"/>
            </a:xfrm>
            <a:custGeom>
              <a:avLst/>
              <a:gdLst/>
              <a:ahLst/>
              <a:cxnLst/>
              <a:rect l="l" t="t" r="r" b="b"/>
              <a:pathLst>
                <a:path w="24537" h="7873" extrusionOk="0">
                  <a:moveTo>
                    <a:pt x="23862" y="1"/>
                  </a:moveTo>
                  <a:cubicBezTo>
                    <a:pt x="23828" y="1"/>
                    <a:pt x="23791" y="36"/>
                    <a:pt x="23810" y="94"/>
                  </a:cubicBezTo>
                  <a:cubicBezTo>
                    <a:pt x="23844" y="228"/>
                    <a:pt x="23877" y="361"/>
                    <a:pt x="23910" y="495"/>
                  </a:cubicBezTo>
                  <a:cubicBezTo>
                    <a:pt x="23944" y="628"/>
                    <a:pt x="23977" y="762"/>
                    <a:pt x="23977" y="928"/>
                  </a:cubicBezTo>
                  <a:cubicBezTo>
                    <a:pt x="23977" y="1062"/>
                    <a:pt x="24011" y="1195"/>
                    <a:pt x="24044" y="1329"/>
                  </a:cubicBezTo>
                  <a:cubicBezTo>
                    <a:pt x="24044" y="1395"/>
                    <a:pt x="24044" y="1462"/>
                    <a:pt x="24077" y="1529"/>
                  </a:cubicBezTo>
                  <a:cubicBezTo>
                    <a:pt x="24111" y="1596"/>
                    <a:pt x="24077" y="1662"/>
                    <a:pt x="24111" y="1696"/>
                  </a:cubicBezTo>
                  <a:cubicBezTo>
                    <a:pt x="22610" y="2029"/>
                    <a:pt x="21108" y="2530"/>
                    <a:pt x="19607" y="2930"/>
                  </a:cubicBezTo>
                  <a:cubicBezTo>
                    <a:pt x="18106" y="3297"/>
                    <a:pt x="16505" y="3764"/>
                    <a:pt x="14937" y="4131"/>
                  </a:cubicBezTo>
                  <a:cubicBezTo>
                    <a:pt x="11802" y="4931"/>
                    <a:pt x="8633" y="5765"/>
                    <a:pt x="5497" y="6499"/>
                  </a:cubicBezTo>
                  <a:cubicBezTo>
                    <a:pt x="3663" y="6933"/>
                    <a:pt x="1895" y="7400"/>
                    <a:pt x="60" y="7767"/>
                  </a:cubicBezTo>
                  <a:cubicBezTo>
                    <a:pt x="1" y="7767"/>
                    <a:pt x="21" y="7872"/>
                    <a:pt x="73" y="7872"/>
                  </a:cubicBezTo>
                  <a:cubicBezTo>
                    <a:pt x="79" y="7872"/>
                    <a:pt x="86" y="7870"/>
                    <a:pt x="93" y="7867"/>
                  </a:cubicBezTo>
                  <a:cubicBezTo>
                    <a:pt x="3296" y="7233"/>
                    <a:pt x="6498" y="6699"/>
                    <a:pt x="9700" y="5965"/>
                  </a:cubicBezTo>
                  <a:cubicBezTo>
                    <a:pt x="12869" y="5232"/>
                    <a:pt x="16005" y="4431"/>
                    <a:pt x="19107" y="3497"/>
                  </a:cubicBezTo>
                  <a:cubicBezTo>
                    <a:pt x="20875" y="2997"/>
                    <a:pt x="22743" y="2530"/>
                    <a:pt x="24444" y="1829"/>
                  </a:cubicBezTo>
                  <a:cubicBezTo>
                    <a:pt x="24537" y="1829"/>
                    <a:pt x="24515" y="1659"/>
                    <a:pt x="24406" y="1659"/>
                  </a:cubicBezTo>
                  <a:cubicBezTo>
                    <a:pt x="24397" y="1659"/>
                    <a:pt x="24388" y="1660"/>
                    <a:pt x="24377" y="1662"/>
                  </a:cubicBezTo>
                  <a:cubicBezTo>
                    <a:pt x="24377" y="1529"/>
                    <a:pt x="24311" y="1429"/>
                    <a:pt x="24277" y="1295"/>
                  </a:cubicBezTo>
                  <a:cubicBezTo>
                    <a:pt x="24244" y="1162"/>
                    <a:pt x="24177" y="1028"/>
                    <a:pt x="24144" y="895"/>
                  </a:cubicBezTo>
                  <a:cubicBezTo>
                    <a:pt x="24077" y="728"/>
                    <a:pt x="24044" y="595"/>
                    <a:pt x="24011" y="461"/>
                  </a:cubicBezTo>
                  <a:cubicBezTo>
                    <a:pt x="23977" y="328"/>
                    <a:pt x="23944" y="161"/>
                    <a:pt x="23910" y="61"/>
                  </a:cubicBezTo>
                  <a:cubicBezTo>
                    <a:pt x="23910" y="19"/>
                    <a:pt x="23887" y="1"/>
                    <a:pt x="23862"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3378725" y="3141775"/>
              <a:ext cx="149000" cy="494425"/>
            </a:xfrm>
            <a:custGeom>
              <a:avLst/>
              <a:gdLst/>
              <a:ahLst/>
              <a:cxnLst/>
              <a:rect l="l" t="t" r="r" b="b"/>
              <a:pathLst>
                <a:path w="5960" h="19777" extrusionOk="0">
                  <a:moveTo>
                    <a:pt x="80" y="1"/>
                  </a:moveTo>
                  <a:cubicBezTo>
                    <a:pt x="44" y="1"/>
                    <a:pt x="1" y="29"/>
                    <a:pt x="22" y="71"/>
                  </a:cubicBezTo>
                  <a:cubicBezTo>
                    <a:pt x="322" y="1405"/>
                    <a:pt x="689" y="2672"/>
                    <a:pt x="1056" y="3973"/>
                  </a:cubicBezTo>
                  <a:cubicBezTo>
                    <a:pt x="1389" y="5241"/>
                    <a:pt x="1723" y="6542"/>
                    <a:pt x="2090" y="7843"/>
                  </a:cubicBezTo>
                  <a:cubicBezTo>
                    <a:pt x="2824" y="10378"/>
                    <a:pt x="3624" y="12913"/>
                    <a:pt x="4425" y="15448"/>
                  </a:cubicBezTo>
                  <a:cubicBezTo>
                    <a:pt x="4625" y="16182"/>
                    <a:pt x="4825" y="16883"/>
                    <a:pt x="5092" y="17583"/>
                  </a:cubicBezTo>
                  <a:cubicBezTo>
                    <a:pt x="5225" y="17950"/>
                    <a:pt x="5325" y="18317"/>
                    <a:pt x="5459" y="18684"/>
                  </a:cubicBezTo>
                  <a:cubicBezTo>
                    <a:pt x="5592" y="19051"/>
                    <a:pt x="5759" y="19384"/>
                    <a:pt x="5892" y="19751"/>
                  </a:cubicBezTo>
                  <a:cubicBezTo>
                    <a:pt x="5892" y="19768"/>
                    <a:pt x="5901" y="19776"/>
                    <a:pt x="5913" y="19776"/>
                  </a:cubicBezTo>
                  <a:cubicBezTo>
                    <a:pt x="5926" y="19776"/>
                    <a:pt x="5942" y="19768"/>
                    <a:pt x="5959" y="19751"/>
                  </a:cubicBezTo>
                  <a:cubicBezTo>
                    <a:pt x="5792" y="19051"/>
                    <a:pt x="5692" y="18384"/>
                    <a:pt x="5525" y="17750"/>
                  </a:cubicBezTo>
                  <a:cubicBezTo>
                    <a:pt x="5359" y="17083"/>
                    <a:pt x="5192" y="16449"/>
                    <a:pt x="4992" y="15815"/>
                  </a:cubicBezTo>
                  <a:cubicBezTo>
                    <a:pt x="4658" y="14548"/>
                    <a:pt x="4291" y="13247"/>
                    <a:pt x="3924" y="11979"/>
                  </a:cubicBezTo>
                  <a:cubicBezTo>
                    <a:pt x="3190" y="9411"/>
                    <a:pt x="2390" y="6875"/>
                    <a:pt x="1556" y="4340"/>
                  </a:cubicBezTo>
                  <a:cubicBezTo>
                    <a:pt x="1089" y="2906"/>
                    <a:pt x="655" y="1472"/>
                    <a:pt x="122" y="37"/>
                  </a:cubicBezTo>
                  <a:cubicBezTo>
                    <a:pt x="122" y="12"/>
                    <a:pt x="102" y="1"/>
                    <a:pt x="80" y="1"/>
                  </a:cubicBezTo>
                  <a:close/>
                </a:path>
              </a:pathLst>
            </a:custGeom>
            <a:solidFill>
              <a:srgbClr val="263238"/>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4653500" y="710950"/>
              <a:ext cx="705525" cy="398650"/>
            </a:xfrm>
            <a:custGeom>
              <a:avLst/>
              <a:gdLst/>
              <a:ahLst/>
              <a:cxnLst/>
              <a:rect l="l" t="t" r="r" b="b"/>
              <a:pathLst>
                <a:path w="28221" h="15946" extrusionOk="0">
                  <a:moveTo>
                    <a:pt x="0" y="1"/>
                  </a:moveTo>
                  <a:lnTo>
                    <a:pt x="0" y="15945"/>
                  </a:lnTo>
                  <a:lnTo>
                    <a:pt x="28220" y="15945"/>
                  </a:lnTo>
                  <a:lnTo>
                    <a:pt x="28220" y="1"/>
                  </a:ln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4653500" y="1109575"/>
              <a:ext cx="119275" cy="122600"/>
            </a:xfrm>
            <a:custGeom>
              <a:avLst/>
              <a:gdLst/>
              <a:ahLst/>
              <a:cxnLst/>
              <a:rect l="l" t="t" r="r" b="b"/>
              <a:pathLst>
                <a:path w="4771" h="4904" extrusionOk="0">
                  <a:moveTo>
                    <a:pt x="0" y="0"/>
                  </a:moveTo>
                  <a:lnTo>
                    <a:pt x="0" y="4904"/>
                  </a:lnTo>
                  <a:lnTo>
                    <a:pt x="4770" y="0"/>
                  </a:ln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4755225" y="791000"/>
              <a:ext cx="418675" cy="12550"/>
            </a:xfrm>
            <a:custGeom>
              <a:avLst/>
              <a:gdLst/>
              <a:ahLst/>
              <a:cxnLst/>
              <a:rect l="l" t="t" r="r" b="b"/>
              <a:pathLst>
                <a:path w="16747" h="502" extrusionOk="0">
                  <a:moveTo>
                    <a:pt x="1" y="1"/>
                  </a:moveTo>
                  <a:lnTo>
                    <a:pt x="1" y="501"/>
                  </a:lnTo>
                  <a:lnTo>
                    <a:pt x="16746" y="501"/>
                  </a:lnTo>
                  <a:lnTo>
                    <a:pt x="16746" y="1"/>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4755225" y="828525"/>
              <a:ext cx="286900" cy="12550"/>
            </a:xfrm>
            <a:custGeom>
              <a:avLst/>
              <a:gdLst/>
              <a:ahLst/>
              <a:cxnLst/>
              <a:rect l="l" t="t" r="r" b="b"/>
              <a:pathLst>
                <a:path w="11476" h="502" extrusionOk="0">
                  <a:moveTo>
                    <a:pt x="1" y="1"/>
                  </a:moveTo>
                  <a:lnTo>
                    <a:pt x="1" y="501"/>
                  </a:lnTo>
                  <a:lnTo>
                    <a:pt x="11476" y="501"/>
                  </a:lnTo>
                  <a:lnTo>
                    <a:pt x="11476" y="1"/>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4755225" y="866050"/>
              <a:ext cx="502050" cy="12550"/>
            </a:xfrm>
            <a:custGeom>
              <a:avLst/>
              <a:gdLst/>
              <a:ahLst/>
              <a:cxnLst/>
              <a:rect l="l" t="t" r="r" b="b"/>
              <a:pathLst>
                <a:path w="20082" h="502" extrusionOk="0">
                  <a:moveTo>
                    <a:pt x="1" y="1"/>
                  </a:moveTo>
                  <a:lnTo>
                    <a:pt x="1" y="501"/>
                  </a:lnTo>
                  <a:lnTo>
                    <a:pt x="20082" y="501"/>
                  </a:lnTo>
                  <a:lnTo>
                    <a:pt x="20082" y="1"/>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4755225" y="904425"/>
              <a:ext cx="172650" cy="11700"/>
            </a:xfrm>
            <a:custGeom>
              <a:avLst/>
              <a:gdLst/>
              <a:ahLst/>
              <a:cxnLst/>
              <a:rect l="l" t="t" r="r" b="b"/>
              <a:pathLst>
                <a:path w="6906" h="468" extrusionOk="0">
                  <a:moveTo>
                    <a:pt x="1" y="0"/>
                  </a:moveTo>
                  <a:lnTo>
                    <a:pt x="1" y="467"/>
                  </a:lnTo>
                  <a:lnTo>
                    <a:pt x="6906" y="467"/>
                  </a:lnTo>
                  <a:lnTo>
                    <a:pt x="6906" y="0"/>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4755225" y="941950"/>
              <a:ext cx="393650" cy="11700"/>
            </a:xfrm>
            <a:custGeom>
              <a:avLst/>
              <a:gdLst/>
              <a:ahLst/>
              <a:cxnLst/>
              <a:rect l="l" t="t" r="r" b="b"/>
              <a:pathLst>
                <a:path w="15746" h="468" extrusionOk="0">
                  <a:moveTo>
                    <a:pt x="1" y="0"/>
                  </a:moveTo>
                  <a:lnTo>
                    <a:pt x="1" y="467"/>
                  </a:lnTo>
                  <a:lnTo>
                    <a:pt x="15745" y="467"/>
                  </a:lnTo>
                  <a:lnTo>
                    <a:pt x="15745" y="0"/>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a:off x="4755225" y="979475"/>
              <a:ext cx="418675" cy="12525"/>
            </a:xfrm>
            <a:custGeom>
              <a:avLst/>
              <a:gdLst/>
              <a:ahLst/>
              <a:cxnLst/>
              <a:rect l="l" t="t" r="r" b="b"/>
              <a:pathLst>
                <a:path w="16747" h="501" extrusionOk="0">
                  <a:moveTo>
                    <a:pt x="1" y="1"/>
                  </a:moveTo>
                  <a:lnTo>
                    <a:pt x="1" y="501"/>
                  </a:lnTo>
                  <a:lnTo>
                    <a:pt x="16746" y="501"/>
                  </a:lnTo>
                  <a:lnTo>
                    <a:pt x="16746" y="1"/>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a:off x="4755225" y="1017000"/>
              <a:ext cx="313600" cy="12525"/>
            </a:xfrm>
            <a:custGeom>
              <a:avLst/>
              <a:gdLst/>
              <a:ahLst/>
              <a:cxnLst/>
              <a:rect l="l" t="t" r="r" b="b"/>
              <a:pathLst>
                <a:path w="12544" h="501" extrusionOk="0">
                  <a:moveTo>
                    <a:pt x="1" y="1"/>
                  </a:moveTo>
                  <a:lnTo>
                    <a:pt x="1" y="501"/>
                  </a:lnTo>
                  <a:lnTo>
                    <a:pt x="12543" y="501"/>
                  </a:lnTo>
                  <a:lnTo>
                    <a:pt x="12543" y="1"/>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a:off x="4792750" y="1234650"/>
              <a:ext cx="705550" cy="291900"/>
            </a:xfrm>
            <a:custGeom>
              <a:avLst/>
              <a:gdLst/>
              <a:ahLst/>
              <a:cxnLst/>
              <a:rect l="l" t="t" r="r" b="b"/>
              <a:pathLst>
                <a:path w="28222" h="11676" extrusionOk="0">
                  <a:moveTo>
                    <a:pt x="1" y="1"/>
                  </a:moveTo>
                  <a:lnTo>
                    <a:pt x="1" y="11676"/>
                  </a:lnTo>
                  <a:lnTo>
                    <a:pt x="28221" y="11676"/>
                  </a:lnTo>
                  <a:lnTo>
                    <a:pt x="28221" y="1"/>
                  </a:lnTo>
                  <a:close/>
                </a:path>
              </a:pathLst>
            </a:custGeom>
            <a:solidFill>
              <a:srgbClr val="455A64"/>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a:off x="5379000" y="1526525"/>
              <a:ext cx="119300" cy="122625"/>
            </a:xfrm>
            <a:custGeom>
              <a:avLst/>
              <a:gdLst/>
              <a:ahLst/>
              <a:cxnLst/>
              <a:rect l="l" t="t" r="r" b="b"/>
              <a:pathLst>
                <a:path w="4772" h="4905" extrusionOk="0">
                  <a:moveTo>
                    <a:pt x="1" y="1"/>
                  </a:moveTo>
                  <a:lnTo>
                    <a:pt x="4771" y="4904"/>
                  </a:lnTo>
                  <a:lnTo>
                    <a:pt x="4771" y="1"/>
                  </a:lnTo>
                  <a:close/>
                </a:path>
              </a:pathLst>
            </a:custGeom>
            <a:solidFill>
              <a:srgbClr val="455A64"/>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a:off x="4901175" y="1296375"/>
              <a:ext cx="380300" cy="13375"/>
            </a:xfrm>
            <a:custGeom>
              <a:avLst/>
              <a:gdLst/>
              <a:ahLst/>
              <a:cxnLst/>
              <a:rect l="l" t="t" r="r" b="b"/>
              <a:pathLst>
                <a:path w="15212" h="535" extrusionOk="0">
                  <a:moveTo>
                    <a:pt x="0" y="0"/>
                  </a:moveTo>
                  <a:lnTo>
                    <a:pt x="0" y="534"/>
                  </a:lnTo>
                  <a:lnTo>
                    <a:pt x="15211" y="534"/>
                  </a:lnTo>
                  <a:lnTo>
                    <a:pt x="15211" y="0"/>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a:off x="4901175" y="1335575"/>
              <a:ext cx="483700" cy="12525"/>
            </a:xfrm>
            <a:custGeom>
              <a:avLst/>
              <a:gdLst/>
              <a:ahLst/>
              <a:cxnLst/>
              <a:rect l="l" t="t" r="r" b="b"/>
              <a:pathLst>
                <a:path w="19348" h="501" extrusionOk="0">
                  <a:moveTo>
                    <a:pt x="0" y="0"/>
                  </a:moveTo>
                  <a:lnTo>
                    <a:pt x="0" y="500"/>
                  </a:lnTo>
                  <a:lnTo>
                    <a:pt x="19347" y="500"/>
                  </a:lnTo>
                  <a:lnTo>
                    <a:pt x="19347" y="0"/>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4"/>
            <p:cNvSpPr/>
            <p:nvPr/>
          </p:nvSpPr>
          <p:spPr>
            <a:xfrm>
              <a:off x="4901175" y="1373925"/>
              <a:ext cx="351950" cy="13375"/>
            </a:xfrm>
            <a:custGeom>
              <a:avLst/>
              <a:gdLst/>
              <a:ahLst/>
              <a:cxnLst/>
              <a:rect l="l" t="t" r="r" b="b"/>
              <a:pathLst>
                <a:path w="14078" h="535" extrusionOk="0">
                  <a:moveTo>
                    <a:pt x="0" y="1"/>
                  </a:moveTo>
                  <a:lnTo>
                    <a:pt x="0" y="534"/>
                  </a:lnTo>
                  <a:lnTo>
                    <a:pt x="14077" y="534"/>
                  </a:lnTo>
                  <a:lnTo>
                    <a:pt x="14077" y="1"/>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4"/>
            <p:cNvSpPr/>
            <p:nvPr/>
          </p:nvSpPr>
          <p:spPr>
            <a:xfrm>
              <a:off x="4901175" y="1413125"/>
              <a:ext cx="442000" cy="12525"/>
            </a:xfrm>
            <a:custGeom>
              <a:avLst/>
              <a:gdLst/>
              <a:ahLst/>
              <a:cxnLst/>
              <a:rect l="l" t="t" r="r" b="b"/>
              <a:pathLst>
                <a:path w="17680" h="501" extrusionOk="0">
                  <a:moveTo>
                    <a:pt x="0" y="0"/>
                  </a:moveTo>
                  <a:lnTo>
                    <a:pt x="0" y="501"/>
                  </a:lnTo>
                  <a:lnTo>
                    <a:pt x="17680" y="501"/>
                  </a:lnTo>
                  <a:lnTo>
                    <a:pt x="17680" y="0"/>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4901175" y="1451475"/>
              <a:ext cx="290225" cy="13375"/>
            </a:xfrm>
            <a:custGeom>
              <a:avLst/>
              <a:gdLst/>
              <a:ahLst/>
              <a:cxnLst/>
              <a:rect l="l" t="t" r="r" b="b"/>
              <a:pathLst>
                <a:path w="11609" h="535" extrusionOk="0">
                  <a:moveTo>
                    <a:pt x="0" y="1"/>
                  </a:moveTo>
                  <a:lnTo>
                    <a:pt x="0" y="534"/>
                  </a:lnTo>
                  <a:lnTo>
                    <a:pt x="11609" y="534"/>
                  </a:lnTo>
                  <a:lnTo>
                    <a:pt x="11609" y="1"/>
                  </a:ln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p:nvPr/>
          </p:nvSpPr>
          <p:spPr>
            <a:xfrm>
              <a:off x="3505175" y="2676850"/>
              <a:ext cx="499550" cy="425850"/>
            </a:xfrm>
            <a:custGeom>
              <a:avLst/>
              <a:gdLst/>
              <a:ahLst/>
              <a:cxnLst/>
              <a:rect l="l" t="t" r="r" b="b"/>
              <a:pathLst>
                <a:path w="19982" h="17034" extrusionOk="0">
                  <a:moveTo>
                    <a:pt x="5369" y="0"/>
                  </a:moveTo>
                  <a:cubicBezTo>
                    <a:pt x="5056" y="0"/>
                    <a:pt x="4724" y="49"/>
                    <a:pt x="4370" y="154"/>
                  </a:cubicBezTo>
                  <a:cubicBezTo>
                    <a:pt x="1235" y="1088"/>
                    <a:pt x="0" y="5425"/>
                    <a:pt x="1969" y="9394"/>
                  </a:cubicBezTo>
                  <a:cubicBezTo>
                    <a:pt x="4337" y="14198"/>
                    <a:pt x="9974" y="17033"/>
                    <a:pt x="9974" y="17033"/>
                  </a:cubicBezTo>
                  <a:cubicBezTo>
                    <a:pt x="9974" y="17033"/>
                    <a:pt x="15612" y="14198"/>
                    <a:pt x="17980" y="9394"/>
                  </a:cubicBezTo>
                  <a:cubicBezTo>
                    <a:pt x="19981" y="5425"/>
                    <a:pt x="18747" y="1088"/>
                    <a:pt x="15612" y="154"/>
                  </a:cubicBezTo>
                  <a:cubicBezTo>
                    <a:pt x="15258" y="49"/>
                    <a:pt x="14926" y="0"/>
                    <a:pt x="14612" y="0"/>
                  </a:cubicBezTo>
                  <a:cubicBezTo>
                    <a:pt x="10964" y="0"/>
                    <a:pt x="9974" y="6592"/>
                    <a:pt x="9974" y="6592"/>
                  </a:cubicBezTo>
                  <a:cubicBezTo>
                    <a:pt x="9974" y="6592"/>
                    <a:pt x="9012" y="0"/>
                    <a:pt x="5369"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4"/>
            <p:cNvSpPr/>
            <p:nvPr/>
          </p:nvSpPr>
          <p:spPr>
            <a:xfrm>
              <a:off x="2025775" y="1870950"/>
              <a:ext cx="540425" cy="540400"/>
            </a:xfrm>
            <a:custGeom>
              <a:avLst/>
              <a:gdLst/>
              <a:ahLst/>
              <a:cxnLst/>
              <a:rect l="l" t="t" r="r" b="b"/>
              <a:pathLst>
                <a:path w="21617" h="21616" extrusionOk="0">
                  <a:moveTo>
                    <a:pt x="1" y="0"/>
                  </a:moveTo>
                  <a:lnTo>
                    <a:pt x="1" y="21616"/>
                  </a:lnTo>
                  <a:lnTo>
                    <a:pt x="21616" y="21616"/>
                  </a:lnTo>
                  <a:lnTo>
                    <a:pt x="21616" y="0"/>
                  </a:lnTo>
                  <a:close/>
                </a:path>
              </a:pathLst>
            </a:custGeom>
            <a:solidFill>
              <a:srgbClr val="455A64"/>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a:off x="2172550" y="1943675"/>
              <a:ext cx="245200" cy="467675"/>
            </a:xfrm>
            <a:custGeom>
              <a:avLst/>
              <a:gdLst/>
              <a:ahLst/>
              <a:cxnLst/>
              <a:rect l="l" t="t" r="r" b="b"/>
              <a:pathLst>
                <a:path w="9808" h="18707" extrusionOk="0">
                  <a:moveTo>
                    <a:pt x="7384" y="1"/>
                  </a:moveTo>
                  <a:cubicBezTo>
                    <a:pt x="6987" y="1"/>
                    <a:pt x="6594" y="16"/>
                    <a:pt x="6205" y="60"/>
                  </a:cubicBezTo>
                  <a:cubicBezTo>
                    <a:pt x="4304" y="327"/>
                    <a:pt x="3136" y="1695"/>
                    <a:pt x="2936" y="3596"/>
                  </a:cubicBezTo>
                  <a:cubicBezTo>
                    <a:pt x="2869" y="4463"/>
                    <a:pt x="2869" y="5331"/>
                    <a:pt x="2869" y="6198"/>
                  </a:cubicBezTo>
                  <a:cubicBezTo>
                    <a:pt x="2869" y="6398"/>
                    <a:pt x="2869" y="6598"/>
                    <a:pt x="2869" y="6865"/>
                  </a:cubicBezTo>
                  <a:lnTo>
                    <a:pt x="1" y="6865"/>
                  </a:lnTo>
                  <a:lnTo>
                    <a:pt x="1" y="10201"/>
                  </a:lnTo>
                  <a:lnTo>
                    <a:pt x="2936" y="10201"/>
                  </a:lnTo>
                  <a:lnTo>
                    <a:pt x="2903" y="18707"/>
                  </a:lnTo>
                  <a:lnTo>
                    <a:pt x="6439" y="18707"/>
                  </a:lnTo>
                  <a:lnTo>
                    <a:pt x="6439" y="10167"/>
                  </a:lnTo>
                  <a:cubicBezTo>
                    <a:pt x="7017" y="10167"/>
                    <a:pt x="7551" y="10182"/>
                    <a:pt x="8079" y="10182"/>
                  </a:cubicBezTo>
                  <a:cubicBezTo>
                    <a:pt x="8344" y="10182"/>
                    <a:pt x="8607" y="10179"/>
                    <a:pt x="8874" y="10167"/>
                  </a:cubicBezTo>
                  <a:cubicBezTo>
                    <a:pt x="9041" y="10167"/>
                    <a:pt x="9307" y="10034"/>
                    <a:pt x="9307" y="9934"/>
                  </a:cubicBezTo>
                  <a:cubicBezTo>
                    <a:pt x="9474" y="8933"/>
                    <a:pt x="9574" y="7933"/>
                    <a:pt x="9708" y="6832"/>
                  </a:cubicBezTo>
                  <a:lnTo>
                    <a:pt x="6405" y="6832"/>
                  </a:lnTo>
                  <a:cubicBezTo>
                    <a:pt x="6405" y="5898"/>
                    <a:pt x="6372" y="5030"/>
                    <a:pt x="6405" y="4197"/>
                  </a:cubicBezTo>
                  <a:cubicBezTo>
                    <a:pt x="6439" y="3696"/>
                    <a:pt x="6806" y="3229"/>
                    <a:pt x="7339" y="3162"/>
                  </a:cubicBezTo>
                  <a:cubicBezTo>
                    <a:pt x="7632" y="3114"/>
                    <a:pt x="7907" y="3083"/>
                    <a:pt x="8191" y="3083"/>
                  </a:cubicBezTo>
                  <a:cubicBezTo>
                    <a:pt x="8295" y="3083"/>
                    <a:pt x="8400" y="3087"/>
                    <a:pt x="8507" y="3096"/>
                  </a:cubicBezTo>
                  <a:lnTo>
                    <a:pt x="9808" y="3096"/>
                  </a:lnTo>
                  <a:lnTo>
                    <a:pt x="9808" y="60"/>
                  </a:lnTo>
                  <a:cubicBezTo>
                    <a:pt x="8985" y="60"/>
                    <a:pt x="8177" y="1"/>
                    <a:pt x="7384"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4"/>
            <p:cNvSpPr/>
            <p:nvPr/>
          </p:nvSpPr>
          <p:spPr>
            <a:xfrm>
              <a:off x="4787750" y="3144350"/>
              <a:ext cx="540425" cy="540425"/>
            </a:xfrm>
            <a:custGeom>
              <a:avLst/>
              <a:gdLst/>
              <a:ahLst/>
              <a:cxnLst/>
              <a:rect l="l" t="t" r="r" b="b"/>
              <a:pathLst>
                <a:path w="21617" h="21617" extrusionOk="0">
                  <a:moveTo>
                    <a:pt x="1" y="1"/>
                  </a:moveTo>
                  <a:lnTo>
                    <a:pt x="1" y="21616"/>
                  </a:lnTo>
                  <a:lnTo>
                    <a:pt x="21616" y="21616"/>
                  </a:lnTo>
                  <a:lnTo>
                    <a:pt x="21616" y="1"/>
                  </a:lnTo>
                  <a:close/>
                </a:path>
              </a:pathLst>
            </a:custGeom>
            <a:solidFill>
              <a:srgbClr val="19B3F4"/>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a:off x="4858650" y="3214625"/>
              <a:ext cx="398625" cy="399900"/>
            </a:xfrm>
            <a:custGeom>
              <a:avLst/>
              <a:gdLst/>
              <a:ahLst/>
              <a:cxnLst/>
              <a:rect l="l" t="t" r="r" b="b"/>
              <a:pathLst>
                <a:path w="15945" h="15996" extrusionOk="0">
                  <a:moveTo>
                    <a:pt x="12376" y="1393"/>
                  </a:moveTo>
                  <a:cubicBezTo>
                    <a:pt x="13743" y="1393"/>
                    <a:pt x="14510" y="2193"/>
                    <a:pt x="14510" y="3561"/>
                  </a:cubicBezTo>
                  <a:lnTo>
                    <a:pt x="14510" y="7998"/>
                  </a:lnTo>
                  <a:cubicBezTo>
                    <a:pt x="14510" y="9465"/>
                    <a:pt x="14544" y="10966"/>
                    <a:pt x="14510" y="12434"/>
                  </a:cubicBezTo>
                  <a:cubicBezTo>
                    <a:pt x="14510" y="13802"/>
                    <a:pt x="13743" y="14569"/>
                    <a:pt x="12409" y="14569"/>
                  </a:cubicBezTo>
                  <a:lnTo>
                    <a:pt x="3603" y="14569"/>
                  </a:lnTo>
                  <a:cubicBezTo>
                    <a:pt x="2202" y="14569"/>
                    <a:pt x="1468" y="13802"/>
                    <a:pt x="1468" y="12434"/>
                  </a:cubicBezTo>
                  <a:lnTo>
                    <a:pt x="1468" y="3561"/>
                  </a:lnTo>
                  <a:cubicBezTo>
                    <a:pt x="1468" y="2193"/>
                    <a:pt x="2235" y="1426"/>
                    <a:pt x="3569" y="1393"/>
                  </a:cubicBezTo>
                  <a:close/>
                  <a:moveTo>
                    <a:pt x="7989" y="0"/>
                  </a:moveTo>
                  <a:cubicBezTo>
                    <a:pt x="6505" y="0"/>
                    <a:pt x="5020" y="9"/>
                    <a:pt x="3536" y="25"/>
                  </a:cubicBezTo>
                  <a:cubicBezTo>
                    <a:pt x="1434" y="59"/>
                    <a:pt x="67" y="1426"/>
                    <a:pt x="33" y="3528"/>
                  </a:cubicBezTo>
                  <a:cubicBezTo>
                    <a:pt x="0" y="5029"/>
                    <a:pt x="33" y="6497"/>
                    <a:pt x="33" y="7998"/>
                  </a:cubicBezTo>
                  <a:lnTo>
                    <a:pt x="33" y="12334"/>
                  </a:lnTo>
                  <a:cubicBezTo>
                    <a:pt x="33" y="14536"/>
                    <a:pt x="1401" y="15970"/>
                    <a:pt x="3603" y="15970"/>
                  </a:cubicBezTo>
                  <a:cubicBezTo>
                    <a:pt x="5070" y="15987"/>
                    <a:pt x="6538" y="15995"/>
                    <a:pt x="8006" y="15995"/>
                  </a:cubicBezTo>
                  <a:cubicBezTo>
                    <a:pt x="9474" y="15995"/>
                    <a:pt x="10941" y="15987"/>
                    <a:pt x="12409" y="15970"/>
                  </a:cubicBezTo>
                  <a:cubicBezTo>
                    <a:pt x="14544" y="15970"/>
                    <a:pt x="15911" y="14536"/>
                    <a:pt x="15911" y="12401"/>
                  </a:cubicBezTo>
                  <a:cubicBezTo>
                    <a:pt x="15945" y="9465"/>
                    <a:pt x="15945" y="6530"/>
                    <a:pt x="15945" y="3628"/>
                  </a:cubicBezTo>
                  <a:cubicBezTo>
                    <a:pt x="15945" y="1460"/>
                    <a:pt x="14577" y="59"/>
                    <a:pt x="12442" y="25"/>
                  </a:cubicBezTo>
                  <a:cubicBezTo>
                    <a:pt x="10958" y="9"/>
                    <a:pt x="9474" y="0"/>
                    <a:pt x="7989" y="0"/>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a:off x="4918100" y="3310300"/>
              <a:ext cx="244125" cy="208925"/>
            </a:xfrm>
            <a:custGeom>
              <a:avLst/>
              <a:gdLst/>
              <a:ahLst/>
              <a:cxnLst/>
              <a:rect l="l" t="t" r="r" b="b"/>
              <a:pathLst>
                <a:path w="9765" h="8357" extrusionOk="0">
                  <a:moveTo>
                    <a:pt x="5594" y="1435"/>
                  </a:moveTo>
                  <a:cubicBezTo>
                    <a:pt x="7129" y="1435"/>
                    <a:pt x="8363" y="2670"/>
                    <a:pt x="8363" y="4204"/>
                  </a:cubicBezTo>
                  <a:cubicBezTo>
                    <a:pt x="8330" y="5705"/>
                    <a:pt x="7096" y="6939"/>
                    <a:pt x="5594" y="6939"/>
                  </a:cubicBezTo>
                  <a:lnTo>
                    <a:pt x="5561" y="6939"/>
                  </a:lnTo>
                  <a:cubicBezTo>
                    <a:pt x="4060" y="6873"/>
                    <a:pt x="2859" y="5672"/>
                    <a:pt x="2826" y="4204"/>
                  </a:cubicBezTo>
                  <a:cubicBezTo>
                    <a:pt x="2826" y="2670"/>
                    <a:pt x="4093" y="1435"/>
                    <a:pt x="5594" y="1435"/>
                  </a:cubicBezTo>
                  <a:close/>
                  <a:moveTo>
                    <a:pt x="5586" y="1"/>
                  </a:moveTo>
                  <a:cubicBezTo>
                    <a:pt x="1878" y="1"/>
                    <a:pt x="0" y="4447"/>
                    <a:pt x="2592" y="7106"/>
                  </a:cubicBezTo>
                  <a:cubicBezTo>
                    <a:pt x="3445" y="7970"/>
                    <a:pt x="4502" y="8357"/>
                    <a:pt x="5538" y="8357"/>
                  </a:cubicBezTo>
                  <a:cubicBezTo>
                    <a:pt x="7665" y="8357"/>
                    <a:pt x="9708" y="6727"/>
                    <a:pt x="9731" y="4237"/>
                  </a:cubicBezTo>
                  <a:cubicBezTo>
                    <a:pt x="9764" y="1902"/>
                    <a:pt x="7929" y="34"/>
                    <a:pt x="5628" y="1"/>
                  </a:cubicBezTo>
                  <a:cubicBezTo>
                    <a:pt x="5614" y="1"/>
                    <a:pt x="5600" y="1"/>
                    <a:pt x="5586"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p:nvPr/>
          </p:nvSpPr>
          <p:spPr>
            <a:xfrm>
              <a:off x="5143100" y="3281075"/>
              <a:ext cx="51650" cy="48625"/>
            </a:xfrm>
            <a:custGeom>
              <a:avLst/>
              <a:gdLst/>
              <a:ahLst/>
              <a:cxnLst/>
              <a:rect l="l" t="t" r="r" b="b"/>
              <a:pathLst>
                <a:path w="2066" h="1945" extrusionOk="0">
                  <a:moveTo>
                    <a:pt x="1039" y="1"/>
                  </a:moveTo>
                  <a:cubicBezTo>
                    <a:pt x="562" y="1"/>
                    <a:pt x="129" y="390"/>
                    <a:pt x="97" y="903"/>
                  </a:cubicBezTo>
                  <a:cubicBezTo>
                    <a:pt x="0" y="1452"/>
                    <a:pt x="404" y="1939"/>
                    <a:pt x="944" y="1939"/>
                  </a:cubicBezTo>
                  <a:cubicBezTo>
                    <a:pt x="962" y="1939"/>
                    <a:pt x="980" y="1938"/>
                    <a:pt x="998" y="1937"/>
                  </a:cubicBezTo>
                  <a:cubicBezTo>
                    <a:pt x="1037" y="1942"/>
                    <a:pt x="1076" y="1944"/>
                    <a:pt x="1114" y="1944"/>
                  </a:cubicBezTo>
                  <a:cubicBezTo>
                    <a:pt x="1597" y="1944"/>
                    <a:pt x="1998" y="1564"/>
                    <a:pt x="1998" y="1070"/>
                  </a:cubicBezTo>
                  <a:cubicBezTo>
                    <a:pt x="2065" y="536"/>
                    <a:pt x="1665" y="36"/>
                    <a:pt x="1098" y="2"/>
                  </a:cubicBezTo>
                  <a:cubicBezTo>
                    <a:pt x="1078" y="1"/>
                    <a:pt x="1059" y="1"/>
                    <a:pt x="1039" y="1"/>
                  </a:cubicBezTo>
                  <a:close/>
                </a:path>
              </a:pathLst>
            </a:custGeom>
            <a:solidFill>
              <a:srgbClr val="FFFFFF"/>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4"/>
            <p:cNvSpPr/>
            <p:nvPr/>
          </p:nvSpPr>
          <p:spPr>
            <a:xfrm>
              <a:off x="2382700" y="1685200"/>
              <a:ext cx="281900" cy="253950"/>
            </a:xfrm>
            <a:custGeom>
              <a:avLst/>
              <a:gdLst/>
              <a:ahLst/>
              <a:cxnLst/>
              <a:rect l="l" t="t" r="r" b="b"/>
              <a:pathLst>
                <a:path w="11276" h="10158" extrusionOk="0">
                  <a:moveTo>
                    <a:pt x="7304" y="1"/>
                  </a:moveTo>
                  <a:cubicBezTo>
                    <a:pt x="7048" y="1"/>
                    <a:pt x="6791" y="41"/>
                    <a:pt x="6539" y="125"/>
                  </a:cubicBezTo>
                  <a:cubicBezTo>
                    <a:pt x="3937" y="959"/>
                    <a:pt x="6038" y="5062"/>
                    <a:pt x="6038" y="5062"/>
                  </a:cubicBezTo>
                  <a:cubicBezTo>
                    <a:pt x="6038" y="5062"/>
                    <a:pt x="4229" y="3176"/>
                    <a:pt x="2624" y="3176"/>
                  </a:cubicBezTo>
                  <a:cubicBezTo>
                    <a:pt x="2106" y="3176"/>
                    <a:pt x="1609" y="3373"/>
                    <a:pt x="1202" y="3895"/>
                  </a:cubicBezTo>
                  <a:cubicBezTo>
                    <a:pt x="1" y="5396"/>
                    <a:pt x="868" y="7864"/>
                    <a:pt x="3136" y="9098"/>
                  </a:cubicBezTo>
                  <a:cubicBezTo>
                    <a:pt x="4754" y="9976"/>
                    <a:pt x="6669" y="10158"/>
                    <a:pt x="7980" y="10158"/>
                  </a:cubicBezTo>
                  <a:cubicBezTo>
                    <a:pt x="8913" y="10158"/>
                    <a:pt x="9541" y="10066"/>
                    <a:pt x="9541" y="10066"/>
                  </a:cubicBezTo>
                  <a:cubicBezTo>
                    <a:pt x="9541" y="10066"/>
                    <a:pt x="11275" y="6797"/>
                    <a:pt x="10775" y="3728"/>
                  </a:cubicBezTo>
                  <a:cubicBezTo>
                    <a:pt x="10431" y="1519"/>
                    <a:pt x="8878" y="1"/>
                    <a:pt x="7304" y="1"/>
                  </a:cubicBezTo>
                  <a:close/>
                </a:path>
              </a:pathLst>
            </a:custGeom>
            <a:solidFill>
              <a:srgbClr val="19B3F4"/>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a:off x="2580350" y="1435350"/>
              <a:ext cx="211000" cy="188775"/>
            </a:xfrm>
            <a:custGeom>
              <a:avLst/>
              <a:gdLst/>
              <a:ahLst/>
              <a:cxnLst/>
              <a:rect l="l" t="t" r="r" b="b"/>
              <a:pathLst>
                <a:path w="8440" h="7551" extrusionOk="0">
                  <a:moveTo>
                    <a:pt x="2429" y="0"/>
                  </a:moveTo>
                  <a:cubicBezTo>
                    <a:pt x="2367" y="0"/>
                    <a:pt x="2302" y="4"/>
                    <a:pt x="2235" y="12"/>
                  </a:cubicBezTo>
                  <a:cubicBezTo>
                    <a:pt x="868" y="145"/>
                    <a:pt x="0" y="1880"/>
                    <a:pt x="501" y="3715"/>
                  </a:cubicBezTo>
                  <a:cubicBezTo>
                    <a:pt x="1135" y="5916"/>
                    <a:pt x="3303" y="7551"/>
                    <a:pt x="3303" y="7551"/>
                  </a:cubicBezTo>
                  <a:cubicBezTo>
                    <a:pt x="3303" y="7551"/>
                    <a:pt x="5905" y="6817"/>
                    <a:pt x="7272" y="4982"/>
                  </a:cubicBezTo>
                  <a:cubicBezTo>
                    <a:pt x="8440" y="3448"/>
                    <a:pt x="8240" y="1513"/>
                    <a:pt x="7005" y="879"/>
                  </a:cubicBezTo>
                  <a:cubicBezTo>
                    <a:pt x="6776" y="760"/>
                    <a:pt x="6558" y="708"/>
                    <a:pt x="6352" y="708"/>
                  </a:cubicBezTo>
                  <a:cubicBezTo>
                    <a:pt x="4942" y="708"/>
                    <a:pt x="4103" y="3148"/>
                    <a:pt x="4103" y="3148"/>
                  </a:cubicBezTo>
                  <a:cubicBezTo>
                    <a:pt x="4103" y="3148"/>
                    <a:pt x="4228" y="0"/>
                    <a:pt x="2429" y="0"/>
                  </a:cubicBezTo>
                  <a:close/>
                </a:path>
              </a:pathLst>
            </a:custGeom>
            <a:solidFill>
              <a:srgbClr val="90E6F9"/>
            </a:solidFill>
            <a:ln>
              <a:noFill/>
            </a:ln>
            <a:effectLst>
              <a:outerShdw blurRad="1428750" dist="923925" dir="21540000" algn="bl" rotWithShape="0">
                <a:schemeClr val="lt1">
                  <a:alpha val="6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24"/>
          <p:cNvSpPr/>
          <p:nvPr/>
        </p:nvSpPr>
        <p:spPr>
          <a:xfrm>
            <a:off x="4093000" y="4351150"/>
            <a:ext cx="4577700" cy="25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graphicFrame>
        <p:nvGraphicFramePr>
          <p:cNvPr id="1290" name="Google Shape;1290;p42"/>
          <p:cNvGraphicFramePr/>
          <p:nvPr/>
        </p:nvGraphicFramePr>
        <p:xfrm>
          <a:off x="530575" y="1161875"/>
          <a:ext cx="7900200" cy="3485995"/>
        </p:xfrm>
        <a:graphic>
          <a:graphicData uri="http://schemas.openxmlformats.org/drawingml/2006/table">
            <a:tbl>
              <a:tblPr>
                <a:noFill/>
                <a:tableStyleId>{FC28463B-9A32-4A1D-9966-1407545A818F}</a:tableStyleId>
              </a:tblPr>
              <a:tblGrid>
                <a:gridCol w="667350">
                  <a:extLst>
                    <a:ext uri="{9D8B030D-6E8A-4147-A177-3AD203B41FA5}">
                      <a16:colId xmlns:a16="http://schemas.microsoft.com/office/drawing/2014/main" val="20000"/>
                    </a:ext>
                  </a:extLst>
                </a:gridCol>
                <a:gridCol w="5433750">
                  <a:extLst>
                    <a:ext uri="{9D8B030D-6E8A-4147-A177-3AD203B41FA5}">
                      <a16:colId xmlns:a16="http://schemas.microsoft.com/office/drawing/2014/main" val="20001"/>
                    </a:ext>
                  </a:extLst>
                </a:gridCol>
                <a:gridCol w="829450">
                  <a:extLst>
                    <a:ext uri="{9D8B030D-6E8A-4147-A177-3AD203B41FA5}">
                      <a16:colId xmlns:a16="http://schemas.microsoft.com/office/drawing/2014/main" val="20002"/>
                    </a:ext>
                  </a:extLst>
                </a:gridCol>
                <a:gridCol w="969650">
                  <a:extLst>
                    <a:ext uri="{9D8B030D-6E8A-4147-A177-3AD203B41FA5}">
                      <a16:colId xmlns:a16="http://schemas.microsoft.com/office/drawing/2014/main" val="20003"/>
                    </a:ext>
                  </a:extLst>
                </a:gridCol>
              </a:tblGrid>
              <a:tr h="5123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Testo</a:t>
                      </a:r>
                      <a:endParaRPr sz="1600">
                        <a:solidFill>
                          <a:schemeClr val="lt1"/>
                        </a:solidFill>
                        <a:latin typeface="Alfa Slab One"/>
                        <a:ea typeface="Alfa Slab One"/>
                        <a:cs typeface="Alfa Slab One"/>
                        <a:sym typeface="Alfa Slab One"/>
                      </a:endParaRPr>
                    </a:p>
                  </a:txBody>
                  <a:tcPr marL="91425" marR="91425" marT="91425" marB="91425" anchor="ctr">
                    <a:lnL w="19050" cap="flat" cmpd="sng">
                      <a:solidFill>
                        <a:schemeClr val="accent1">
                          <a:alpha val="0"/>
                        </a:schemeClr>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Anno</a:t>
                      </a:r>
                      <a:endParaRPr sz="1600">
                        <a:solidFill>
                          <a:schemeClr val="lt1"/>
                        </a:solidFill>
                        <a:latin typeface="Alfa Slab One"/>
                        <a:ea typeface="Alfa Slab One"/>
                        <a:cs typeface="Alfa Slab One"/>
                        <a:sym typeface="Alfa Slab One"/>
                      </a:endParaRPr>
                    </a:p>
                  </a:txBody>
                  <a:tcPr marL="91425" marR="91425" marT="91425" marB="91425" anchor="ctr">
                    <a:lnL w="19050" cap="flat" cmpd="sng">
                      <a:solidFill>
                        <a:schemeClr val="accent1">
                          <a:alpha val="0"/>
                        </a:schemeClr>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Likes</a:t>
                      </a:r>
                      <a:endParaRPr sz="1600">
                        <a:solidFill>
                          <a:schemeClr val="lt1"/>
                        </a:solidFill>
                        <a:latin typeface="Alfa Slab One"/>
                        <a:ea typeface="Alfa Slab One"/>
                        <a:cs typeface="Alfa Slab One"/>
                        <a:sym typeface="Alfa Slab One"/>
                      </a:endParaRPr>
                    </a:p>
                  </a:txBody>
                  <a:tcPr marL="91425" marR="91425" marT="91425" marB="91425" anchor="ctr">
                    <a:lnL w="19050" cap="flat" cmpd="sng">
                      <a:solidFill>
                        <a:schemeClr val="accent1">
                          <a:alpha val="0"/>
                        </a:schemeClr>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797750">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1</a:t>
                      </a:r>
                      <a:r>
                        <a:rPr lang="en" sz="1050">
                          <a:solidFill>
                            <a:schemeClr val="dk1"/>
                          </a:solidFill>
                        </a:rPr>
                        <a:t>🥇</a:t>
                      </a:r>
                      <a:endParaRPr sz="1600">
                        <a:solidFill>
                          <a:schemeClr val="lt1"/>
                        </a:solidFill>
                        <a:latin typeface="Alfa Slab One"/>
                        <a:ea typeface="Alfa Slab One"/>
                        <a:cs typeface="Alfa Slab One"/>
                        <a:sym typeface="Alfa Slab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Hind Guntur"/>
                          <a:ea typeface="Hind Guntur"/>
                          <a:cs typeface="Hind Guntur"/>
                          <a:sym typeface="Hind Guntur"/>
                        </a:rPr>
                        <a:t>A$AP Rocky released from prison and on his way home to the United States from Sweden. It was a Rocky Week, get home ASAP A$AP!</a:t>
                      </a:r>
                      <a:endParaRPr sz="1600">
                        <a:latin typeface="Hind Guntur"/>
                        <a:ea typeface="Hind Guntur"/>
                        <a:cs typeface="Hind Guntur"/>
                        <a:sym typeface="Hind Guntu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Hind Guntur"/>
                          <a:ea typeface="Hind Guntur"/>
                          <a:cs typeface="Hind Guntur"/>
                          <a:sym typeface="Hind Guntur"/>
                        </a:rPr>
                        <a:t>2019</a:t>
                      </a:r>
                      <a:endParaRPr sz="1600">
                        <a:latin typeface="Hind Guntur"/>
                        <a:ea typeface="Hind Guntur"/>
                        <a:cs typeface="Hind Guntur"/>
                        <a:sym typeface="Hind Guntu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Guntur SemiBold"/>
                          <a:ea typeface="Hind Guntur SemiBold"/>
                          <a:cs typeface="Hind Guntur SemiBold"/>
                          <a:sym typeface="Hind Guntur SemiBold"/>
                        </a:rPr>
                        <a:t>857.678</a:t>
                      </a:r>
                      <a:endParaRPr sz="1600">
                        <a:latin typeface="Hind Guntur SemiBold"/>
                        <a:ea typeface="Hind Guntur SemiBold"/>
                        <a:cs typeface="Hind Guntur SemiBold"/>
                        <a:sym typeface="Hind Guntur SemiBold"/>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57250">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2</a:t>
                      </a:r>
                      <a:r>
                        <a:rPr lang="en" sz="1050">
                          <a:solidFill>
                            <a:schemeClr val="dk1"/>
                          </a:solidFill>
                        </a:rPr>
                        <a:t>🥈</a:t>
                      </a:r>
                      <a:endParaRPr sz="1600">
                        <a:solidFill>
                          <a:schemeClr val="lt1"/>
                        </a:solidFill>
                        <a:latin typeface="Alfa Slab One"/>
                        <a:ea typeface="Alfa Slab One"/>
                        <a:cs typeface="Alfa Slab One"/>
                        <a:sym typeface="Alfa Slab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Hind Guntur"/>
                          <a:ea typeface="Hind Guntur"/>
                          <a:cs typeface="Hind Guntur"/>
                          <a:sym typeface="Hind Guntur"/>
                        </a:rPr>
                        <a:t>pic.twitter.com/VXeKiVzpTf</a:t>
                      </a:r>
                      <a:endParaRPr sz="1600">
                        <a:latin typeface="Hind Guntur"/>
                        <a:ea typeface="Hind Guntur"/>
                        <a:cs typeface="Hind Guntur"/>
                        <a:sym typeface="Hind Guntu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Hind Guntur"/>
                          <a:ea typeface="Hind Guntur"/>
                          <a:cs typeface="Hind Guntur"/>
                          <a:sym typeface="Hind Guntur"/>
                        </a:rPr>
                        <a:t>2020</a:t>
                      </a:r>
                      <a:endParaRPr sz="1600">
                        <a:latin typeface="Hind Guntur"/>
                        <a:ea typeface="Hind Guntur"/>
                        <a:cs typeface="Hind Guntur"/>
                        <a:sym typeface="Hind Guntu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Guntur SemiBold"/>
                          <a:ea typeface="Hind Guntur SemiBold"/>
                          <a:cs typeface="Hind Guntur SemiBold"/>
                          <a:sym typeface="Hind Guntur SemiBold"/>
                        </a:rPr>
                        <a:t>812.508</a:t>
                      </a:r>
                      <a:endParaRPr sz="1600">
                        <a:latin typeface="Hind Guntur SemiBold"/>
                        <a:ea typeface="Hind Guntur SemiBold"/>
                        <a:cs typeface="Hind Guntur SemiBold"/>
                        <a:sym typeface="Hind Guntur SemiBold"/>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1377325">
                <a:tc>
                  <a:txBody>
                    <a:bodyPr/>
                    <a:lstStyle/>
                    <a:p>
                      <a:pPr marL="0" lvl="0" indent="0" algn="ctr" rtl="0">
                        <a:spcBef>
                          <a:spcPts val="0"/>
                        </a:spcBef>
                        <a:spcAft>
                          <a:spcPts val="0"/>
                        </a:spcAft>
                        <a:buNone/>
                      </a:pPr>
                      <a:r>
                        <a:rPr lang="en" sz="1600">
                          <a:solidFill>
                            <a:schemeClr val="lt1"/>
                          </a:solidFill>
                          <a:latin typeface="Alfa Slab One"/>
                          <a:ea typeface="Alfa Slab One"/>
                          <a:cs typeface="Alfa Slab One"/>
                          <a:sym typeface="Alfa Slab One"/>
                        </a:rPr>
                        <a:t>3</a:t>
                      </a:r>
                      <a:r>
                        <a:rPr lang="en" sz="1050">
                          <a:solidFill>
                            <a:schemeClr val="dk1"/>
                          </a:solidFill>
                        </a:rPr>
                        <a:t>🥉</a:t>
                      </a:r>
                      <a:endParaRPr sz="1600">
                        <a:solidFill>
                          <a:schemeClr val="lt1"/>
                        </a:solidFill>
                        <a:latin typeface="Alfa Slab One"/>
                        <a:ea typeface="Alfa Slab One"/>
                        <a:cs typeface="Alfa Slab One"/>
                        <a:sym typeface="Alfa Slab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1"/>
                          </a:solidFill>
                          <a:latin typeface="Hind Guntur"/>
                          <a:ea typeface="Hind Guntur"/>
                          <a:cs typeface="Hind Guntur"/>
                          <a:sym typeface="Hind Guntur"/>
                        </a:rPr>
                        <a:t>All is well! Missiles launched from Iran at two military bases located in Iraq. Assessment of casualties &amp; damages taking place now. So far, so good! We have the most powerful and well equipped military anywhere in the world, by far! I will be making a statement tomorrow morning.</a:t>
                      </a:r>
                      <a:endParaRPr sz="1600">
                        <a:latin typeface="Hind Guntur"/>
                        <a:ea typeface="Hind Guntur"/>
                        <a:cs typeface="Hind Guntur"/>
                        <a:sym typeface="Hind Guntur"/>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Hind Guntur"/>
                          <a:ea typeface="Hind Guntur"/>
                          <a:cs typeface="Hind Guntur"/>
                          <a:sym typeface="Hind Guntur"/>
                        </a:rPr>
                        <a:t>2020</a:t>
                      </a:r>
                      <a:endParaRPr sz="1600">
                        <a:latin typeface="Hind Guntur"/>
                        <a:ea typeface="Hind Guntur"/>
                        <a:cs typeface="Hind Guntur"/>
                        <a:sym typeface="Hind Guntur"/>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Hind Guntur SemiBold"/>
                          <a:ea typeface="Hind Guntur SemiBold"/>
                          <a:cs typeface="Hind Guntur SemiBold"/>
                          <a:sym typeface="Hind Guntur SemiBold"/>
                        </a:rPr>
                        <a:t>766.263</a:t>
                      </a:r>
                      <a:endParaRPr sz="1600">
                        <a:latin typeface="Hind Guntur SemiBold"/>
                        <a:ea typeface="Hind Guntur SemiBold"/>
                        <a:cs typeface="Hind Guntur SemiBold"/>
                        <a:sym typeface="Hind Guntur SemiBold"/>
                      </a:endParaRPr>
                    </a:p>
                  </a:txBody>
                  <a:tcPr marL="91425" marR="91425" marT="91425" marB="91425">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91" name="Google Shape;1291;p42"/>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Top 3 tweet più piaciuti</a:t>
            </a:r>
            <a:endParaRPr/>
          </a:p>
        </p:txBody>
      </p:sp>
      <p:pic>
        <p:nvPicPr>
          <p:cNvPr id="1292" name="Google Shape;1292;p42"/>
          <p:cNvPicPr preferRelativeResize="0"/>
          <p:nvPr/>
        </p:nvPicPr>
        <p:blipFill>
          <a:blip r:embed="rId3">
            <a:alphaModFix/>
          </a:blip>
          <a:stretch>
            <a:fillRect/>
          </a:stretch>
        </p:blipFill>
        <p:spPr>
          <a:xfrm>
            <a:off x="913376" y="440950"/>
            <a:ext cx="190650" cy="196100"/>
          </a:xfrm>
          <a:prstGeom prst="rect">
            <a:avLst/>
          </a:prstGeom>
          <a:noFill/>
          <a:ln>
            <a:noFill/>
          </a:ln>
        </p:spPr>
      </p:pic>
      <p:pic>
        <p:nvPicPr>
          <p:cNvPr id="1293" name="Google Shape;1293;p42"/>
          <p:cNvPicPr preferRelativeResize="0"/>
          <p:nvPr/>
        </p:nvPicPr>
        <p:blipFill>
          <a:blip r:embed="rId3">
            <a:alphaModFix/>
          </a:blip>
          <a:stretch>
            <a:fillRect/>
          </a:stretch>
        </p:blipFill>
        <p:spPr>
          <a:xfrm rot="3401851">
            <a:off x="8582530" y="4283723"/>
            <a:ext cx="324916" cy="33420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43"/>
          <p:cNvSpPr/>
          <p:nvPr/>
        </p:nvSpPr>
        <p:spPr>
          <a:xfrm>
            <a:off x="8430775" y="70000"/>
            <a:ext cx="643888" cy="318353"/>
          </a:xfrm>
          <a:custGeom>
            <a:avLst/>
            <a:gdLst/>
            <a:ahLst/>
            <a:cxnLst/>
            <a:rect l="l" t="t" r="r" b="b"/>
            <a:pathLst>
              <a:path w="34359" h="18793" extrusionOk="0">
                <a:moveTo>
                  <a:pt x="13570" y="1"/>
                </a:moveTo>
                <a:cubicBezTo>
                  <a:pt x="13110" y="1"/>
                  <a:pt x="12644" y="37"/>
                  <a:pt x="12176" y="113"/>
                </a:cubicBezTo>
                <a:cubicBezTo>
                  <a:pt x="8073" y="780"/>
                  <a:pt x="5004" y="4282"/>
                  <a:pt x="4838" y="8452"/>
                </a:cubicBezTo>
                <a:cubicBezTo>
                  <a:pt x="2102" y="8685"/>
                  <a:pt x="1" y="11087"/>
                  <a:pt x="134" y="13856"/>
                </a:cubicBezTo>
                <a:cubicBezTo>
                  <a:pt x="268" y="16624"/>
                  <a:pt x="2569" y="18793"/>
                  <a:pt x="5338" y="18793"/>
                </a:cubicBezTo>
                <a:lnTo>
                  <a:pt x="30289" y="18793"/>
                </a:lnTo>
                <a:cubicBezTo>
                  <a:pt x="32591" y="18593"/>
                  <a:pt x="34359" y="16691"/>
                  <a:pt x="34359" y="14390"/>
                </a:cubicBezTo>
                <a:cubicBezTo>
                  <a:pt x="34359" y="11954"/>
                  <a:pt x="32391" y="9986"/>
                  <a:pt x="29956" y="9953"/>
                </a:cubicBezTo>
                <a:cubicBezTo>
                  <a:pt x="29722" y="9953"/>
                  <a:pt x="29489" y="9986"/>
                  <a:pt x="29255" y="10020"/>
                </a:cubicBezTo>
                <a:cubicBezTo>
                  <a:pt x="29088" y="7284"/>
                  <a:pt x="26820" y="5183"/>
                  <a:pt x="24085" y="5150"/>
                </a:cubicBezTo>
                <a:cubicBezTo>
                  <a:pt x="23284" y="5150"/>
                  <a:pt x="22483" y="5350"/>
                  <a:pt x="21750" y="5717"/>
                </a:cubicBezTo>
                <a:cubicBezTo>
                  <a:pt x="20477" y="2255"/>
                  <a:pt x="17185" y="1"/>
                  <a:pt x="135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196125" y="4075048"/>
            <a:ext cx="1034206" cy="565716"/>
          </a:xfrm>
          <a:custGeom>
            <a:avLst/>
            <a:gdLst/>
            <a:ahLst/>
            <a:cxnLst/>
            <a:rect l="l" t="t" r="r" b="b"/>
            <a:pathLst>
              <a:path w="34359" h="18793" extrusionOk="0">
                <a:moveTo>
                  <a:pt x="13570" y="1"/>
                </a:moveTo>
                <a:cubicBezTo>
                  <a:pt x="13110" y="1"/>
                  <a:pt x="12644" y="37"/>
                  <a:pt x="12176" y="113"/>
                </a:cubicBezTo>
                <a:cubicBezTo>
                  <a:pt x="8073" y="780"/>
                  <a:pt x="5004" y="4282"/>
                  <a:pt x="4838" y="8452"/>
                </a:cubicBezTo>
                <a:cubicBezTo>
                  <a:pt x="2102" y="8685"/>
                  <a:pt x="1" y="11087"/>
                  <a:pt x="134" y="13856"/>
                </a:cubicBezTo>
                <a:cubicBezTo>
                  <a:pt x="268" y="16624"/>
                  <a:pt x="2569" y="18793"/>
                  <a:pt x="5338" y="18793"/>
                </a:cubicBezTo>
                <a:lnTo>
                  <a:pt x="30289" y="18793"/>
                </a:lnTo>
                <a:cubicBezTo>
                  <a:pt x="32591" y="18593"/>
                  <a:pt x="34359" y="16691"/>
                  <a:pt x="34359" y="14390"/>
                </a:cubicBezTo>
                <a:cubicBezTo>
                  <a:pt x="34359" y="11954"/>
                  <a:pt x="32391" y="9986"/>
                  <a:pt x="29956" y="9953"/>
                </a:cubicBezTo>
                <a:cubicBezTo>
                  <a:pt x="29722" y="9953"/>
                  <a:pt x="29489" y="9986"/>
                  <a:pt x="29255" y="10020"/>
                </a:cubicBezTo>
                <a:cubicBezTo>
                  <a:pt x="29088" y="7284"/>
                  <a:pt x="26820" y="5183"/>
                  <a:pt x="24085" y="5150"/>
                </a:cubicBezTo>
                <a:cubicBezTo>
                  <a:pt x="23284" y="5150"/>
                  <a:pt x="22483" y="5350"/>
                  <a:pt x="21750" y="5717"/>
                </a:cubicBezTo>
                <a:cubicBezTo>
                  <a:pt x="20477" y="2255"/>
                  <a:pt x="17185" y="1"/>
                  <a:pt x="135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0" name="Google Shape;1300;p43"/>
          <p:cNvPicPr preferRelativeResize="0"/>
          <p:nvPr/>
        </p:nvPicPr>
        <p:blipFill rotWithShape="1">
          <a:blip r:embed="rId3">
            <a:alphaModFix/>
          </a:blip>
          <a:srcRect t="16186" r="8037" b="590"/>
          <a:stretch/>
        </p:blipFill>
        <p:spPr>
          <a:xfrm>
            <a:off x="354001" y="1089300"/>
            <a:ext cx="8435999" cy="3714051"/>
          </a:xfrm>
          <a:prstGeom prst="rect">
            <a:avLst/>
          </a:prstGeom>
          <a:noFill/>
          <a:ln>
            <a:noFill/>
          </a:ln>
        </p:spPr>
      </p:pic>
      <p:sp>
        <p:nvSpPr>
          <p:cNvPr id="1301" name="Google Shape;1301;p43"/>
          <p:cNvSpPr/>
          <p:nvPr/>
        </p:nvSpPr>
        <p:spPr>
          <a:xfrm rot="-648732">
            <a:off x="225235" y="121685"/>
            <a:ext cx="585652" cy="365626"/>
          </a:xfrm>
          <a:custGeom>
            <a:avLst/>
            <a:gdLst/>
            <a:ahLst/>
            <a:cxnLst/>
            <a:rect l="l" t="t" r="r" b="b"/>
            <a:pathLst>
              <a:path w="34359" h="18793" extrusionOk="0">
                <a:moveTo>
                  <a:pt x="13570" y="1"/>
                </a:moveTo>
                <a:cubicBezTo>
                  <a:pt x="13110" y="1"/>
                  <a:pt x="12644" y="37"/>
                  <a:pt x="12176" y="113"/>
                </a:cubicBezTo>
                <a:cubicBezTo>
                  <a:pt x="8073" y="780"/>
                  <a:pt x="5004" y="4282"/>
                  <a:pt x="4838" y="8452"/>
                </a:cubicBezTo>
                <a:cubicBezTo>
                  <a:pt x="2102" y="8685"/>
                  <a:pt x="1" y="11087"/>
                  <a:pt x="134" y="13856"/>
                </a:cubicBezTo>
                <a:cubicBezTo>
                  <a:pt x="268" y="16624"/>
                  <a:pt x="2569" y="18793"/>
                  <a:pt x="5338" y="18793"/>
                </a:cubicBezTo>
                <a:lnTo>
                  <a:pt x="30289" y="18793"/>
                </a:lnTo>
                <a:cubicBezTo>
                  <a:pt x="32591" y="18593"/>
                  <a:pt x="34359" y="16691"/>
                  <a:pt x="34359" y="14390"/>
                </a:cubicBezTo>
                <a:cubicBezTo>
                  <a:pt x="34359" y="11954"/>
                  <a:pt x="32391" y="9986"/>
                  <a:pt x="29956" y="9953"/>
                </a:cubicBezTo>
                <a:cubicBezTo>
                  <a:pt x="29722" y="9953"/>
                  <a:pt x="29489" y="9986"/>
                  <a:pt x="29255" y="10020"/>
                </a:cubicBezTo>
                <a:cubicBezTo>
                  <a:pt x="29088" y="7284"/>
                  <a:pt x="26820" y="5183"/>
                  <a:pt x="24085" y="5150"/>
                </a:cubicBezTo>
                <a:cubicBezTo>
                  <a:pt x="23284" y="5150"/>
                  <a:pt x="22483" y="5350"/>
                  <a:pt x="21750" y="5717"/>
                </a:cubicBezTo>
                <a:cubicBezTo>
                  <a:pt x="20477" y="2255"/>
                  <a:pt x="17185" y="1"/>
                  <a:pt x="135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rot="540547">
            <a:off x="8301187" y="4435140"/>
            <a:ext cx="764122" cy="447860"/>
          </a:xfrm>
          <a:custGeom>
            <a:avLst/>
            <a:gdLst/>
            <a:ahLst/>
            <a:cxnLst/>
            <a:rect l="l" t="t" r="r" b="b"/>
            <a:pathLst>
              <a:path w="34359" h="18793" extrusionOk="0">
                <a:moveTo>
                  <a:pt x="13570" y="1"/>
                </a:moveTo>
                <a:cubicBezTo>
                  <a:pt x="13110" y="1"/>
                  <a:pt x="12644" y="37"/>
                  <a:pt x="12176" y="113"/>
                </a:cubicBezTo>
                <a:cubicBezTo>
                  <a:pt x="8073" y="780"/>
                  <a:pt x="5004" y="4282"/>
                  <a:pt x="4838" y="8452"/>
                </a:cubicBezTo>
                <a:cubicBezTo>
                  <a:pt x="2102" y="8685"/>
                  <a:pt x="1" y="11087"/>
                  <a:pt x="134" y="13856"/>
                </a:cubicBezTo>
                <a:cubicBezTo>
                  <a:pt x="268" y="16624"/>
                  <a:pt x="2569" y="18793"/>
                  <a:pt x="5338" y="18793"/>
                </a:cubicBezTo>
                <a:lnTo>
                  <a:pt x="30289" y="18793"/>
                </a:lnTo>
                <a:cubicBezTo>
                  <a:pt x="32591" y="18593"/>
                  <a:pt x="34359" y="16691"/>
                  <a:pt x="34359" y="14390"/>
                </a:cubicBezTo>
                <a:cubicBezTo>
                  <a:pt x="34359" y="11954"/>
                  <a:pt x="32391" y="9986"/>
                  <a:pt x="29956" y="9953"/>
                </a:cubicBezTo>
                <a:cubicBezTo>
                  <a:pt x="29722" y="9953"/>
                  <a:pt x="29489" y="9986"/>
                  <a:pt x="29255" y="10020"/>
                </a:cubicBezTo>
                <a:cubicBezTo>
                  <a:pt x="29088" y="7284"/>
                  <a:pt x="26820" y="5183"/>
                  <a:pt x="24085" y="5150"/>
                </a:cubicBezTo>
                <a:cubicBezTo>
                  <a:pt x="23284" y="5150"/>
                  <a:pt x="22483" y="5350"/>
                  <a:pt x="21750" y="5717"/>
                </a:cubicBezTo>
                <a:cubicBezTo>
                  <a:pt x="20477" y="2255"/>
                  <a:pt x="17185" y="1"/>
                  <a:pt x="135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rot="750918">
            <a:off x="7983794" y="4724329"/>
            <a:ext cx="355561" cy="191308"/>
          </a:xfrm>
          <a:custGeom>
            <a:avLst/>
            <a:gdLst/>
            <a:ahLst/>
            <a:cxnLst/>
            <a:rect l="l" t="t" r="r" b="b"/>
            <a:pathLst>
              <a:path w="34359" h="18793" extrusionOk="0">
                <a:moveTo>
                  <a:pt x="13570" y="1"/>
                </a:moveTo>
                <a:cubicBezTo>
                  <a:pt x="13110" y="1"/>
                  <a:pt x="12644" y="37"/>
                  <a:pt x="12176" y="113"/>
                </a:cubicBezTo>
                <a:cubicBezTo>
                  <a:pt x="8073" y="780"/>
                  <a:pt x="5004" y="4282"/>
                  <a:pt x="4838" y="8452"/>
                </a:cubicBezTo>
                <a:cubicBezTo>
                  <a:pt x="2102" y="8685"/>
                  <a:pt x="1" y="11087"/>
                  <a:pt x="134" y="13856"/>
                </a:cubicBezTo>
                <a:cubicBezTo>
                  <a:pt x="268" y="16624"/>
                  <a:pt x="2569" y="18793"/>
                  <a:pt x="5338" y="18793"/>
                </a:cubicBezTo>
                <a:lnTo>
                  <a:pt x="30289" y="18793"/>
                </a:lnTo>
                <a:cubicBezTo>
                  <a:pt x="32591" y="18593"/>
                  <a:pt x="34359" y="16691"/>
                  <a:pt x="34359" y="14390"/>
                </a:cubicBezTo>
                <a:cubicBezTo>
                  <a:pt x="34359" y="11954"/>
                  <a:pt x="32391" y="9986"/>
                  <a:pt x="29956" y="9953"/>
                </a:cubicBezTo>
                <a:cubicBezTo>
                  <a:pt x="29722" y="9953"/>
                  <a:pt x="29489" y="9986"/>
                  <a:pt x="29255" y="10020"/>
                </a:cubicBezTo>
                <a:cubicBezTo>
                  <a:pt x="29088" y="7284"/>
                  <a:pt x="26820" y="5183"/>
                  <a:pt x="24085" y="5150"/>
                </a:cubicBezTo>
                <a:cubicBezTo>
                  <a:pt x="23284" y="5150"/>
                  <a:pt x="22483" y="5350"/>
                  <a:pt x="21750" y="5717"/>
                </a:cubicBezTo>
                <a:cubicBezTo>
                  <a:pt x="20477" y="2255"/>
                  <a:pt x="17185" y="1"/>
                  <a:pt x="135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txBox="1"/>
          <p:nvPr/>
        </p:nvSpPr>
        <p:spPr>
          <a:xfrm>
            <a:off x="1344425" y="526413"/>
            <a:ext cx="6554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Alfa Slab One"/>
                <a:ea typeface="Alfa Slab One"/>
                <a:cs typeface="Alfa Slab One"/>
                <a:sym typeface="Alfa Slab One"/>
              </a:rPr>
              <a:t>Top 10 most mentioned accounts</a:t>
            </a:r>
            <a:endParaRPr sz="1800">
              <a:latin typeface="Alfa Slab One"/>
              <a:ea typeface="Alfa Slab One"/>
              <a:cs typeface="Alfa Slab One"/>
              <a:sym typeface="Alfa Slab One"/>
            </a:endParaRPr>
          </a:p>
        </p:txBody>
      </p:sp>
      <p:sp>
        <p:nvSpPr>
          <p:cNvPr id="1305" name="Google Shape;1305;p43"/>
          <p:cNvSpPr/>
          <p:nvPr/>
        </p:nvSpPr>
        <p:spPr>
          <a:xfrm>
            <a:off x="196125" y="669074"/>
            <a:ext cx="306225" cy="176372"/>
          </a:xfrm>
          <a:custGeom>
            <a:avLst/>
            <a:gdLst/>
            <a:ahLst/>
            <a:cxnLst/>
            <a:rect l="l" t="t" r="r" b="b"/>
            <a:pathLst>
              <a:path w="34359" h="18793" extrusionOk="0">
                <a:moveTo>
                  <a:pt x="13570" y="1"/>
                </a:moveTo>
                <a:cubicBezTo>
                  <a:pt x="13110" y="1"/>
                  <a:pt x="12644" y="37"/>
                  <a:pt x="12176" y="113"/>
                </a:cubicBezTo>
                <a:cubicBezTo>
                  <a:pt x="8073" y="780"/>
                  <a:pt x="5004" y="4282"/>
                  <a:pt x="4838" y="8452"/>
                </a:cubicBezTo>
                <a:cubicBezTo>
                  <a:pt x="2102" y="8685"/>
                  <a:pt x="1" y="11087"/>
                  <a:pt x="134" y="13856"/>
                </a:cubicBezTo>
                <a:cubicBezTo>
                  <a:pt x="268" y="16624"/>
                  <a:pt x="2569" y="18793"/>
                  <a:pt x="5338" y="18793"/>
                </a:cubicBezTo>
                <a:lnTo>
                  <a:pt x="30289" y="18793"/>
                </a:lnTo>
                <a:cubicBezTo>
                  <a:pt x="32591" y="18593"/>
                  <a:pt x="34359" y="16691"/>
                  <a:pt x="34359" y="14390"/>
                </a:cubicBezTo>
                <a:cubicBezTo>
                  <a:pt x="34359" y="11954"/>
                  <a:pt x="32391" y="9986"/>
                  <a:pt x="29956" y="9953"/>
                </a:cubicBezTo>
                <a:cubicBezTo>
                  <a:pt x="29722" y="9953"/>
                  <a:pt x="29489" y="9986"/>
                  <a:pt x="29255" y="10020"/>
                </a:cubicBezTo>
                <a:cubicBezTo>
                  <a:pt x="29088" y="7284"/>
                  <a:pt x="26820" y="5183"/>
                  <a:pt x="24085" y="5150"/>
                </a:cubicBezTo>
                <a:cubicBezTo>
                  <a:pt x="23284" y="5150"/>
                  <a:pt x="22483" y="5350"/>
                  <a:pt x="21750" y="5717"/>
                </a:cubicBezTo>
                <a:cubicBezTo>
                  <a:pt x="20477" y="2255"/>
                  <a:pt x="17185" y="1"/>
                  <a:pt x="1357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44"/>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Le parole più usate</a:t>
            </a:r>
            <a:r>
              <a:rPr lang="en"/>
              <a:t> da Trump negli anni</a:t>
            </a:r>
            <a:endParaRPr/>
          </a:p>
        </p:txBody>
      </p:sp>
      <p:sp>
        <p:nvSpPr>
          <p:cNvPr id="1311" name="Google Shape;1311;p44"/>
          <p:cNvSpPr txBox="1"/>
          <p:nvPr/>
        </p:nvSpPr>
        <p:spPr>
          <a:xfrm>
            <a:off x="995150" y="1239225"/>
            <a:ext cx="69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ntarell"/>
                <a:ea typeface="Cantarell"/>
                <a:cs typeface="Cantarell"/>
                <a:sym typeface="Cantarell"/>
              </a:rPr>
              <a:t>2009</a:t>
            </a:r>
            <a:endParaRPr>
              <a:latin typeface="Cantarell"/>
              <a:ea typeface="Cantarell"/>
              <a:cs typeface="Cantarell"/>
              <a:sym typeface="Cantarell"/>
            </a:endParaRPr>
          </a:p>
        </p:txBody>
      </p:sp>
      <p:sp>
        <p:nvSpPr>
          <p:cNvPr id="1312" name="Google Shape;1312;p44"/>
          <p:cNvSpPr txBox="1"/>
          <p:nvPr/>
        </p:nvSpPr>
        <p:spPr>
          <a:xfrm>
            <a:off x="3166725" y="2484450"/>
            <a:ext cx="69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ntarell"/>
                <a:ea typeface="Cantarell"/>
                <a:cs typeface="Cantarell"/>
                <a:sym typeface="Cantarell"/>
              </a:rPr>
              <a:t>2016</a:t>
            </a:r>
            <a:endParaRPr>
              <a:latin typeface="Cantarell"/>
              <a:ea typeface="Cantarell"/>
              <a:cs typeface="Cantarell"/>
              <a:sym typeface="Cantarell"/>
            </a:endParaRPr>
          </a:p>
        </p:txBody>
      </p:sp>
      <p:sp>
        <p:nvSpPr>
          <p:cNvPr id="1313" name="Google Shape;1313;p44"/>
          <p:cNvSpPr txBox="1"/>
          <p:nvPr/>
        </p:nvSpPr>
        <p:spPr>
          <a:xfrm>
            <a:off x="5295050" y="1239225"/>
            <a:ext cx="69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ntarell"/>
                <a:ea typeface="Cantarell"/>
                <a:cs typeface="Cantarell"/>
                <a:sym typeface="Cantarell"/>
              </a:rPr>
              <a:t>2017</a:t>
            </a:r>
            <a:endParaRPr>
              <a:latin typeface="Cantarell"/>
              <a:ea typeface="Cantarell"/>
              <a:cs typeface="Cantarell"/>
              <a:sym typeface="Cantarell"/>
            </a:endParaRPr>
          </a:p>
        </p:txBody>
      </p:sp>
      <p:sp>
        <p:nvSpPr>
          <p:cNvPr id="1314" name="Google Shape;1314;p44"/>
          <p:cNvSpPr txBox="1"/>
          <p:nvPr/>
        </p:nvSpPr>
        <p:spPr>
          <a:xfrm>
            <a:off x="7509900" y="2484450"/>
            <a:ext cx="69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ntarell"/>
                <a:ea typeface="Cantarell"/>
                <a:cs typeface="Cantarell"/>
                <a:sym typeface="Cantarell"/>
              </a:rPr>
              <a:t>2020</a:t>
            </a:r>
            <a:endParaRPr>
              <a:latin typeface="Cantarell"/>
              <a:ea typeface="Cantarell"/>
              <a:cs typeface="Cantarell"/>
              <a:sym typeface="Cantarell"/>
            </a:endParaRPr>
          </a:p>
        </p:txBody>
      </p:sp>
      <p:cxnSp>
        <p:nvCxnSpPr>
          <p:cNvPr id="1315" name="Google Shape;1315;p44"/>
          <p:cNvCxnSpPr/>
          <p:nvPr/>
        </p:nvCxnSpPr>
        <p:spPr>
          <a:xfrm rot="10800000" flipH="1">
            <a:off x="1377600" y="3154850"/>
            <a:ext cx="3984900" cy="42900"/>
          </a:xfrm>
          <a:prstGeom prst="straightConnector1">
            <a:avLst/>
          </a:prstGeom>
          <a:noFill/>
          <a:ln w="28575" cap="flat" cmpd="sng">
            <a:solidFill>
              <a:srgbClr val="869FB2"/>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316" name="Google Shape;1316;p44"/>
          <p:cNvSpPr txBox="1"/>
          <p:nvPr/>
        </p:nvSpPr>
        <p:spPr>
          <a:xfrm>
            <a:off x="2747700" y="3175250"/>
            <a:ext cx="157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Cantarell"/>
                <a:ea typeface="Cantarell"/>
                <a:cs typeface="Cantarell"/>
                <a:sym typeface="Cantarell"/>
              </a:rPr>
              <a:t>Business year</a:t>
            </a:r>
            <a:endParaRPr sz="1600">
              <a:solidFill>
                <a:schemeClr val="dk1"/>
              </a:solidFill>
              <a:latin typeface="Cantarell"/>
              <a:ea typeface="Cantarell"/>
              <a:cs typeface="Cantarell"/>
              <a:sym typeface="Cantarell"/>
            </a:endParaRPr>
          </a:p>
        </p:txBody>
      </p:sp>
      <p:cxnSp>
        <p:nvCxnSpPr>
          <p:cNvPr id="1317" name="Google Shape;1317;p44"/>
          <p:cNvCxnSpPr/>
          <p:nvPr/>
        </p:nvCxnSpPr>
        <p:spPr>
          <a:xfrm rot="10800000" flipH="1">
            <a:off x="3916350" y="3666150"/>
            <a:ext cx="1500600" cy="21600"/>
          </a:xfrm>
          <a:prstGeom prst="straightConnector1">
            <a:avLst/>
          </a:prstGeom>
          <a:noFill/>
          <a:ln w="28575" cap="flat" cmpd="sng">
            <a:solidFill>
              <a:schemeClr val="dk2"/>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318" name="Google Shape;1318;p44"/>
          <p:cNvSpPr txBox="1"/>
          <p:nvPr/>
        </p:nvSpPr>
        <p:spPr>
          <a:xfrm>
            <a:off x="3785825" y="3761875"/>
            <a:ext cx="1904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Cantarell"/>
                <a:ea typeface="Cantarell"/>
                <a:cs typeface="Cantarell"/>
                <a:sym typeface="Cantarell"/>
              </a:rPr>
              <a:t>Election campaign</a:t>
            </a:r>
            <a:endParaRPr sz="1600">
              <a:solidFill>
                <a:schemeClr val="dk1"/>
              </a:solidFill>
              <a:latin typeface="Cantarell"/>
              <a:ea typeface="Cantarell"/>
              <a:cs typeface="Cantarell"/>
              <a:sym typeface="Cantarell"/>
            </a:endParaRPr>
          </a:p>
        </p:txBody>
      </p:sp>
      <p:cxnSp>
        <p:nvCxnSpPr>
          <p:cNvPr id="1319" name="Google Shape;1319;p44"/>
          <p:cNvCxnSpPr/>
          <p:nvPr/>
        </p:nvCxnSpPr>
        <p:spPr>
          <a:xfrm rot="10800000" flipH="1">
            <a:off x="5384350" y="4365700"/>
            <a:ext cx="2589600" cy="18000"/>
          </a:xfrm>
          <a:prstGeom prst="straightConnector1">
            <a:avLst/>
          </a:prstGeom>
          <a:noFill/>
          <a:ln w="28575" cap="flat" cmpd="sng">
            <a:solidFill>
              <a:srgbClr val="4A86E8"/>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1320" name="Google Shape;1320;p44"/>
          <p:cNvSpPr txBox="1"/>
          <p:nvPr/>
        </p:nvSpPr>
        <p:spPr>
          <a:xfrm>
            <a:off x="5875900" y="4460800"/>
            <a:ext cx="1904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Cantarell"/>
                <a:ea typeface="Cantarell"/>
                <a:cs typeface="Cantarell"/>
                <a:sym typeface="Cantarell"/>
              </a:rPr>
              <a:t>Presidential year</a:t>
            </a:r>
            <a:endParaRPr sz="1600">
              <a:solidFill>
                <a:schemeClr val="dk1"/>
              </a:solidFill>
              <a:latin typeface="Cantarell"/>
              <a:ea typeface="Cantarell"/>
              <a:cs typeface="Cantarell"/>
              <a:sym typeface="Cantarell"/>
            </a:endParaRPr>
          </a:p>
        </p:txBody>
      </p:sp>
      <p:grpSp>
        <p:nvGrpSpPr>
          <p:cNvPr id="1321" name="Google Shape;1321;p44"/>
          <p:cNvGrpSpPr/>
          <p:nvPr/>
        </p:nvGrpSpPr>
        <p:grpSpPr>
          <a:xfrm>
            <a:off x="1289306" y="1639432"/>
            <a:ext cx="6565336" cy="728088"/>
            <a:chOff x="106648" y="895722"/>
            <a:chExt cx="3233519" cy="374300"/>
          </a:xfrm>
        </p:grpSpPr>
        <p:grpSp>
          <p:nvGrpSpPr>
            <p:cNvPr id="1322" name="Google Shape;1322;p44"/>
            <p:cNvGrpSpPr/>
            <p:nvPr/>
          </p:nvGrpSpPr>
          <p:grpSpPr>
            <a:xfrm>
              <a:off x="106648" y="895722"/>
              <a:ext cx="1278300" cy="223595"/>
              <a:chOff x="881025" y="2800065"/>
              <a:chExt cx="2360665" cy="412918"/>
            </a:xfrm>
          </p:grpSpPr>
          <p:sp>
            <p:nvSpPr>
              <p:cNvPr id="1323" name="Google Shape;1323;p44"/>
              <p:cNvSpPr/>
              <p:nvPr/>
            </p:nvSpPr>
            <p:spPr>
              <a:xfrm>
                <a:off x="932590" y="3079482"/>
                <a:ext cx="23091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44"/>
              <p:cNvGrpSpPr/>
              <p:nvPr/>
            </p:nvGrpSpPr>
            <p:grpSpPr>
              <a:xfrm>
                <a:off x="881025" y="2800065"/>
                <a:ext cx="92400" cy="411825"/>
                <a:chOff x="845575" y="2563700"/>
                <a:chExt cx="92400" cy="411825"/>
              </a:xfrm>
            </p:grpSpPr>
            <p:cxnSp>
              <p:nvCxnSpPr>
                <p:cNvPr id="1325" name="Google Shape;1325;p4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326" name="Google Shape;1326;p4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7" name="Google Shape;1327;p44"/>
            <p:cNvGrpSpPr/>
            <p:nvPr/>
          </p:nvGrpSpPr>
          <p:grpSpPr>
            <a:xfrm>
              <a:off x="1359993" y="1047018"/>
              <a:ext cx="712362" cy="223003"/>
              <a:chOff x="3195606" y="3079467"/>
              <a:chExt cx="1315535" cy="411825"/>
            </a:xfrm>
          </p:grpSpPr>
          <p:sp>
            <p:nvSpPr>
              <p:cNvPr id="1328" name="Google Shape;1328;p44"/>
              <p:cNvSpPr/>
              <p:nvPr/>
            </p:nvSpPr>
            <p:spPr>
              <a:xfrm>
                <a:off x="3233442" y="3079482"/>
                <a:ext cx="1277700" cy="133500"/>
              </a:xfrm>
              <a:prstGeom prst="rect">
                <a:avLst/>
              </a:pr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44"/>
              <p:cNvGrpSpPr/>
              <p:nvPr/>
            </p:nvGrpSpPr>
            <p:grpSpPr>
              <a:xfrm rot="10800000">
                <a:off x="3195606" y="3079467"/>
                <a:ext cx="92400" cy="411825"/>
                <a:chOff x="1723567" y="2563700"/>
                <a:chExt cx="92400" cy="411825"/>
              </a:xfrm>
            </p:grpSpPr>
            <p:cxnSp>
              <p:nvCxnSpPr>
                <p:cNvPr id="1330" name="Google Shape;1330;p44"/>
                <p:cNvCxnSpPr/>
                <p:nvPr/>
              </p:nvCxnSpPr>
              <p:spPr>
                <a:xfrm>
                  <a:off x="1769767"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331" name="Google Shape;1331;p44"/>
                <p:cNvSpPr/>
                <p:nvPr/>
              </p:nvSpPr>
              <p:spPr>
                <a:xfrm>
                  <a:off x="1723567" y="2563700"/>
                  <a:ext cx="92400" cy="9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2" name="Google Shape;1332;p44"/>
            <p:cNvGrpSpPr/>
            <p:nvPr/>
          </p:nvGrpSpPr>
          <p:grpSpPr>
            <a:xfrm rot="10800000">
              <a:off x="3290132" y="1047018"/>
              <a:ext cx="50035" cy="223003"/>
              <a:chOff x="2070100" y="2563700"/>
              <a:chExt cx="92400" cy="411825"/>
            </a:xfrm>
          </p:grpSpPr>
          <p:cxnSp>
            <p:nvCxnSpPr>
              <p:cNvPr id="1333" name="Google Shape;1333;p4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334" name="Google Shape;1334;p44"/>
              <p:cNvSpPr/>
              <p:nvPr/>
            </p:nvSpPr>
            <p:spPr>
              <a:xfrm>
                <a:off x="2070100" y="2563700"/>
                <a:ext cx="92400" cy="924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44"/>
            <p:cNvGrpSpPr/>
            <p:nvPr/>
          </p:nvGrpSpPr>
          <p:grpSpPr>
            <a:xfrm>
              <a:off x="2045628" y="895722"/>
              <a:ext cx="1270294" cy="223595"/>
              <a:chOff x="4461783" y="2800065"/>
              <a:chExt cx="2345880" cy="412918"/>
            </a:xfrm>
          </p:grpSpPr>
          <p:sp>
            <p:nvSpPr>
              <p:cNvPr id="1336" name="Google Shape;1336;p44"/>
              <p:cNvSpPr/>
              <p:nvPr/>
            </p:nvSpPr>
            <p:spPr>
              <a:xfrm>
                <a:off x="4498563" y="3079482"/>
                <a:ext cx="2309100" cy="1335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44"/>
              <p:cNvGrpSpPr/>
              <p:nvPr/>
            </p:nvGrpSpPr>
            <p:grpSpPr>
              <a:xfrm>
                <a:off x="4461783" y="2800065"/>
                <a:ext cx="92400" cy="411825"/>
                <a:chOff x="499042" y="2563700"/>
                <a:chExt cx="92400" cy="411825"/>
              </a:xfrm>
            </p:grpSpPr>
            <p:sp>
              <p:nvSpPr>
                <p:cNvPr id="1338" name="Google Shape;1338;p44"/>
                <p:cNvSpPr/>
                <p:nvPr/>
              </p:nvSpPr>
              <p:spPr>
                <a:xfrm>
                  <a:off x="499042" y="2563700"/>
                  <a:ext cx="92400" cy="92400"/>
                </a:xfrm>
                <a:prstGeom prst="ellipse">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9" name="Google Shape;1339;p44"/>
                <p:cNvCxnSpPr/>
                <p:nvPr/>
              </p:nvCxnSpPr>
              <p:spPr>
                <a:xfrm>
                  <a:off x="545242" y="2616125"/>
                  <a:ext cx="0" cy="359400"/>
                </a:xfrm>
                <a:prstGeom prst="straightConnector1">
                  <a:avLst/>
                </a:prstGeom>
                <a:noFill/>
                <a:ln w="9525" cap="flat" cmpd="sng">
                  <a:solidFill>
                    <a:srgbClr val="667E92"/>
                  </a:solidFill>
                  <a:prstDash val="solid"/>
                  <a:round/>
                  <a:headEnd type="none" w="sm" len="sm"/>
                  <a:tailEnd type="none" w="sm" len="sm"/>
                </a:ln>
              </p:spPr>
            </p:cxn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45"/>
          <p:cNvSpPr txBox="1">
            <a:spLocks noGrp="1"/>
          </p:cNvSpPr>
          <p:nvPr>
            <p:ph type="title"/>
          </p:nvPr>
        </p:nvSpPr>
        <p:spPr>
          <a:xfrm>
            <a:off x="321825" y="694100"/>
            <a:ext cx="2651400" cy="178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900" b="0">
                <a:solidFill>
                  <a:srgbClr val="1B1B1B"/>
                </a:solidFill>
              </a:rPr>
              <a:t>Le parole più usate</a:t>
            </a:r>
            <a:r>
              <a:rPr lang="en">
                <a:solidFill>
                  <a:srgbClr val="1B1B1B"/>
                </a:solidFill>
              </a:rPr>
              <a:t> </a:t>
            </a:r>
            <a:endParaRPr>
              <a:solidFill>
                <a:srgbClr val="1B1B1B"/>
              </a:solidFill>
            </a:endParaRPr>
          </a:p>
          <a:p>
            <a:pPr marL="0" lvl="0" indent="0" algn="l" rtl="0">
              <a:lnSpc>
                <a:spcPct val="115000"/>
              </a:lnSpc>
              <a:spcBef>
                <a:spcPts val="1000"/>
              </a:spcBef>
              <a:spcAft>
                <a:spcPts val="1000"/>
              </a:spcAft>
              <a:buNone/>
            </a:pPr>
            <a:r>
              <a:rPr lang="en" b="0">
                <a:solidFill>
                  <a:srgbClr val="666666"/>
                </a:solidFill>
              </a:rPr>
              <a:t>business year</a:t>
            </a:r>
            <a:endParaRPr b="0">
              <a:solidFill>
                <a:srgbClr val="666666"/>
              </a:solidFill>
            </a:endParaRPr>
          </a:p>
        </p:txBody>
      </p:sp>
      <p:sp>
        <p:nvSpPr>
          <p:cNvPr id="1345" name="Google Shape;1345;p45"/>
          <p:cNvSpPr txBox="1">
            <a:spLocks noGrp="1"/>
          </p:cNvSpPr>
          <p:nvPr>
            <p:ph type="body" idx="1"/>
          </p:nvPr>
        </p:nvSpPr>
        <p:spPr>
          <a:xfrm>
            <a:off x="321825" y="2506879"/>
            <a:ext cx="2651400" cy="431100"/>
          </a:xfrm>
          <a:prstGeom prst="rect">
            <a:avLst/>
          </a:prstGeom>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600">
                <a:latin typeface="Hind Guntur"/>
                <a:ea typeface="Hind Guntur"/>
                <a:cs typeface="Hind Guntur"/>
                <a:sym typeface="Hind Guntur"/>
              </a:rPr>
              <a:t>2009 - 2017</a:t>
            </a:r>
            <a:endParaRPr sz="1600">
              <a:latin typeface="Hind Guntur"/>
              <a:ea typeface="Hind Guntur"/>
              <a:cs typeface="Hind Guntur"/>
              <a:sym typeface="Hind Guntur"/>
            </a:endParaRPr>
          </a:p>
        </p:txBody>
      </p:sp>
      <p:cxnSp>
        <p:nvCxnSpPr>
          <p:cNvPr id="1346" name="Google Shape;1346;p45"/>
          <p:cNvCxnSpPr/>
          <p:nvPr/>
        </p:nvCxnSpPr>
        <p:spPr>
          <a:xfrm>
            <a:off x="3389100" y="-2"/>
            <a:ext cx="300" cy="5143500"/>
          </a:xfrm>
          <a:prstGeom prst="straightConnector1">
            <a:avLst/>
          </a:prstGeom>
          <a:noFill/>
          <a:ln w="9525" cap="flat" cmpd="sng">
            <a:solidFill>
              <a:srgbClr val="D9D9D9"/>
            </a:solidFill>
            <a:prstDash val="solid"/>
            <a:round/>
            <a:headEnd type="none" w="sm" len="sm"/>
            <a:tailEnd type="none" w="sm" len="sm"/>
          </a:ln>
        </p:spPr>
      </p:cxnSp>
      <p:pic>
        <p:nvPicPr>
          <p:cNvPr id="1347" name="Google Shape;1347;p45"/>
          <p:cNvPicPr preferRelativeResize="0"/>
          <p:nvPr/>
        </p:nvPicPr>
        <p:blipFill>
          <a:blip r:embed="rId3">
            <a:alphaModFix/>
          </a:blip>
          <a:stretch>
            <a:fillRect/>
          </a:stretch>
        </p:blipFill>
        <p:spPr>
          <a:xfrm>
            <a:off x="3736450" y="152400"/>
            <a:ext cx="4861499" cy="48387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46"/>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Le parole più usate</a:t>
            </a:r>
            <a:r>
              <a:rPr lang="en"/>
              <a:t> - </a:t>
            </a:r>
            <a:r>
              <a:rPr lang="en">
                <a:solidFill>
                  <a:srgbClr val="666666"/>
                </a:solidFill>
              </a:rPr>
              <a:t>business year</a:t>
            </a:r>
            <a:endParaRPr>
              <a:solidFill>
                <a:srgbClr val="666666"/>
              </a:solidFill>
            </a:endParaRPr>
          </a:p>
        </p:txBody>
      </p:sp>
      <p:sp>
        <p:nvSpPr>
          <p:cNvPr id="1353" name="Google Shape;1353;p46"/>
          <p:cNvSpPr txBox="1"/>
          <p:nvPr/>
        </p:nvSpPr>
        <p:spPr>
          <a:xfrm>
            <a:off x="299475" y="1504850"/>
            <a:ext cx="5345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Hind Guntur"/>
                <a:ea typeface="Hind Guntur"/>
                <a:cs typeface="Hind Guntur"/>
                <a:sym typeface="Hind Guntur"/>
              </a:rPr>
              <a:t>Parole utilizzate nei tweet dal 2009  al 2017</a:t>
            </a:r>
            <a:endParaRPr sz="1600">
              <a:solidFill>
                <a:schemeClr val="dk1"/>
              </a:solidFill>
              <a:latin typeface="Hind Guntur"/>
              <a:ea typeface="Hind Guntur"/>
              <a:cs typeface="Hind Guntur"/>
              <a:sym typeface="Hind Guntur"/>
            </a:endParaRPr>
          </a:p>
        </p:txBody>
      </p:sp>
      <p:pic>
        <p:nvPicPr>
          <p:cNvPr id="1354" name="Google Shape;1354;p46"/>
          <p:cNvPicPr preferRelativeResize="0"/>
          <p:nvPr/>
        </p:nvPicPr>
        <p:blipFill>
          <a:blip r:embed="rId3">
            <a:alphaModFix/>
          </a:blip>
          <a:stretch>
            <a:fillRect/>
          </a:stretch>
        </p:blipFill>
        <p:spPr>
          <a:xfrm>
            <a:off x="152400" y="2057450"/>
            <a:ext cx="8839203" cy="203041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47"/>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ZOOM sulle parole più usate</a:t>
            </a:r>
            <a:r>
              <a:rPr lang="en"/>
              <a:t> - </a:t>
            </a:r>
            <a:r>
              <a:rPr lang="en">
                <a:solidFill>
                  <a:srgbClr val="666666"/>
                </a:solidFill>
              </a:rPr>
              <a:t>business year</a:t>
            </a:r>
            <a:endParaRPr>
              <a:solidFill>
                <a:srgbClr val="666666"/>
              </a:solidFill>
            </a:endParaRPr>
          </a:p>
        </p:txBody>
      </p:sp>
      <p:sp>
        <p:nvSpPr>
          <p:cNvPr id="1360" name="Google Shape;1360;p47"/>
          <p:cNvSpPr txBox="1"/>
          <p:nvPr/>
        </p:nvSpPr>
        <p:spPr>
          <a:xfrm>
            <a:off x="614200" y="1828725"/>
            <a:ext cx="10257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000" b="1" i="1">
                <a:solidFill>
                  <a:srgbClr val="980000"/>
                </a:solidFill>
                <a:latin typeface="Hind Guntur"/>
                <a:ea typeface="Hind Guntur"/>
                <a:cs typeface="Hind Guntur"/>
                <a:sym typeface="Hind Guntur"/>
              </a:rPr>
              <a:t>GREAT</a:t>
            </a:r>
            <a:endParaRPr sz="2000" b="1" i="1">
              <a:solidFill>
                <a:srgbClr val="980000"/>
              </a:solidFill>
              <a:latin typeface="Hind Guntur"/>
              <a:ea typeface="Hind Guntur"/>
              <a:cs typeface="Hind Guntur"/>
              <a:sym typeface="Hind Guntur"/>
            </a:endParaRPr>
          </a:p>
        </p:txBody>
      </p:sp>
      <p:pic>
        <p:nvPicPr>
          <p:cNvPr id="1361" name="Google Shape;1361;p47"/>
          <p:cNvPicPr preferRelativeResize="0"/>
          <p:nvPr/>
        </p:nvPicPr>
        <p:blipFill>
          <a:blip r:embed="rId3">
            <a:alphaModFix/>
          </a:blip>
          <a:stretch>
            <a:fillRect/>
          </a:stretch>
        </p:blipFill>
        <p:spPr>
          <a:xfrm>
            <a:off x="4197325" y="1754608"/>
            <a:ext cx="4358035" cy="1634276"/>
          </a:xfrm>
          <a:prstGeom prst="rect">
            <a:avLst/>
          </a:prstGeom>
          <a:noFill/>
          <a:ln>
            <a:noFill/>
          </a:ln>
        </p:spPr>
      </p:pic>
      <p:sp>
        <p:nvSpPr>
          <p:cNvPr id="1362" name="Google Shape;1362;p47"/>
          <p:cNvSpPr txBox="1"/>
          <p:nvPr/>
        </p:nvSpPr>
        <p:spPr>
          <a:xfrm>
            <a:off x="409600" y="3273575"/>
            <a:ext cx="1434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a:solidFill>
                  <a:srgbClr val="1C4587"/>
                </a:solidFill>
                <a:latin typeface="Hind Guntur"/>
                <a:ea typeface="Hind Guntur"/>
                <a:cs typeface="Hind Guntur"/>
                <a:sym typeface="Hind Guntur"/>
              </a:rPr>
              <a:t>AMERICA</a:t>
            </a:r>
            <a:endParaRPr>
              <a:solidFill>
                <a:srgbClr val="1C4587"/>
              </a:solidFill>
            </a:endParaRPr>
          </a:p>
        </p:txBody>
      </p:sp>
      <p:sp>
        <p:nvSpPr>
          <p:cNvPr id="1363" name="Google Shape;1363;p47"/>
          <p:cNvSpPr txBox="1"/>
          <p:nvPr/>
        </p:nvSpPr>
        <p:spPr>
          <a:xfrm>
            <a:off x="584500" y="2551150"/>
            <a:ext cx="108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a:solidFill>
                  <a:srgbClr val="9E9E9E"/>
                </a:solidFill>
                <a:latin typeface="Hind Guntur"/>
                <a:ea typeface="Hind Guntur"/>
                <a:cs typeface="Hind Guntur"/>
                <a:sym typeface="Hind Guntur"/>
              </a:rPr>
              <a:t>MAGA</a:t>
            </a:r>
            <a:endParaRPr>
              <a:solidFill>
                <a:srgbClr val="9E9E9E"/>
              </a:solidFill>
            </a:endParaRPr>
          </a:p>
        </p:txBody>
      </p:sp>
      <p:cxnSp>
        <p:nvCxnSpPr>
          <p:cNvPr id="1364" name="Google Shape;1364;p47"/>
          <p:cNvCxnSpPr>
            <a:stCxn id="1363" idx="3"/>
            <a:endCxn id="1361" idx="1"/>
          </p:cNvCxnSpPr>
          <p:nvPr/>
        </p:nvCxnSpPr>
        <p:spPr>
          <a:xfrm rot="10800000" flipH="1">
            <a:off x="1669600" y="2571850"/>
            <a:ext cx="2527800" cy="225600"/>
          </a:xfrm>
          <a:prstGeom prst="straightConnector1">
            <a:avLst/>
          </a:prstGeom>
          <a:noFill/>
          <a:ln w="9525" cap="flat" cmpd="sng">
            <a:solidFill>
              <a:srgbClr val="0C2E3A"/>
            </a:solidFill>
            <a:prstDash val="solid"/>
            <a:round/>
            <a:headEnd type="none" w="med" len="med"/>
            <a:tailEnd type="triangle" w="med" len="med"/>
          </a:ln>
        </p:spPr>
      </p:cxnSp>
      <p:cxnSp>
        <p:nvCxnSpPr>
          <p:cNvPr id="1365" name="Google Shape;1365;p47"/>
          <p:cNvCxnSpPr>
            <a:stCxn id="1360" idx="3"/>
            <a:endCxn id="1361" idx="1"/>
          </p:cNvCxnSpPr>
          <p:nvPr/>
        </p:nvCxnSpPr>
        <p:spPr>
          <a:xfrm>
            <a:off x="1639900" y="2075025"/>
            <a:ext cx="2557500" cy="496800"/>
          </a:xfrm>
          <a:prstGeom prst="straightConnector1">
            <a:avLst/>
          </a:prstGeom>
          <a:noFill/>
          <a:ln w="9525" cap="flat" cmpd="sng">
            <a:solidFill>
              <a:schemeClr val="dk1"/>
            </a:solidFill>
            <a:prstDash val="solid"/>
            <a:round/>
            <a:headEnd type="none" w="med" len="med"/>
            <a:tailEnd type="triangle" w="med" len="med"/>
          </a:ln>
        </p:spPr>
      </p:cxnSp>
      <p:cxnSp>
        <p:nvCxnSpPr>
          <p:cNvPr id="1366" name="Google Shape;1366;p47"/>
          <p:cNvCxnSpPr>
            <a:stCxn id="1362" idx="3"/>
            <a:endCxn id="1361" idx="1"/>
          </p:cNvCxnSpPr>
          <p:nvPr/>
        </p:nvCxnSpPr>
        <p:spPr>
          <a:xfrm rot="10800000" flipH="1">
            <a:off x="1844500" y="2571875"/>
            <a:ext cx="2352900" cy="9480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8"/>
          <p:cNvSpPr txBox="1">
            <a:spLocks noGrp="1"/>
          </p:cNvSpPr>
          <p:nvPr>
            <p:ph type="title"/>
          </p:nvPr>
        </p:nvSpPr>
        <p:spPr>
          <a:xfrm>
            <a:off x="321825" y="694100"/>
            <a:ext cx="2987400" cy="178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900" b="0">
                <a:solidFill>
                  <a:srgbClr val="1B1B1B"/>
                </a:solidFill>
              </a:rPr>
              <a:t>Le parole più usate</a:t>
            </a:r>
            <a:r>
              <a:rPr lang="en">
                <a:solidFill>
                  <a:srgbClr val="1B1B1B"/>
                </a:solidFill>
              </a:rPr>
              <a:t> </a:t>
            </a:r>
            <a:endParaRPr sz="1050">
              <a:highlight>
                <a:srgbClr val="FFFFFF"/>
              </a:highlight>
              <a:latin typeface="Arial"/>
              <a:ea typeface="Arial"/>
              <a:cs typeface="Arial"/>
              <a:sym typeface="Arial"/>
            </a:endParaRPr>
          </a:p>
          <a:p>
            <a:pPr marL="0" lvl="0" indent="0" algn="l" rtl="0">
              <a:lnSpc>
                <a:spcPct val="115000"/>
              </a:lnSpc>
              <a:spcBef>
                <a:spcPts val="1000"/>
              </a:spcBef>
              <a:spcAft>
                <a:spcPts val="1000"/>
              </a:spcAft>
              <a:buNone/>
            </a:pPr>
            <a:r>
              <a:rPr lang="en" b="0">
                <a:solidFill>
                  <a:srgbClr val="666666"/>
                </a:solidFill>
              </a:rPr>
              <a:t>election campaign</a:t>
            </a:r>
            <a:endParaRPr b="0">
              <a:solidFill>
                <a:srgbClr val="666666"/>
              </a:solidFill>
            </a:endParaRPr>
          </a:p>
        </p:txBody>
      </p:sp>
      <p:sp>
        <p:nvSpPr>
          <p:cNvPr id="1372" name="Google Shape;1372;p48"/>
          <p:cNvSpPr txBox="1">
            <a:spLocks noGrp="1"/>
          </p:cNvSpPr>
          <p:nvPr>
            <p:ph type="body" idx="1"/>
          </p:nvPr>
        </p:nvSpPr>
        <p:spPr>
          <a:xfrm>
            <a:off x="321825" y="2746454"/>
            <a:ext cx="2651400" cy="431100"/>
          </a:xfrm>
          <a:prstGeom prst="rect">
            <a:avLst/>
          </a:prstGeom>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600">
                <a:latin typeface="Hind Guntur"/>
                <a:ea typeface="Hind Guntur"/>
                <a:cs typeface="Hind Guntur"/>
                <a:sym typeface="Hind Guntur"/>
              </a:rPr>
              <a:t>2016- 2017</a:t>
            </a:r>
            <a:endParaRPr sz="1600">
              <a:latin typeface="Hind Guntur"/>
              <a:ea typeface="Hind Guntur"/>
              <a:cs typeface="Hind Guntur"/>
              <a:sym typeface="Hind Guntur"/>
            </a:endParaRPr>
          </a:p>
        </p:txBody>
      </p:sp>
      <p:cxnSp>
        <p:nvCxnSpPr>
          <p:cNvPr id="1373" name="Google Shape;1373;p48"/>
          <p:cNvCxnSpPr/>
          <p:nvPr/>
        </p:nvCxnSpPr>
        <p:spPr>
          <a:xfrm>
            <a:off x="3389100" y="-2"/>
            <a:ext cx="300" cy="5143500"/>
          </a:xfrm>
          <a:prstGeom prst="straightConnector1">
            <a:avLst/>
          </a:prstGeom>
          <a:noFill/>
          <a:ln w="9525" cap="flat" cmpd="sng">
            <a:solidFill>
              <a:srgbClr val="D9D9D9"/>
            </a:solidFill>
            <a:prstDash val="solid"/>
            <a:round/>
            <a:headEnd type="none" w="sm" len="sm"/>
            <a:tailEnd type="none" w="sm" len="sm"/>
          </a:ln>
        </p:spPr>
      </p:cxnSp>
      <p:pic>
        <p:nvPicPr>
          <p:cNvPr id="1374" name="Google Shape;1374;p48"/>
          <p:cNvPicPr preferRelativeResize="0"/>
          <p:nvPr/>
        </p:nvPicPr>
        <p:blipFill>
          <a:blip r:embed="rId3">
            <a:alphaModFix/>
          </a:blip>
          <a:stretch>
            <a:fillRect/>
          </a:stretch>
        </p:blipFill>
        <p:spPr>
          <a:xfrm>
            <a:off x="3805275" y="152400"/>
            <a:ext cx="4827327" cy="483869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49"/>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Le parole più usate</a:t>
            </a:r>
            <a:r>
              <a:rPr lang="en"/>
              <a:t> - </a:t>
            </a:r>
            <a:r>
              <a:rPr lang="en" sz="2600">
                <a:solidFill>
                  <a:srgbClr val="666666"/>
                </a:solidFill>
              </a:rPr>
              <a:t>election campaign</a:t>
            </a:r>
            <a:endParaRPr>
              <a:solidFill>
                <a:srgbClr val="666666"/>
              </a:solidFill>
            </a:endParaRPr>
          </a:p>
        </p:txBody>
      </p:sp>
      <p:sp>
        <p:nvSpPr>
          <p:cNvPr id="1380" name="Google Shape;1380;p49"/>
          <p:cNvSpPr txBox="1"/>
          <p:nvPr/>
        </p:nvSpPr>
        <p:spPr>
          <a:xfrm>
            <a:off x="299475" y="1504850"/>
            <a:ext cx="5345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600">
                <a:solidFill>
                  <a:schemeClr val="dk1"/>
                </a:solidFill>
                <a:latin typeface="Hind Guntur"/>
                <a:ea typeface="Hind Guntur"/>
                <a:cs typeface="Hind Guntur"/>
                <a:sym typeface="Hind Guntur"/>
              </a:rPr>
              <a:t>Parole utilizzate nei tweet dal Maggio 2016 al Gennaio 2017</a:t>
            </a:r>
            <a:endParaRPr sz="1600">
              <a:solidFill>
                <a:schemeClr val="dk1"/>
              </a:solidFill>
              <a:latin typeface="Hind Guntur"/>
              <a:ea typeface="Hind Guntur"/>
              <a:cs typeface="Hind Guntur"/>
              <a:sym typeface="Hind Guntur"/>
            </a:endParaRPr>
          </a:p>
        </p:txBody>
      </p:sp>
      <p:pic>
        <p:nvPicPr>
          <p:cNvPr id="1381" name="Google Shape;1381;p49"/>
          <p:cNvPicPr preferRelativeResize="0"/>
          <p:nvPr/>
        </p:nvPicPr>
        <p:blipFill>
          <a:blip r:embed="rId3">
            <a:alphaModFix/>
          </a:blip>
          <a:stretch>
            <a:fillRect/>
          </a:stretch>
        </p:blipFill>
        <p:spPr>
          <a:xfrm>
            <a:off x="152400" y="2057450"/>
            <a:ext cx="8839202" cy="202654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pic>
        <p:nvPicPr>
          <p:cNvPr id="1386" name="Google Shape;1386;p50"/>
          <p:cNvPicPr preferRelativeResize="0"/>
          <p:nvPr/>
        </p:nvPicPr>
        <p:blipFill>
          <a:blip r:embed="rId3">
            <a:alphaModFix/>
          </a:blip>
          <a:stretch>
            <a:fillRect/>
          </a:stretch>
        </p:blipFill>
        <p:spPr>
          <a:xfrm>
            <a:off x="2659850" y="545975"/>
            <a:ext cx="3824300" cy="405154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pic>
        <p:nvPicPr>
          <p:cNvPr id="1391" name="Google Shape;1391;p51"/>
          <p:cNvPicPr preferRelativeResize="0"/>
          <p:nvPr/>
        </p:nvPicPr>
        <p:blipFill rotWithShape="1">
          <a:blip r:embed="rId3">
            <a:alphaModFix/>
          </a:blip>
          <a:srcRect r="10031" b="19955"/>
          <a:stretch/>
        </p:blipFill>
        <p:spPr>
          <a:xfrm>
            <a:off x="1352500" y="1101850"/>
            <a:ext cx="6439000" cy="3222401"/>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5"/>
          <p:cNvSpPr txBox="1">
            <a:spLocks noGrp="1"/>
          </p:cNvSpPr>
          <p:nvPr>
            <p:ph type="title"/>
          </p:nvPr>
        </p:nvSpPr>
        <p:spPr>
          <a:xfrm>
            <a:off x="5406675" y="2105375"/>
            <a:ext cx="3024300" cy="1189800"/>
          </a:xfrm>
          <a:prstGeom prst="rect">
            <a:avLst/>
          </a:prstGeom>
        </p:spPr>
        <p:txBody>
          <a:bodyPr spcFirstLastPara="1" wrap="square" lIns="91425" tIns="91425" rIns="91425" bIns="0" anchor="b" anchorCtr="0">
            <a:noAutofit/>
          </a:bodyPr>
          <a:lstStyle/>
          <a:p>
            <a:pPr marL="0" lvl="0" indent="0" algn="r" rtl="0">
              <a:spcBef>
                <a:spcPts val="0"/>
              </a:spcBef>
              <a:spcAft>
                <a:spcPts val="0"/>
              </a:spcAft>
              <a:buClr>
                <a:schemeClr val="dk1"/>
              </a:buClr>
              <a:buSzPts val="1100"/>
              <a:buFont typeface="Arial"/>
              <a:buNone/>
            </a:pPr>
            <a:r>
              <a:rPr lang="en" i="1"/>
              <a:t>Data Scraping</a:t>
            </a:r>
            <a:endParaRPr i="1"/>
          </a:p>
        </p:txBody>
      </p:sp>
      <p:sp>
        <p:nvSpPr>
          <p:cNvPr id="591" name="Google Shape;591;p25"/>
          <p:cNvSpPr txBox="1">
            <a:spLocks noGrp="1"/>
          </p:cNvSpPr>
          <p:nvPr>
            <p:ph type="title" idx="2"/>
          </p:nvPr>
        </p:nvSpPr>
        <p:spPr>
          <a:xfrm>
            <a:off x="7218863" y="958638"/>
            <a:ext cx="10437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92" name="Google Shape;592;p25"/>
          <p:cNvSpPr/>
          <p:nvPr/>
        </p:nvSpPr>
        <p:spPr>
          <a:xfrm>
            <a:off x="888094" y="440948"/>
            <a:ext cx="1306351" cy="1306351"/>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25"/>
          <p:cNvGrpSpPr/>
          <p:nvPr/>
        </p:nvGrpSpPr>
        <p:grpSpPr>
          <a:xfrm>
            <a:off x="713227" y="1420701"/>
            <a:ext cx="4636246" cy="2696316"/>
            <a:chOff x="770300" y="813850"/>
            <a:chExt cx="4252656" cy="2473230"/>
          </a:xfrm>
        </p:grpSpPr>
        <p:sp>
          <p:nvSpPr>
            <p:cNvPr id="594" name="Google Shape;594;p25"/>
            <p:cNvSpPr/>
            <p:nvPr/>
          </p:nvSpPr>
          <p:spPr>
            <a:xfrm>
              <a:off x="770300" y="1338174"/>
              <a:ext cx="2773242" cy="1948906"/>
            </a:xfrm>
            <a:custGeom>
              <a:avLst/>
              <a:gdLst/>
              <a:ahLst/>
              <a:cxnLst/>
              <a:rect l="l" t="t" r="r" b="b"/>
              <a:pathLst>
                <a:path w="43432" h="30522" extrusionOk="0">
                  <a:moveTo>
                    <a:pt x="43031" y="434"/>
                  </a:moveTo>
                  <a:lnTo>
                    <a:pt x="43031" y="30122"/>
                  </a:lnTo>
                  <a:lnTo>
                    <a:pt x="401" y="30122"/>
                  </a:lnTo>
                  <a:lnTo>
                    <a:pt x="401" y="434"/>
                  </a:lnTo>
                  <a:close/>
                  <a:moveTo>
                    <a:pt x="0" y="0"/>
                  </a:moveTo>
                  <a:lnTo>
                    <a:pt x="0" y="30522"/>
                  </a:lnTo>
                  <a:lnTo>
                    <a:pt x="43431" y="30522"/>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5"/>
            <p:cNvSpPr/>
            <p:nvPr/>
          </p:nvSpPr>
          <p:spPr>
            <a:xfrm>
              <a:off x="770300" y="1338174"/>
              <a:ext cx="2773242" cy="283314"/>
            </a:xfrm>
            <a:custGeom>
              <a:avLst/>
              <a:gdLst/>
              <a:ahLst/>
              <a:cxnLst/>
              <a:rect l="l" t="t" r="r" b="b"/>
              <a:pathLst>
                <a:path w="43432" h="4437" extrusionOk="0">
                  <a:moveTo>
                    <a:pt x="43031" y="434"/>
                  </a:moveTo>
                  <a:lnTo>
                    <a:pt x="43031" y="4003"/>
                  </a:lnTo>
                  <a:lnTo>
                    <a:pt x="401" y="4003"/>
                  </a:lnTo>
                  <a:lnTo>
                    <a:pt x="401" y="434"/>
                  </a:lnTo>
                  <a:close/>
                  <a:moveTo>
                    <a:pt x="0" y="0"/>
                  </a:moveTo>
                  <a:lnTo>
                    <a:pt x="0" y="4437"/>
                  </a:lnTo>
                  <a:lnTo>
                    <a:pt x="43431" y="4437"/>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5"/>
            <p:cNvSpPr/>
            <p:nvPr/>
          </p:nvSpPr>
          <p:spPr>
            <a:xfrm>
              <a:off x="872531" y="1416971"/>
              <a:ext cx="151267" cy="129493"/>
            </a:xfrm>
            <a:custGeom>
              <a:avLst/>
              <a:gdLst/>
              <a:ahLst/>
              <a:cxnLst/>
              <a:rect l="l" t="t" r="r" b="b"/>
              <a:pathLst>
                <a:path w="2369" h="2028" extrusionOk="0">
                  <a:moveTo>
                    <a:pt x="1368" y="0"/>
                  </a:moveTo>
                  <a:cubicBezTo>
                    <a:pt x="434" y="0"/>
                    <a:pt x="0" y="1101"/>
                    <a:pt x="634" y="1735"/>
                  </a:cubicBezTo>
                  <a:cubicBezTo>
                    <a:pt x="836" y="1937"/>
                    <a:pt x="1085" y="2027"/>
                    <a:pt x="1332" y="2027"/>
                  </a:cubicBezTo>
                  <a:cubicBezTo>
                    <a:pt x="1858" y="2027"/>
                    <a:pt x="2369" y="1615"/>
                    <a:pt x="2369" y="1001"/>
                  </a:cubicBezTo>
                  <a:cubicBezTo>
                    <a:pt x="2369" y="434"/>
                    <a:pt x="1902"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5"/>
            <p:cNvSpPr/>
            <p:nvPr/>
          </p:nvSpPr>
          <p:spPr>
            <a:xfrm>
              <a:off x="1134526" y="1416971"/>
              <a:ext cx="151267" cy="127833"/>
            </a:xfrm>
            <a:custGeom>
              <a:avLst/>
              <a:gdLst/>
              <a:ahLst/>
              <a:cxnLst/>
              <a:rect l="l" t="t" r="r" b="b"/>
              <a:pathLst>
                <a:path w="2369" h="2002" extrusionOk="0">
                  <a:moveTo>
                    <a:pt x="1368" y="0"/>
                  </a:moveTo>
                  <a:cubicBezTo>
                    <a:pt x="467" y="0"/>
                    <a:pt x="0" y="1068"/>
                    <a:pt x="634" y="1702"/>
                  </a:cubicBezTo>
                  <a:cubicBezTo>
                    <a:pt x="841" y="1909"/>
                    <a:pt x="1098" y="2002"/>
                    <a:pt x="1351" y="2002"/>
                  </a:cubicBezTo>
                  <a:cubicBezTo>
                    <a:pt x="1870" y="2002"/>
                    <a:pt x="2369" y="1607"/>
                    <a:pt x="2369" y="1001"/>
                  </a:cubicBezTo>
                  <a:cubicBezTo>
                    <a:pt x="2369" y="434"/>
                    <a:pt x="1902"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5"/>
            <p:cNvSpPr/>
            <p:nvPr/>
          </p:nvSpPr>
          <p:spPr>
            <a:xfrm>
              <a:off x="1419956" y="1416971"/>
              <a:ext cx="127833" cy="127833"/>
            </a:xfrm>
            <a:custGeom>
              <a:avLst/>
              <a:gdLst/>
              <a:ahLst/>
              <a:cxnLst/>
              <a:rect l="l" t="t" r="r" b="b"/>
              <a:pathLst>
                <a:path w="2002" h="2002" extrusionOk="0">
                  <a:moveTo>
                    <a:pt x="1001" y="0"/>
                  </a:moveTo>
                  <a:cubicBezTo>
                    <a:pt x="434" y="0"/>
                    <a:pt x="0" y="434"/>
                    <a:pt x="0" y="1001"/>
                  </a:cubicBezTo>
                  <a:cubicBezTo>
                    <a:pt x="0" y="1568"/>
                    <a:pt x="434" y="2002"/>
                    <a:pt x="1001" y="2002"/>
                  </a:cubicBezTo>
                  <a:cubicBezTo>
                    <a:pt x="1568" y="2002"/>
                    <a:pt x="2002" y="1568"/>
                    <a:pt x="2002" y="1001"/>
                  </a:cubicBezTo>
                  <a:cubicBezTo>
                    <a:pt x="2002" y="434"/>
                    <a:pt x="1568" y="0"/>
                    <a:pt x="1001" y="0"/>
                  </a:cubicBezTo>
                  <a:close/>
                </a:path>
              </a:pathLst>
            </a:custGeom>
            <a:solidFill>
              <a:srgbClr val="1D9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5"/>
            <p:cNvSpPr/>
            <p:nvPr/>
          </p:nvSpPr>
          <p:spPr>
            <a:xfrm>
              <a:off x="851459" y="1736564"/>
              <a:ext cx="768720" cy="654041"/>
            </a:xfrm>
            <a:custGeom>
              <a:avLst/>
              <a:gdLst/>
              <a:ahLst/>
              <a:cxnLst/>
              <a:rect l="l" t="t" r="r" b="b"/>
              <a:pathLst>
                <a:path w="12039" h="10243" extrusionOk="0">
                  <a:moveTo>
                    <a:pt x="5765" y="0"/>
                  </a:moveTo>
                  <a:cubicBezTo>
                    <a:pt x="2635" y="0"/>
                    <a:pt x="1" y="2962"/>
                    <a:pt x="831" y="6337"/>
                  </a:cubicBezTo>
                  <a:cubicBezTo>
                    <a:pt x="1425" y="8739"/>
                    <a:pt x="3563" y="10242"/>
                    <a:pt x="5817" y="10242"/>
                  </a:cubicBezTo>
                  <a:cubicBezTo>
                    <a:pt x="6725" y="10242"/>
                    <a:pt x="7651" y="9999"/>
                    <a:pt x="8503" y="9472"/>
                  </a:cubicBezTo>
                  <a:cubicBezTo>
                    <a:pt x="12039" y="7271"/>
                    <a:pt x="11605" y="1967"/>
                    <a:pt x="7736" y="399"/>
                  </a:cubicBezTo>
                  <a:cubicBezTo>
                    <a:pt x="7075" y="126"/>
                    <a:pt x="6409" y="0"/>
                    <a:pt x="5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5"/>
            <p:cNvSpPr/>
            <p:nvPr/>
          </p:nvSpPr>
          <p:spPr>
            <a:xfrm>
              <a:off x="1087657" y="192602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5"/>
            <p:cNvSpPr/>
            <p:nvPr/>
          </p:nvSpPr>
          <p:spPr>
            <a:xfrm>
              <a:off x="1045066" y="212199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5"/>
            <p:cNvSpPr/>
            <p:nvPr/>
          </p:nvSpPr>
          <p:spPr>
            <a:xfrm>
              <a:off x="2257528" y="2501600"/>
              <a:ext cx="903194" cy="654488"/>
            </a:xfrm>
            <a:custGeom>
              <a:avLst/>
              <a:gdLst/>
              <a:ahLst/>
              <a:cxnLst/>
              <a:rect l="l" t="t" r="r" b="b"/>
              <a:pathLst>
                <a:path w="14145" h="10250" extrusionOk="0">
                  <a:moveTo>
                    <a:pt x="7072" y="0"/>
                  </a:moveTo>
                  <a:cubicBezTo>
                    <a:pt x="1902" y="0"/>
                    <a:pt x="1" y="6772"/>
                    <a:pt x="4371" y="9474"/>
                  </a:cubicBezTo>
                  <a:cubicBezTo>
                    <a:pt x="5204" y="9991"/>
                    <a:pt x="6138" y="10249"/>
                    <a:pt x="7072" y="10249"/>
                  </a:cubicBezTo>
                  <a:cubicBezTo>
                    <a:pt x="8006" y="10249"/>
                    <a:pt x="8940" y="9991"/>
                    <a:pt x="9774" y="9474"/>
                  </a:cubicBezTo>
                  <a:cubicBezTo>
                    <a:pt x="14144" y="6772"/>
                    <a:pt x="12209" y="0"/>
                    <a:pt x="7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5"/>
            <p:cNvSpPr/>
            <p:nvPr/>
          </p:nvSpPr>
          <p:spPr>
            <a:xfrm>
              <a:off x="1705375" y="813850"/>
              <a:ext cx="1801981" cy="758692"/>
            </a:xfrm>
            <a:custGeom>
              <a:avLst/>
              <a:gdLst/>
              <a:ahLst/>
              <a:cxnLst/>
              <a:rect l="l" t="t" r="r" b="b"/>
              <a:pathLst>
                <a:path w="28221" h="15913" extrusionOk="0">
                  <a:moveTo>
                    <a:pt x="0" y="1"/>
                  </a:moveTo>
                  <a:lnTo>
                    <a:pt x="0" y="15912"/>
                  </a:lnTo>
                  <a:lnTo>
                    <a:pt x="28220" y="15912"/>
                  </a:lnTo>
                  <a:lnTo>
                    <a:pt x="28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5"/>
            <p:cNvSpPr/>
            <p:nvPr/>
          </p:nvSpPr>
          <p:spPr>
            <a:xfrm>
              <a:off x="1705386" y="1572457"/>
              <a:ext cx="304640" cy="313133"/>
            </a:xfrm>
            <a:custGeom>
              <a:avLst/>
              <a:gdLst/>
              <a:ahLst/>
              <a:cxnLst/>
              <a:rect l="l" t="t" r="r" b="b"/>
              <a:pathLst>
                <a:path w="4771" h="4904" extrusionOk="0">
                  <a:moveTo>
                    <a:pt x="0" y="0"/>
                  </a:moveTo>
                  <a:lnTo>
                    <a:pt x="0" y="4904"/>
                  </a:lnTo>
                  <a:lnTo>
                    <a:pt x="4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5"/>
            <p:cNvSpPr/>
            <p:nvPr/>
          </p:nvSpPr>
          <p:spPr>
            <a:xfrm>
              <a:off x="1818126" y="972712"/>
              <a:ext cx="1311323" cy="31011"/>
            </a:xfrm>
            <a:custGeom>
              <a:avLst/>
              <a:gdLst/>
              <a:ahLst/>
              <a:cxnLst/>
              <a:rect l="l" t="t" r="r" b="b"/>
              <a:pathLst>
                <a:path w="24018" h="568" extrusionOk="0">
                  <a:moveTo>
                    <a:pt x="1" y="1"/>
                  </a:moveTo>
                  <a:lnTo>
                    <a:pt x="1" y="568"/>
                  </a:lnTo>
                  <a:lnTo>
                    <a:pt x="24018" y="568"/>
                  </a:lnTo>
                  <a:lnTo>
                    <a:pt x="24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5"/>
            <p:cNvSpPr/>
            <p:nvPr/>
          </p:nvSpPr>
          <p:spPr>
            <a:xfrm>
              <a:off x="1833697" y="1087291"/>
              <a:ext cx="528316" cy="36268"/>
            </a:xfrm>
            <a:custGeom>
              <a:avLst/>
              <a:gdLst/>
              <a:ahLst/>
              <a:cxnLst/>
              <a:rect l="l" t="t" r="r" b="b"/>
              <a:pathLst>
                <a:path w="8274" h="568" extrusionOk="0">
                  <a:moveTo>
                    <a:pt x="1" y="0"/>
                  </a:moveTo>
                  <a:lnTo>
                    <a:pt x="1" y="567"/>
                  </a:lnTo>
                  <a:lnTo>
                    <a:pt x="8273" y="56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5"/>
            <p:cNvSpPr/>
            <p:nvPr/>
          </p:nvSpPr>
          <p:spPr>
            <a:xfrm>
              <a:off x="1833697" y="1202293"/>
              <a:ext cx="1203492" cy="36268"/>
            </a:xfrm>
            <a:custGeom>
              <a:avLst/>
              <a:gdLst/>
              <a:ahLst/>
              <a:cxnLst/>
              <a:rect l="l" t="t" r="r" b="b"/>
              <a:pathLst>
                <a:path w="18848" h="568" extrusionOk="0">
                  <a:moveTo>
                    <a:pt x="1" y="0"/>
                  </a:moveTo>
                  <a:lnTo>
                    <a:pt x="1" y="568"/>
                  </a:lnTo>
                  <a:lnTo>
                    <a:pt x="18847" y="568"/>
                  </a:lnTo>
                  <a:lnTo>
                    <a:pt x="18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5"/>
            <p:cNvSpPr/>
            <p:nvPr/>
          </p:nvSpPr>
          <p:spPr>
            <a:xfrm>
              <a:off x="1833697" y="1317296"/>
              <a:ext cx="1280179" cy="36268"/>
            </a:xfrm>
            <a:custGeom>
              <a:avLst/>
              <a:gdLst/>
              <a:ahLst/>
              <a:cxnLst/>
              <a:rect l="l" t="t" r="r" b="b"/>
              <a:pathLst>
                <a:path w="20049" h="568" extrusionOk="0">
                  <a:moveTo>
                    <a:pt x="1" y="1"/>
                  </a:moveTo>
                  <a:lnTo>
                    <a:pt x="1" y="568"/>
                  </a:lnTo>
                  <a:lnTo>
                    <a:pt x="20048" y="568"/>
                  </a:lnTo>
                  <a:lnTo>
                    <a:pt x="20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5"/>
            <p:cNvSpPr/>
            <p:nvPr/>
          </p:nvSpPr>
          <p:spPr>
            <a:xfrm>
              <a:off x="1833697" y="1432362"/>
              <a:ext cx="958554" cy="36268"/>
            </a:xfrm>
            <a:custGeom>
              <a:avLst/>
              <a:gdLst/>
              <a:ahLst/>
              <a:cxnLst/>
              <a:rect l="l" t="t" r="r" b="b"/>
              <a:pathLst>
                <a:path w="15012" h="568" extrusionOk="0">
                  <a:moveTo>
                    <a:pt x="1" y="0"/>
                  </a:moveTo>
                  <a:lnTo>
                    <a:pt x="1" y="567"/>
                  </a:lnTo>
                  <a:lnTo>
                    <a:pt x="15011" y="567"/>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5"/>
            <p:cNvSpPr/>
            <p:nvPr/>
          </p:nvSpPr>
          <p:spPr>
            <a:xfrm>
              <a:off x="3220975" y="1688851"/>
              <a:ext cx="1801981" cy="791103"/>
            </a:xfrm>
            <a:custGeom>
              <a:avLst/>
              <a:gdLst/>
              <a:ahLst/>
              <a:cxnLst/>
              <a:rect l="l" t="t" r="r" b="b"/>
              <a:pathLst>
                <a:path w="28221" h="11642" extrusionOk="0">
                  <a:moveTo>
                    <a:pt x="1" y="0"/>
                  </a:moveTo>
                  <a:lnTo>
                    <a:pt x="1" y="11642"/>
                  </a:lnTo>
                  <a:lnTo>
                    <a:pt x="28221" y="11642"/>
                  </a:lnTo>
                  <a:lnTo>
                    <a:pt x="28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5"/>
            <p:cNvSpPr/>
            <p:nvPr/>
          </p:nvSpPr>
          <p:spPr>
            <a:xfrm flipH="1">
              <a:off x="3220967" y="2471769"/>
              <a:ext cx="257002" cy="264220"/>
            </a:xfrm>
            <a:custGeom>
              <a:avLst/>
              <a:gdLst/>
              <a:ahLst/>
              <a:cxnLst/>
              <a:rect l="l" t="t" r="r" b="b"/>
              <a:pathLst>
                <a:path w="4771" h="4905" extrusionOk="0">
                  <a:moveTo>
                    <a:pt x="1" y="1"/>
                  </a:moveTo>
                  <a:lnTo>
                    <a:pt x="4771" y="4904"/>
                  </a:lnTo>
                  <a:lnTo>
                    <a:pt x="47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p:nvPr/>
          </p:nvSpPr>
          <p:spPr>
            <a:xfrm>
              <a:off x="3355204" y="1860127"/>
              <a:ext cx="1126805" cy="36268"/>
            </a:xfrm>
            <a:custGeom>
              <a:avLst/>
              <a:gdLst/>
              <a:ahLst/>
              <a:cxnLst/>
              <a:rect l="l" t="t" r="r" b="b"/>
              <a:pathLst>
                <a:path w="17647" h="568" extrusionOk="0">
                  <a:moveTo>
                    <a:pt x="0" y="0"/>
                  </a:moveTo>
                  <a:lnTo>
                    <a:pt x="0" y="567"/>
                  </a:lnTo>
                  <a:lnTo>
                    <a:pt x="17646" y="567"/>
                  </a:lnTo>
                  <a:lnTo>
                    <a:pt x="176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5"/>
            <p:cNvSpPr/>
            <p:nvPr/>
          </p:nvSpPr>
          <p:spPr>
            <a:xfrm>
              <a:off x="3355204" y="1975129"/>
              <a:ext cx="1435596" cy="36268"/>
            </a:xfrm>
            <a:custGeom>
              <a:avLst/>
              <a:gdLst/>
              <a:ahLst/>
              <a:cxnLst/>
              <a:rect l="l" t="t" r="r" b="b"/>
              <a:pathLst>
                <a:path w="22483" h="568" extrusionOk="0">
                  <a:moveTo>
                    <a:pt x="0" y="0"/>
                  </a:moveTo>
                  <a:lnTo>
                    <a:pt x="0" y="567"/>
                  </a:lnTo>
                  <a:lnTo>
                    <a:pt x="22483" y="567"/>
                  </a:lnTo>
                  <a:lnTo>
                    <a:pt x="22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5"/>
            <p:cNvSpPr/>
            <p:nvPr/>
          </p:nvSpPr>
          <p:spPr>
            <a:xfrm>
              <a:off x="3355204" y="2090132"/>
              <a:ext cx="1043733" cy="36268"/>
            </a:xfrm>
            <a:custGeom>
              <a:avLst/>
              <a:gdLst/>
              <a:ahLst/>
              <a:cxnLst/>
              <a:rect l="l" t="t" r="r" b="b"/>
              <a:pathLst>
                <a:path w="16346" h="568" extrusionOk="0">
                  <a:moveTo>
                    <a:pt x="0" y="1"/>
                  </a:moveTo>
                  <a:lnTo>
                    <a:pt x="0" y="568"/>
                  </a:lnTo>
                  <a:lnTo>
                    <a:pt x="16345" y="568"/>
                  </a:lnTo>
                  <a:lnTo>
                    <a:pt x="16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5"/>
            <p:cNvSpPr/>
            <p:nvPr/>
          </p:nvSpPr>
          <p:spPr>
            <a:xfrm>
              <a:off x="3355204" y="2205134"/>
              <a:ext cx="1312105" cy="36268"/>
            </a:xfrm>
            <a:custGeom>
              <a:avLst/>
              <a:gdLst/>
              <a:ahLst/>
              <a:cxnLst/>
              <a:rect l="l" t="t" r="r" b="b"/>
              <a:pathLst>
                <a:path w="20549" h="568" extrusionOk="0">
                  <a:moveTo>
                    <a:pt x="0" y="1"/>
                  </a:moveTo>
                  <a:lnTo>
                    <a:pt x="0" y="568"/>
                  </a:lnTo>
                  <a:lnTo>
                    <a:pt x="20548" y="568"/>
                  </a:lnTo>
                  <a:lnTo>
                    <a:pt x="2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5"/>
            <p:cNvSpPr/>
            <p:nvPr/>
          </p:nvSpPr>
          <p:spPr>
            <a:xfrm>
              <a:off x="3355204" y="2320200"/>
              <a:ext cx="860540" cy="38375"/>
            </a:xfrm>
            <a:custGeom>
              <a:avLst/>
              <a:gdLst/>
              <a:ahLst/>
              <a:cxnLst/>
              <a:rect l="l" t="t" r="r" b="b"/>
              <a:pathLst>
                <a:path w="13477" h="601" extrusionOk="0">
                  <a:moveTo>
                    <a:pt x="0" y="0"/>
                  </a:moveTo>
                  <a:lnTo>
                    <a:pt x="0" y="601"/>
                  </a:lnTo>
                  <a:lnTo>
                    <a:pt x="13476" y="601"/>
                  </a:lnTo>
                  <a:lnTo>
                    <a:pt x="13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5"/>
            <p:cNvSpPr/>
            <p:nvPr/>
          </p:nvSpPr>
          <p:spPr>
            <a:xfrm>
              <a:off x="2575957" y="269277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5"/>
            <p:cNvSpPr/>
            <p:nvPr/>
          </p:nvSpPr>
          <p:spPr>
            <a:xfrm>
              <a:off x="2533366" y="288874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52"/>
          <p:cNvSpPr txBox="1">
            <a:spLocks noGrp="1"/>
          </p:cNvSpPr>
          <p:nvPr>
            <p:ph type="title"/>
          </p:nvPr>
        </p:nvSpPr>
        <p:spPr>
          <a:xfrm>
            <a:off x="321825" y="694100"/>
            <a:ext cx="2987400" cy="178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900" b="0">
                <a:solidFill>
                  <a:srgbClr val="1B1B1B"/>
                </a:solidFill>
              </a:rPr>
              <a:t>Le parole più usate</a:t>
            </a:r>
            <a:r>
              <a:rPr lang="en">
                <a:solidFill>
                  <a:srgbClr val="1B1B1B"/>
                </a:solidFill>
              </a:rPr>
              <a:t> </a:t>
            </a:r>
            <a:endParaRPr sz="1050">
              <a:highlight>
                <a:srgbClr val="FFFFFF"/>
              </a:highlight>
              <a:latin typeface="Arial"/>
              <a:ea typeface="Arial"/>
              <a:cs typeface="Arial"/>
              <a:sym typeface="Arial"/>
            </a:endParaRPr>
          </a:p>
          <a:p>
            <a:pPr marL="0" lvl="0" indent="0" algn="l" rtl="0">
              <a:lnSpc>
                <a:spcPct val="115000"/>
              </a:lnSpc>
              <a:spcBef>
                <a:spcPts val="1000"/>
              </a:spcBef>
              <a:spcAft>
                <a:spcPts val="1000"/>
              </a:spcAft>
              <a:buNone/>
            </a:pPr>
            <a:r>
              <a:rPr lang="en" b="0">
                <a:solidFill>
                  <a:srgbClr val="666666"/>
                </a:solidFill>
              </a:rPr>
              <a:t>presidential year</a:t>
            </a:r>
            <a:endParaRPr b="0">
              <a:solidFill>
                <a:srgbClr val="666666"/>
              </a:solidFill>
            </a:endParaRPr>
          </a:p>
        </p:txBody>
      </p:sp>
      <p:sp>
        <p:nvSpPr>
          <p:cNvPr id="1397" name="Google Shape;1397;p52"/>
          <p:cNvSpPr txBox="1">
            <a:spLocks noGrp="1"/>
          </p:cNvSpPr>
          <p:nvPr>
            <p:ph type="body" idx="1"/>
          </p:nvPr>
        </p:nvSpPr>
        <p:spPr>
          <a:xfrm>
            <a:off x="321825" y="2753954"/>
            <a:ext cx="2651400" cy="4311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 sz="1600">
                <a:latin typeface="Hind Guntur"/>
                <a:ea typeface="Hind Guntur"/>
                <a:cs typeface="Hind Guntur"/>
                <a:sym typeface="Hind Guntur"/>
              </a:rPr>
              <a:t>2017- 2020</a:t>
            </a:r>
            <a:endParaRPr/>
          </a:p>
        </p:txBody>
      </p:sp>
      <p:cxnSp>
        <p:nvCxnSpPr>
          <p:cNvPr id="1398" name="Google Shape;1398;p52"/>
          <p:cNvCxnSpPr/>
          <p:nvPr/>
        </p:nvCxnSpPr>
        <p:spPr>
          <a:xfrm>
            <a:off x="3389100" y="-2"/>
            <a:ext cx="300" cy="5143500"/>
          </a:xfrm>
          <a:prstGeom prst="straightConnector1">
            <a:avLst/>
          </a:prstGeom>
          <a:noFill/>
          <a:ln w="9525" cap="flat" cmpd="sng">
            <a:solidFill>
              <a:srgbClr val="D9D9D9"/>
            </a:solidFill>
            <a:prstDash val="solid"/>
            <a:round/>
            <a:headEnd type="none" w="sm" len="sm"/>
            <a:tailEnd type="none" w="sm" len="sm"/>
          </a:ln>
        </p:spPr>
      </p:cxnSp>
      <p:pic>
        <p:nvPicPr>
          <p:cNvPr id="1399" name="Google Shape;1399;p52"/>
          <p:cNvPicPr preferRelativeResize="0"/>
          <p:nvPr/>
        </p:nvPicPr>
        <p:blipFill>
          <a:blip r:embed="rId3">
            <a:alphaModFix/>
          </a:blip>
          <a:stretch>
            <a:fillRect/>
          </a:stretch>
        </p:blipFill>
        <p:spPr>
          <a:xfrm>
            <a:off x="3848750" y="152400"/>
            <a:ext cx="4798945" cy="48387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53"/>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Le parole più usate</a:t>
            </a:r>
            <a:r>
              <a:rPr lang="en"/>
              <a:t> - </a:t>
            </a:r>
            <a:r>
              <a:rPr lang="en" sz="2600">
                <a:solidFill>
                  <a:srgbClr val="666666"/>
                </a:solidFill>
              </a:rPr>
              <a:t>presidential year</a:t>
            </a:r>
            <a:endParaRPr>
              <a:solidFill>
                <a:srgbClr val="666666"/>
              </a:solidFill>
            </a:endParaRPr>
          </a:p>
        </p:txBody>
      </p:sp>
      <p:sp>
        <p:nvSpPr>
          <p:cNvPr id="1405" name="Google Shape;1405;p53"/>
          <p:cNvSpPr txBox="1"/>
          <p:nvPr/>
        </p:nvSpPr>
        <p:spPr>
          <a:xfrm>
            <a:off x="299475" y="1504850"/>
            <a:ext cx="5345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Hind Guntur"/>
                <a:ea typeface="Hind Guntur"/>
                <a:cs typeface="Hind Guntur"/>
                <a:sym typeface="Hind Guntur"/>
              </a:rPr>
              <a:t>Parole utilizzate nei tweet dal Gennaio 2017</a:t>
            </a:r>
            <a:endParaRPr sz="1600">
              <a:solidFill>
                <a:schemeClr val="dk1"/>
              </a:solidFill>
              <a:latin typeface="Hind Guntur"/>
              <a:ea typeface="Hind Guntur"/>
              <a:cs typeface="Hind Guntur"/>
              <a:sym typeface="Hind Guntur"/>
            </a:endParaRPr>
          </a:p>
        </p:txBody>
      </p:sp>
      <p:pic>
        <p:nvPicPr>
          <p:cNvPr id="1406" name="Google Shape;1406;p53"/>
          <p:cNvPicPr preferRelativeResize="0"/>
          <p:nvPr/>
        </p:nvPicPr>
        <p:blipFill>
          <a:blip r:embed="rId3">
            <a:alphaModFix/>
          </a:blip>
          <a:stretch>
            <a:fillRect/>
          </a:stretch>
        </p:blipFill>
        <p:spPr>
          <a:xfrm>
            <a:off x="152400" y="2057450"/>
            <a:ext cx="8839201" cy="204686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54"/>
          <p:cNvSpPr txBox="1">
            <a:spLocks noGrp="1"/>
          </p:cNvSpPr>
          <p:nvPr>
            <p:ph type="body" idx="4294967295"/>
          </p:nvPr>
        </p:nvSpPr>
        <p:spPr>
          <a:xfrm>
            <a:off x="660825" y="949200"/>
            <a:ext cx="4348200" cy="258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900" b="1" i="1">
                <a:solidFill>
                  <a:schemeClr val="accent3"/>
                </a:solidFill>
                <a:latin typeface="Hind Guntur"/>
                <a:ea typeface="Hind Guntur"/>
                <a:cs typeface="Hind Guntur"/>
                <a:sym typeface="Hind Guntur"/>
              </a:rPr>
              <a:t>Articoli informativi</a:t>
            </a:r>
            <a:endParaRPr sz="1900" b="1" i="1">
              <a:solidFill>
                <a:schemeClr val="accent3"/>
              </a:solidFill>
              <a:latin typeface="Hind Guntur"/>
              <a:ea typeface="Hind Guntur"/>
              <a:cs typeface="Hind Guntur"/>
              <a:sym typeface="Hind Guntur"/>
            </a:endParaRPr>
          </a:p>
          <a:p>
            <a:pPr marL="457200" lvl="0" indent="-330200" algn="l" rtl="0">
              <a:lnSpc>
                <a:spcPct val="100000"/>
              </a:lnSpc>
              <a:spcBef>
                <a:spcPts val="1000"/>
              </a:spcBef>
              <a:spcAft>
                <a:spcPts val="0"/>
              </a:spcAft>
              <a:buSzPts val="1600"/>
              <a:buFont typeface="Hind Guntur"/>
              <a:buChar char="-"/>
            </a:pPr>
            <a:r>
              <a:rPr lang="en" sz="1600" b="1" i="1" u="sng">
                <a:solidFill>
                  <a:schemeClr val="hlink"/>
                </a:solidFill>
                <a:latin typeface="Hind Guntur"/>
                <a:ea typeface="Hind Guntur"/>
                <a:cs typeface="Hind Guntur"/>
                <a:sym typeface="Hind Guntur"/>
                <a:hlinkClick r:id="rId3"/>
              </a:rPr>
              <a:t>President Trump? I have 2013 on the line for you</a:t>
            </a:r>
            <a:endParaRPr sz="1300">
              <a:latin typeface="Hind Guntur"/>
              <a:ea typeface="Hind Guntur"/>
              <a:cs typeface="Hind Guntur"/>
              <a:sym typeface="Hind Guntur"/>
            </a:endParaRPr>
          </a:p>
          <a:p>
            <a:pPr marL="457200" lvl="0" indent="-298450" algn="l" rtl="0">
              <a:lnSpc>
                <a:spcPct val="100000"/>
              </a:lnSpc>
              <a:spcBef>
                <a:spcPts val="1000"/>
              </a:spcBef>
              <a:spcAft>
                <a:spcPts val="0"/>
              </a:spcAft>
              <a:buSzPts val="1100"/>
              <a:buFont typeface="Hind Guntur"/>
              <a:buChar char="-"/>
            </a:pPr>
            <a:r>
              <a:rPr lang="en" sz="1600" b="1" i="1" u="sng">
                <a:solidFill>
                  <a:schemeClr val="hlink"/>
                </a:solidFill>
                <a:latin typeface="Hind Guntur"/>
                <a:ea typeface="Hind Guntur"/>
                <a:cs typeface="Hind Guntur"/>
                <a:sym typeface="Hind Guntur"/>
                <a:hlinkClick r:id="rId4"/>
              </a:rPr>
              <a:t>Donald Trump vero Tweeter-in-Chief sulla rete</a:t>
            </a:r>
            <a:endParaRPr sz="1600" b="1" i="1" u="sng">
              <a:latin typeface="Hind Guntur"/>
              <a:ea typeface="Hind Guntur"/>
              <a:cs typeface="Hind Guntur"/>
              <a:sym typeface="Hind Guntur"/>
            </a:endParaRPr>
          </a:p>
          <a:p>
            <a:pPr marL="457200" lvl="0" indent="-298450" algn="l" rtl="0">
              <a:lnSpc>
                <a:spcPct val="100000"/>
              </a:lnSpc>
              <a:spcBef>
                <a:spcPts val="1000"/>
              </a:spcBef>
              <a:spcAft>
                <a:spcPts val="0"/>
              </a:spcAft>
              <a:buSzPts val="1100"/>
              <a:buFont typeface="Hind Guntur"/>
              <a:buChar char="-"/>
            </a:pPr>
            <a:r>
              <a:rPr lang="en" sz="1600" b="1" i="1" u="sng">
                <a:solidFill>
                  <a:schemeClr val="hlink"/>
                </a:solidFill>
                <a:latin typeface="Hind Guntur"/>
                <a:ea typeface="Hind Guntur"/>
                <a:cs typeface="Hind Guntur"/>
                <a:sym typeface="Hind Guntur"/>
                <a:hlinkClick r:id="rId5"/>
              </a:rPr>
              <a:t>Fox News-Trump embrace</a:t>
            </a:r>
            <a:endParaRPr sz="1600" b="1" i="1" u="sng">
              <a:latin typeface="Hind Guntur"/>
              <a:ea typeface="Hind Guntur"/>
              <a:cs typeface="Hind Guntur"/>
              <a:sym typeface="Hind Guntur"/>
            </a:endParaRPr>
          </a:p>
          <a:p>
            <a:pPr marL="457200" lvl="0" indent="-330200" algn="l" rtl="0">
              <a:lnSpc>
                <a:spcPct val="100000"/>
              </a:lnSpc>
              <a:spcBef>
                <a:spcPts val="1000"/>
              </a:spcBef>
              <a:spcAft>
                <a:spcPts val="0"/>
              </a:spcAft>
              <a:buSzPts val="1600"/>
              <a:buFont typeface="Hind Guntur"/>
              <a:buChar char="-"/>
            </a:pPr>
            <a:r>
              <a:rPr lang="en" sz="1600" b="1" i="1" u="sng">
                <a:solidFill>
                  <a:schemeClr val="hlink"/>
                </a:solidFill>
                <a:latin typeface="Hind Guntur"/>
                <a:ea typeface="Hind Guntur"/>
                <a:cs typeface="Hind Guntur"/>
                <a:sym typeface="Hind Guntur"/>
                <a:hlinkClick r:id="rId6"/>
              </a:rPr>
              <a:t>Crooked Hillary</a:t>
            </a:r>
            <a:endParaRPr sz="1600" b="1" i="1" u="sng">
              <a:latin typeface="Hind Guntur"/>
              <a:ea typeface="Hind Guntur"/>
              <a:cs typeface="Hind Guntur"/>
              <a:sym typeface="Hind Guntur"/>
            </a:endParaRPr>
          </a:p>
          <a:p>
            <a:pPr marL="0" lvl="0" indent="0" algn="l" rtl="0">
              <a:lnSpc>
                <a:spcPct val="100000"/>
              </a:lnSpc>
              <a:spcBef>
                <a:spcPts val="1000"/>
              </a:spcBef>
              <a:spcAft>
                <a:spcPts val="0"/>
              </a:spcAft>
              <a:buNone/>
            </a:pPr>
            <a:endParaRPr sz="1600" b="1" i="1" u="sng">
              <a:latin typeface="Hind Guntur"/>
              <a:ea typeface="Hind Guntur"/>
              <a:cs typeface="Hind Guntur"/>
              <a:sym typeface="Hind Guntur"/>
            </a:endParaRPr>
          </a:p>
          <a:p>
            <a:pPr marL="457200" lvl="0" indent="0" algn="l" rtl="0">
              <a:lnSpc>
                <a:spcPct val="100000"/>
              </a:lnSpc>
              <a:spcBef>
                <a:spcPts val="1000"/>
              </a:spcBef>
              <a:spcAft>
                <a:spcPts val="1000"/>
              </a:spcAft>
              <a:buNone/>
            </a:pPr>
            <a:endParaRPr sz="1600" b="1" i="1">
              <a:latin typeface="Hind Guntur"/>
              <a:ea typeface="Hind Guntur"/>
              <a:cs typeface="Hind Guntur"/>
              <a:sym typeface="Hind Guntur"/>
            </a:endParaRPr>
          </a:p>
        </p:txBody>
      </p:sp>
      <p:grpSp>
        <p:nvGrpSpPr>
          <p:cNvPr id="1412" name="Google Shape;1412;p54"/>
          <p:cNvGrpSpPr/>
          <p:nvPr/>
        </p:nvGrpSpPr>
        <p:grpSpPr>
          <a:xfrm>
            <a:off x="6186109" y="1799530"/>
            <a:ext cx="2346968" cy="2068471"/>
            <a:chOff x="4188998" y="1633451"/>
            <a:chExt cx="3863321" cy="2736796"/>
          </a:xfrm>
        </p:grpSpPr>
        <p:sp>
          <p:nvSpPr>
            <p:cNvPr id="1413" name="Google Shape;1413;p54"/>
            <p:cNvSpPr/>
            <p:nvPr/>
          </p:nvSpPr>
          <p:spPr>
            <a:xfrm>
              <a:off x="4651956" y="3940682"/>
              <a:ext cx="3400364" cy="429566"/>
            </a:xfrm>
            <a:custGeom>
              <a:avLst/>
              <a:gdLst/>
              <a:ahLst/>
              <a:cxnLst/>
              <a:rect l="l" t="t" r="r" b="b"/>
              <a:pathLst>
                <a:path w="44099" h="5571" extrusionOk="0">
                  <a:moveTo>
                    <a:pt x="1" y="0"/>
                  </a:moveTo>
                  <a:lnTo>
                    <a:pt x="1" y="5571"/>
                  </a:lnTo>
                  <a:lnTo>
                    <a:pt x="44099" y="5571"/>
                  </a:lnTo>
                  <a:lnTo>
                    <a:pt x="4409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5320715" y="3940682"/>
              <a:ext cx="138948" cy="429566"/>
            </a:xfrm>
            <a:custGeom>
              <a:avLst/>
              <a:gdLst/>
              <a:ahLst/>
              <a:cxnLst/>
              <a:rect l="l" t="t" r="r" b="b"/>
              <a:pathLst>
                <a:path w="1802" h="5571" extrusionOk="0">
                  <a:moveTo>
                    <a:pt x="0" y="0"/>
                  </a:moveTo>
                  <a:lnTo>
                    <a:pt x="0" y="5571"/>
                  </a:lnTo>
                  <a:lnTo>
                    <a:pt x="1802" y="5571"/>
                  </a:lnTo>
                  <a:lnTo>
                    <a:pt x="180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7319204" y="3940682"/>
              <a:ext cx="334492" cy="429566"/>
            </a:xfrm>
            <a:custGeom>
              <a:avLst/>
              <a:gdLst/>
              <a:ahLst/>
              <a:cxnLst/>
              <a:rect l="l" t="t" r="r" b="b"/>
              <a:pathLst>
                <a:path w="4338" h="5571" extrusionOk="0">
                  <a:moveTo>
                    <a:pt x="1" y="0"/>
                  </a:moveTo>
                  <a:lnTo>
                    <a:pt x="1" y="5571"/>
                  </a:lnTo>
                  <a:lnTo>
                    <a:pt x="4337" y="5571"/>
                  </a:lnTo>
                  <a:lnTo>
                    <a:pt x="433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4"/>
            <p:cNvSpPr/>
            <p:nvPr/>
          </p:nvSpPr>
          <p:spPr>
            <a:xfrm>
              <a:off x="4651956" y="2132418"/>
              <a:ext cx="3400364" cy="553092"/>
            </a:xfrm>
            <a:custGeom>
              <a:avLst/>
              <a:gdLst/>
              <a:ahLst/>
              <a:cxnLst/>
              <a:rect l="l" t="t" r="r" b="b"/>
              <a:pathLst>
                <a:path w="44099" h="7173" extrusionOk="0">
                  <a:moveTo>
                    <a:pt x="1" y="1"/>
                  </a:moveTo>
                  <a:lnTo>
                    <a:pt x="1" y="7173"/>
                  </a:lnTo>
                  <a:lnTo>
                    <a:pt x="44099" y="7173"/>
                  </a:lnTo>
                  <a:lnTo>
                    <a:pt x="44099"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4"/>
            <p:cNvSpPr/>
            <p:nvPr/>
          </p:nvSpPr>
          <p:spPr>
            <a:xfrm>
              <a:off x="4940032" y="2132418"/>
              <a:ext cx="854043" cy="553092"/>
            </a:xfrm>
            <a:custGeom>
              <a:avLst/>
              <a:gdLst/>
              <a:ahLst/>
              <a:cxnLst/>
              <a:rect l="l" t="t" r="r" b="b"/>
              <a:pathLst>
                <a:path w="11076" h="7173" extrusionOk="0">
                  <a:moveTo>
                    <a:pt x="1" y="1"/>
                  </a:moveTo>
                  <a:lnTo>
                    <a:pt x="1" y="7173"/>
                  </a:lnTo>
                  <a:lnTo>
                    <a:pt x="11075" y="7173"/>
                  </a:lnTo>
                  <a:lnTo>
                    <a:pt x="1107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5099491" y="2209604"/>
              <a:ext cx="532504" cy="97849"/>
            </a:xfrm>
            <a:custGeom>
              <a:avLst/>
              <a:gdLst/>
              <a:ahLst/>
              <a:cxnLst/>
              <a:rect l="l" t="t" r="r" b="b"/>
              <a:pathLst>
                <a:path w="6906" h="1269" extrusionOk="0">
                  <a:moveTo>
                    <a:pt x="1" y="1"/>
                  </a:moveTo>
                  <a:lnTo>
                    <a:pt x="1" y="1268"/>
                  </a:lnTo>
                  <a:lnTo>
                    <a:pt x="6906" y="1268"/>
                  </a:lnTo>
                  <a:lnTo>
                    <a:pt x="6906"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5099491" y="2361352"/>
              <a:ext cx="532504" cy="97849"/>
            </a:xfrm>
            <a:custGeom>
              <a:avLst/>
              <a:gdLst/>
              <a:ahLst/>
              <a:cxnLst/>
              <a:rect l="l" t="t" r="r" b="b"/>
              <a:pathLst>
                <a:path w="6906" h="1269" extrusionOk="0">
                  <a:moveTo>
                    <a:pt x="1" y="1"/>
                  </a:moveTo>
                  <a:lnTo>
                    <a:pt x="1" y="1268"/>
                  </a:lnTo>
                  <a:lnTo>
                    <a:pt x="6906" y="1268"/>
                  </a:lnTo>
                  <a:lnTo>
                    <a:pt x="6906" y="1"/>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5099491" y="2510557"/>
              <a:ext cx="532504" cy="97772"/>
            </a:xfrm>
            <a:custGeom>
              <a:avLst/>
              <a:gdLst/>
              <a:ahLst/>
              <a:cxnLst/>
              <a:rect l="l" t="t" r="r" b="b"/>
              <a:pathLst>
                <a:path w="6906" h="1268" extrusionOk="0">
                  <a:moveTo>
                    <a:pt x="1" y="0"/>
                  </a:moveTo>
                  <a:lnTo>
                    <a:pt x="1" y="1268"/>
                  </a:lnTo>
                  <a:lnTo>
                    <a:pt x="6906" y="1268"/>
                  </a:lnTo>
                  <a:lnTo>
                    <a:pt x="6906" y="0"/>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4335581" y="2685438"/>
              <a:ext cx="3472382" cy="568514"/>
            </a:xfrm>
            <a:custGeom>
              <a:avLst/>
              <a:gdLst/>
              <a:ahLst/>
              <a:cxnLst/>
              <a:rect l="l" t="t" r="r" b="b"/>
              <a:pathLst>
                <a:path w="45033" h="7373" extrusionOk="0">
                  <a:moveTo>
                    <a:pt x="1" y="1"/>
                  </a:moveTo>
                  <a:lnTo>
                    <a:pt x="1" y="7373"/>
                  </a:lnTo>
                  <a:lnTo>
                    <a:pt x="45033" y="7373"/>
                  </a:lnTo>
                  <a:lnTo>
                    <a:pt x="4503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6359824" y="2870652"/>
              <a:ext cx="833455" cy="198089"/>
            </a:xfrm>
            <a:custGeom>
              <a:avLst/>
              <a:gdLst/>
              <a:ahLst/>
              <a:cxnLst/>
              <a:rect l="l" t="t" r="r" b="b"/>
              <a:pathLst>
                <a:path w="10809" h="2569" extrusionOk="0">
                  <a:moveTo>
                    <a:pt x="1" y="0"/>
                  </a:moveTo>
                  <a:lnTo>
                    <a:pt x="1" y="2569"/>
                  </a:lnTo>
                  <a:lnTo>
                    <a:pt x="10808" y="2569"/>
                  </a:lnTo>
                  <a:lnTo>
                    <a:pt x="10808" y="0"/>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4"/>
            <p:cNvSpPr/>
            <p:nvPr/>
          </p:nvSpPr>
          <p:spPr>
            <a:xfrm>
              <a:off x="7355213" y="2860319"/>
              <a:ext cx="257308" cy="220450"/>
            </a:xfrm>
            <a:custGeom>
              <a:avLst/>
              <a:gdLst/>
              <a:ahLst/>
              <a:cxnLst/>
              <a:rect l="l" t="t" r="r" b="b"/>
              <a:pathLst>
                <a:path w="3337" h="2859" extrusionOk="0">
                  <a:moveTo>
                    <a:pt x="1902" y="1"/>
                  </a:moveTo>
                  <a:cubicBezTo>
                    <a:pt x="635" y="1"/>
                    <a:pt x="1" y="1535"/>
                    <a:pt x="902" y="2436"/>
                  </a:cubicBezTo>
                  <a:cubicBezTo>
                    <a:pt x="1194" y="2728"/>
                    <a:pt x="1552" y="2859"/>
                    <a:pt x="1904" y="2859"/>
                  </a:cubicBezTo>
                  <a:cubicBezTo>
                    <a:pt x="2636" y="2859"/>
                    <a:pt x="3337" y="2292"/>
                    <a:pt x="3337" y="1435"/>
                  </a:cubicBezTo>
                  <a:cubicBezTo>
                    <a:pt x="3337" y="635"/>
                    <a:pt x="2703" y="1"/>
                    <a:pt x="1902" y="1"/>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4487330" y="1633451"/>
              <a:ext cx="1754273" cy="499040"/>
            </a:xfrm>
            <a:custGeom>
              <a:avLst/>
              <a:gdLst/>
              <a:ahLst/>
              <a:cxnLst/>
              <a:rect l="l" t="t" r="r" b="b"/>
              <a:pathLst>
                <a:path w="22751" h="6472" extrusionOk="0">
                  <a:moveTo>
                    <a:pt x="1" y="1"/>
                  </a:moveTo>
                  <a:lnTo>
                    <a:pt x="1" y="6472"/>
                  </a:lnTo>
                  <a:lnTo>
                    <a:pt x="22750" y="6472"/>
                  </a:lnTo>
                  <a:lnTo>
                    <a:pt x="2275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6241540" y="1633451"/>
              <a:ext cx="1620491" cy="499040"/>
            </a:xfrm>
            <a:custGeom>
              <a:avLst/>
              <a:gdLst/>
              <a:ahLst/>
              <a:cxnLst/>
              <a:rect l="l" t="t" r="r" b="b"/>
              <a:pathLst>
                <a:path w="21016" h="6472" extrusionOk="0">
                  <a:moveTo>
                    <a:pt x="0" y="1"/>
                  </a:moveTo>
                  <a:lnTo>
                    <a:pt x="0" y="6472"/>
                  </a:lnTo>
                  <a:lnTo>
                    <a:pt x="21015" y="6472"/>
                  </a:lnTo>
                  <a:lnTo>
                    <a:pt x="210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a:off x="4487330" y="1684883"/>
              <a:ext cx="1754273" cy="396178"/>
            </a:xfrm>
            <a:custGeom>
              <a:avLst/>
              <a:gdLst/>
              <a:ahLst/>
              <a:cxnLst/>
              <a:rect l="l" t="t" r="r" b="b"/>
              <a:pathLst>
                <a:path w="22751" h="5138" extrusionOk="0">
                  <a:moveTo>
                    <a:pt x="1" y="1"/>
                  </a:moveTo>
                  <a:lnTo>
                    <a:pt x="1" y="5138"/>
                  </a:lnTo>
                  <a:lnTo>
                    <a:pt x="22750" y="5138"/>
                  </a:lnTo>
                  <a:lnTo>
                    <a:pt x="227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4"/>
            <p:cNvSpPr/>
            <p:nvPr/>
          </p:nvSpPr>
          <p:spPr>
            <a:xfrm>
              <a:off x="4639079" y="1759523"/>
              <a:ext cx="1602525" cy="15499"/>
            </a:xfrm>
            <a:custGeom>
              <a:avLst/>
              <a:gdLst/>
              <a:ahLst/>
              <a:cxnLst/>
              <a:rect l="l" t="t" r="r" b="b"/>
              <a:pathLst>
                <a:path w="20783" h="201" extrusionOk="0">
                  <a:moveTo>
                    <a:pt x="7173" y="0"/>
                  </a:moveTo>
                  <a:cubicBezTo>
                    <a:pt x="4771" y="33"/>
                    <a:pt x="2402" y="67"/>
                    <a:pt x="1" y="100"/>
                  </a:cubicBezTo>
                  <a:cubicBezTo>
                    <a:pt x="2402" y="134"/>
                    <a:pt x="4771" y="167"/>
                    <a:pt x="7173" y="167"/>
                  </a:cubicBezTo>
                  <a:lnTo>
                    <a:pt x="10408" y="200"/>
                  </a:lnTo>
                  <a:lnTo>
                    <a:pt x="17547" y="167"/>
                  </a:lnTo>
                  <a:cubicBezTo>
                    <a:pt x="19948" y="167"/>
                    <a:pt x="18414" y="134"/>
                    <a:pt x="20782" y="100"/>
                  </a:cubicBezTo>
                  <a:cubicBezTo>
                    <a:pt x="18381" y="33"/>
                    <a:pt x="19915" y="0"/>
                    <a:pt x="17547" y="0"/>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4"/>
            <p:cNvSpPr/>
            <p:nvPr/>
          </p:nvSpPr>
          <p:spPr>
            <a:xfrm>
              <a:off x="4639079" y="1836631"/>
              <a:ext cx="1602525" cy="15499"/>
            </a:xfrm>
            <a:custGeom>
              <a:avLst/>
              <a:gdLst/>
              <a:ahLst/>
              <a:cxnLst/>
              <a:rect l="l" t="t" r="r" b="b"/>
              <a:pathLst>
                <a:path w="20783" h="201" extrusionOk="0">
                  <a:moveTo>
                    <a:pt x="10408" y="1"/>
                  </a:moveTo>
                  <a:lnTo>
                    <a:pt x="7173" y="34"/>
                  </a:lnTo>
                  <a:cubicBezTo>
                    <a:pt x="4771" y="34"/>
                    <a:pt x="2402" y="68"/>
                    <a:pt x="1" y="101"/>
                  </a:cubicBezTo>
                  <a:cubicBezTo>
                    <a:pt x="2402" y="134"/>
                    <a:pt x="4771" y="168"/>
                    <a:pt x="7173" y="168"/>
                  </a:cubicBezTo>
                  <a:lnTo>
                    <a:pt x="10408" y="201"/>
                  </a:lnTo>
                  <a:lnTo>
                    <a:pt x="17547" y="168"/>
                  </a:lnTo>
                  <a:cubicBezTo>
                    <a:pt x="19948" y="168"/>
                    <a:pt x="18414" y="134"/>
                    <a:pt x="20782" y="101"/>
                  </a:cubicBezTo>
                  <a:cubicBezTo>
                    <a:pt x="18381" y="68"/>
                    <a:pt x="19915" y="34"/>
                    <a:pt x="17547" y="34"/>
                  </a:cubicBezTo>
                  <a:lnTo>
                    <a:pt x="10408"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4"/>
            <p:cNvSpPr/>
            <p:nvPr/>
          </p:nvSpPr>
          <p:spPr>
            <a:xfrm>
              <a:off x="4639079" y="1913817"/>
              <a:ext cx="1602525" cy="15499"/>
            </a:xfrm>
            <a:custGeom>
              <a:avLst/>
              <a:gdLst/>
              <a:ahLst/>
              <a:cxnLst/>
              <a:rect l="l" t="t" r="r" b="b"/>
              <a:pathLst>
                <a:path w="20783" h="201" extrusionOk="0">
                  <a:moveTo>
                    <a:pt x="10408" y="1"/>
                  </a:moveTo>
                  <a:lnTo>
                    <a:pt x="7173" y="34"/>
                  </a:lnTo>
                  <a:cubicBezTo>
                    <a:pt x="4771" y="34"/>
                    <a:pt x="2402" y="67"/>
                    <a:pt x="1" y="101"/>
                  </a:cubicBezTo>
                  <a:cubicBezTo>
                    <a:pt x="2402" y="134"/>
                    <a:pt x="4771" y="167"/>
                    <a:pt x="7173" y="167"/>
                  </a:cubicBezTo>
                  <a:lnTo>
                    <a:pt x="10408" y="201"/>
                  </a:lnTo>
                  <a:lnTo>
                    <a:pt x="17547" y="167"/>
                  </a:lnTo>
                  <a:cubicBezTo>
                    <a:pt x="19948" y="167"/>
                    <a:pt x="18414" y="134"/>
                    <a:pt x="20782" y="101"/>
                  </a:cubicBezTo>
                  <a:cubicBezTo>
                    <a:pt x="18381" y="67"/>
                    <a:pt x="19915" y="34"/>
                    <a:pt x="17547" y="34"/>
                  </a:cubicBezTo>
                  <a:lnTo>
                    <a:pt x="10408"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4"/>
            <p:cNvSpPr/>
            <p:nvPr/>
          </p:nvSpPr>
          <p:spPr>
            <a:xfrm>
              <a:off x="4639079" y="1991002"/>
              <a:ext cx="1602525" cy="15499"/>
            </a:xfrm>
            <a:custGeom>
              <a:avLst/>
              <a:gdLst/>
              <a:ahLst/>
              <a:cxnLst/>
              <a:rect l="l" t="t" r="r" b="b"/>
              <a:pathLst>
                <a:path w="20783" h="201" extrusionOk="0">
                  <a:moveTo>
                    <a:pt x="10408" y="0"/>
                  </a:moveTo>
                  <a:lnTo>
                    <a:pt x="7173" y="34"/>
                  </a:lnTo>
                  <a:cubicBezTo>
                    <a:pt x="4771" y="67"/>
                    <a:pt x="2402" y="67"/>
                    <a:pt x="1" y="100"/>
                  </a:cubicBezTo>
                  <a:cubicBezTo>
                    <a:pt x="2402" y="167"/>
                    <a:pt x="4771" y="200"/>
                    <a:pt x="7173" y="200"/>
                  </a:cubicBezTo>
                  <a:lnTo>
                    <a:pt x="17547" y="200"/>
                  </a:lnTo>
                  <a:cubicBezTo>
                    <a:pt x="19948" y="167"/>
                    <a:pt x="18414" y="134"/>
                    <a:pt x="20782" y="100"/>
                  </a:cubicBezTo>
                  <a:cubicBezTo>
                    <a:pt x="18381" y="67"/>
                    <a:pt x="19915" y="34"/>
                    <a:pt x="17547" y="34"/>
                  </a:cubicBezTo>
                  <a:lnTo>
                    <a:pt x="10408"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4"/>
            <p:cNvSpPr/>
            <p:nvPr/>
          </p:nvSpPr>
          <p:spPr>
            <a:xfrm>
              <a:off x="6601635" y="1633451"/>
              <a:ext cx="226388" cy="499040"/>
            </a:xfrm>
            <a:custGeom>
              <a:avLst/>
              <a:gdLst/>
              <a:ahLst/>
              <a:cxnLst/>
              <a:rect l="l" t="t" r="r" b="b"/>
              <a:pathLst>
                <a:path w="2936" h="6472" extrusionOk="0">
                  <a:moveTo>
                    <a:pt x="0" y="1"/>
                  </a:moveTo>
                  <a:lnTo>
                    <a:pt x="0" y="6472"/>
                  </a:lnTo>
                  <a:lnTo>
                    <a:pt x="2936" y="6472"/>
                  </a:lnTo>
                  <a:lnTo>
                    <a:pt x="29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4"/>
            <p:cNvSpPr/>
            <p:nvPr/>
          </p:nvSpPr>
          <p:spPr>
            <a:xfrm>
              <a:off x="7625323" y="1633451"/>
              <a:ext cx="154369" cy="499040"/>
            </a:xfrm>
            <a:custGeom>
              <a:avLst/>
              <a:gdLst/>
              <a:ahLst/>
              <a:cxnLst/>
              <a:rect l="l" t="t" r="r" b="b"/>
              <a:pathLst>
                <a:path w="2002" h="6472" extrusionOk="0">
                  <a:moveTo>
                    <a:pt x="0" y="1"/>
                  </a:moveTo>
                  <a:lnTo>
                    <a:pt x="0" y="6472"/>
                  </a:lnTo>
                  <a:lnTo>
                    <a:pt x="2002" y="6472"/>
                  </a:lnTo>
                  <a:lnTo>
                    <a:pt x="200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4"/>
            <p:cNvSpPr/>
            <p:nvPr/>
          </p:nvSpPr>
          <p:spPr>
            <a:xfrm>
              <a:off x="5688521" y="3251335"/>
              <a:ext cx="1975417" cy="689418"/>
            </a:xfrm>
            <a:custGeom>
              <a:avLst/>
              <a:gdLst/>
              <a:ahLst/>
              <a:cxnLst/>
              <a:rect l="l" t="t" r="r" b="b"/>
              <a:pathLst>
                <a:path w="25619" h="8941" extrusionOk="0">
                  <a:moveTo>
                    <a:pt x="0" y="0"/>
                  </a:moveTo>
                  <a:lnTo>
                    <a:pt x="0" y="8940"/>
                  </a:lnTo>
                  <a:lnTo>
                    <a:pt x="25619" y="8940"/>
                  </a:lnTo>
                  <a:lnTo>
                    <a:pt x="25619" y="0"/>
                  </a:lnTo>
                  <a:close/>
                </a:path>
              </a:pathLst>
            </a:custGeom>
            <a:solidFill>
              <a:srgbClr val="19B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4"/>
            <p:cNvSpPr/>
            <p:nvPr/>
          </p:nvSpPr>
          <p:spPr>
            <a:xfrm>
              <a:off x="4188998" y="3251335"/>
              <a:ext cx="1499587" cy="689418"/>
            </a:xfrm>
            <a:custGeom>
              <a:avLst/>
              <a:gdLst/>
              <a:ahLst/>
              <a:cxnLst/>
              <a:rect l="l" t="t" r="r" b="b"/>
              <a:pathLst>
                <a:path w="19448" h="8941" extrusionOk="0">
                  <a:moveTo>
                    <a:pt x="0" y="0"/>
                  </a:moveTo>
                  <a:lnTo>
                    <a:pt x="0" y="8940"/>
                  </a:lnTo>
                  <a:lnTo>
                    <a:pt x="19447" y="8940"/>
                  </a:lnTo>
                  <a:lnTo>
                    <a:pt x="19447" y="0"/>
                  </a:lnTo>
                  <a:close/>
                </a:path>
              </a:pathLst>
            </a:custGeom>
            <a:solidFill>
              <a:srgbClr val="19B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4"/>
            <p:cNvSpPr/>
            <p:nvPr/>
          </p:nvSpPr>
          <p:spPr>
            <a:xfrm>
              <a:off x="5688521" y="3323354"/>
              <a:ext cx="1975417" cy="545381"/>
            </a:xfrm>
            <a:custGeom>
              <a:avLst/>
              <a:gdLst/>
              <a:ahLst/>
              <a:cxnLst/>
              <a:rect l="l" t="t" r="r" b="b"/>
              <a:pathLst>
                <a:path w="25619" h="7073" extrusionOk="0">
                  <a:moveTo>
                    <a:pt x="0" y="0"/>
                  </a:moveTo>
                  <a:lnTo>
                    <a:pt x="0" y="7072"/>
                  </a:lnTo>
                  <a:lnTo>
                    <a:pt x="25619" y="7072"/>
                  </a:lnTo>
                  <a:lnTo>
                    <a:pt x="256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4"/>
            <p:cNvSpPr/>
            <p:nvPr/>
          </p:nvSpPr>
          <p:spPr>
            <a:xfrm>
              <a:off x="5688521" y="3750302"/>
              <a:ext cx="1849423" cy="15499"/>
            </a:xfrm>
            <a:custGeom>
              <a:avLst/>
              <a:gdLst/>
              <a:ahLst/>
              <a:cxnLst/>
              <a:rect l="l" t="t" r="r" b="b"/>
              <a:pathLst>
                <a:path w="23985" h="201" extrusionOk="0">
                  <a:moveTo>
                    <a:pt x="6005" y="1"/>
                  </a:moveTo>
                  <a:cubicBezTo>
                    <a:pt x="4003" y="34"/>
                    <a:pt x="2002" y="34"/>
                    <a:pt x="0" y="101"/>
                  </a:cubicBezTo>
                  <a:cubicBezTo>
                    <a:pt x="2002" y="134"/>
                    <a:pt x="4003" y="167"/>
                    <a:pt x="6005" y="167"/>
                  </a:cubicBezTo>
                  <a:lnTo>
                    <a:pt x="12009" y="201"/>
                  </a:lnTo>
                  <a:lnTo>
                    <a:pt x="17980" y="167"/>
                  </a:lnTo>
                  <a:cubicBezTo>
                    <a:pt x="19981" y="134"/>
                    <a:pt x="21983" y="134"/>
                    <a:pt x="23984" y="101"/>
                  </a:cubicBezTo>
                  <a:cubicBezTo>
                    <a:pt x="21983" y="67"/>
                    <a:pt x="19981" y="34"/>
                    <a:pt x="17980" y="1"/>
                  </a:cubicBez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4"/>
            <p:cNvSpPr/>
            <p:nvPr/>
          </p:nvSpPr>
          <p:spPr>
            <a:xfrm>
              <a:off x="5688521" y="3642273"/>
              <a:ext cx="1849423" cy="15499"/>
            </a:xfrm>
            <a:custGeom>
              <a:avLst/>
              <a:gdLst/>
              <a:ahLst/>
              <a:cxnLst/>
              <a:rect l="l" t="t" r="r" b="b"/>
              <a:pathLst>
                <a:path w="23985" h="201" extrusionOk="0">
                  <a:moveTo>
                    <a:pt x="12009" y="1"/>
                  </a:moveTo>
                  <a:lnTo>
                    <a:pt x="6005" y="34"/>
                  </a:lnTo>
                  <a:cubicBezTo>
                    <a:pt x="4003" y="34"/>
                    <a:pt x="2002" y="67"/>
                    <a:pt x="0" y="101"/>
                  </a:cubicBezTo>
                  <a:cubicBezTo>
                    <a:pt x="2002" y="134"/>
                    <a:pt x="4003" y="167"/>
                    <a:pt x="6005" y="167"/>
                  </a:cubicBezTo>
                  <a:lnTo>
                    <a:pt x="12009" y="201"/>
                  </a:lnTo>
                  <a:lnTo>
                    <a:pt x="17980" y="167"/>
                  </a:lnTo>
                  <a:cubicBezTo>
                    <a:pt x="19981" y="167"/>
                    <a:pt x="21983" y="134"/>
                    <a:pt x="23984" y="101"/>
                  </a:cubicBezTo>
                  <a:cubicBezTo>
                    <a:pt x="21983" y="67"/>
                    <a:pt x="19981" y="34"/>
                    <a:pt x="17980" y="34"/>
                  </a:cubicBezTo>
                  <a:lnTo>
                    <a:pt x="12009"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4"/>
            <p:cNvSpPr/>
            <p:nvPr/>
          </p:nvSpPr>
          <p:spPr>
            <a:xfrm>
              <a:off x="5688521" y="3534245"/>
              <a:ext cx="1849423" cy="15499"/>
            </a:xfrm>
            <a:custGeom>
              <a:avLst/>
              <a:gdLst/>
              <a:ahLst/>
              <a:cxnLst/>
              <a:rect l="l" t="t" r="r" b="b"/>
              <a:pathLst>
                <a:path w="23985" h="201" extrusionOk="0">
                  <a:moveTo>
                    <a:pt x="12009" y="1"/>
                  </a:moveTo>
                  <a:lnTo>
                    <a:pt x="6005" y="34"/>
                  </a:lnTo>
                  <a:cubicBezTo>
                    <a:pt x="4003" y="34"/>
                    <a:pt x="2002" y="67"/>
                    <a:pt x="0" y="101"/>
                  </a:cubicBezTo>
                  <a:cubicBezTo>
                    <a:pt x="2002" y="167"/>
                    <a:pt x="4003" y="201"/>
                    <a:pt x="6005" y="201"/>
                  </a:cubicBezTo>
                  <a:lnTo>
                    <a:pt x="17980" y="201"/>
                  </a:lnTo>
                  <a:cubicBezTo>
                    <a:pt x="19981" y="167"/>
                    <a:pt x="21983" y="167"/>
                    <a:pt x="23984" y="101"/>
                  </a:cubicBezTo>
                  <a:cubicBezTo>
                    <a:pt x="21983" y="67"/>
                    <a:pt x="19981" y="67"/>
                    <a:pt x="17980" y="34"/>
                  </a:cubicBezTo>
                  <a:lnTo>
                    <a:pt x="12009"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4"/>
            <p:cNvSpPr/>
            <p:nvPr/>
          </p:nvSpPr>
          <p:spPr>
            <a:xfrm>
              <a:off x="5688521" y="3428761"/>
              <a:ext cx="1849423" cy="15576"/>
            </a:xfrm>
            <a:custGeom>
              <a:avLst/>
              <a:gdLst/>
              <a:ahLst/>
              <a:cxnLst/>
              <a:rect l="l" t="t" r="r" b="b"/>
              <a:pathLst>
                <a:path w="23985" h="202" extrusionOk="0">
                  <a:moveTo>
                    <a:pt x="12009" y="1"/>
                  </a:moveTo>
                  <a:lnTo>
                    <a:pt x="6005" y="34"/>
                  </a:lnTo>
                  <a:cubicBezTo>
                    <a:pt x="4003" y="34"/>
                    <a:pt x="2002" y="68"/>
                    <a:pt x="0" y="101"/>
                  </a:cubicBezTo>
                  <a:cubicBezTo>
                    <a:pt x="2002" y="134"/>
                    <a:pt x="4003" y="168"/>
                    <a:pt x="6005" y="168"/>
                  </a:cubicBezTo>
                  <a:lnTo>
                    <a:pt x="12009" y="201"/>
                  </a:lnTo>
                  <a:lnTo>
                    <a:pt x="17980" y="168"/>
                  </a:lnTo>
                  <a:cubicBezTo>
                    <a:pt x="19981" y="168"/>
                    <a:pt x="21983" y="134"/>
                    <a:pt x="23984" y="101"/>
                  </a:cubicBezTo>
                  <a:cubicBezTo>
                    <a:pt x="21983" y="68"/>
                    <a:pt x="19981" y="34"/>
                    <a:pt x="17980" y="34"/>
                  </a:cubicBezTo>
                  <a:lnTo>
                    <a:pt x="12009"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4"/>
            <p:cNvSpPr/>
            <p:nvPr/>
          </p:nvSpPr>
          <p:spPr>
            <a:xfrm>
              <a:off x="4428188" y="3251335"/>
              <a:ext cx="280440" cy="689418"/>
            </a:xfrm>
            <a:custGeom>
              <a:avLst/>
              <a:gdLst/>
              <a:ahLst/>
              <a:cxnLst/>
              <a:rect l="l" t="t" r="r" b="b"/>
              <a:pathLst>
                <a:path w="3637" h="8941" extrusionOk="0">
                  <a:moveTo>
                    <a:pt x="0" y="0"/>
                  </a:moveTo>
                  <a:lnTo>
                    <a:pt x="0" y="8940"/>
                  </a:lnTo>
                  <a:lnTo>
                    <a:pt x="3636" y="8940"/>
                  </a:lnTo>
                  <a:lnTo>
                    <a:pt x="363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54"/>
          <p:cNvSpPr/>
          <p:nvPr/>
        </p:nvSpPr>
        <p:spPr>
          <a:xfrm>
            <a:off x="6185999" y="4121754"/>
            <a:ext cx="2649257" cy="128147"/>
          </a:xfrm>
          <a:custGeom>
            <a:avLst/>
            <a:gdLst/>
            <a:ahLst/>
            <a:cxnLst/>
            <a:rect l="l" t="t" r="r" b="b"/>
            <a:pathLst>
              <a:path w="141068" h="21683" extrusionOk="0">
                <a:moveTo>
                  <a:pt x="70517" y="0"/>
                </a:moveTo>
                <a:cubicBezTo>
                  <a:pt x="31556" y="0"/>
                  <a:pt x="0" y="4837"/>
                  <a:pt x="0" y="10841"/>
                </a:cubicBezTo>
                <a:cubicBezTo>
                  <a:pt x="0" y="16845"/>
                  <a:pt x="31556" y="21682"/>
                  <a:pt x="70550" y="21682"/>
                </a:cubicBezTo>
                <a:cubicBezTo>
                  <a:pt x="109512" y="21682"/>
                  <a:pt x="141067" y="16845"/>
                  <a:pt x="141067" y="10841"/>
                </a:cubicBezTo>
                <a:cubicBezTo>
                  <a:pt x="141067" y="4837"/>
                  <a:pt x="109512" y="0"/>
                  <a:pt x="70517"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4"/>
          <p:cNvSpPr txBox="1">
            <a:spLocks noGrp="1"/>
          </p:cNvSpPr>
          <p:nvPr>
            <p:ph type="title"/>
          </p:nvPr>
        </p:nvSpPr>
        <p:spPr>
          <a:xfrm>
            <a:off x="713225" y="545475"/>
            <a:ext cx="7717500" cy="25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Risorse</a:t>
            </a:r>
            <a:endParaRPr sz="2400"/>
          </a:p>
        </p:txBody>
      </p:sp>
      <p:sp>
        <p:nvSpPr>
          <p:cNvPr id="1443" name="Google Shape;1443;p54"/>
          <p:cNvSpPr/>
          <p:nvPr/>
        </p:nvSpPr>
        <p:spPr>
          <a:xfrm>
            <a:off x="277900" y="1439325"/>
            <a:ext cx="315600" cy="45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4" name="Google Shape;1444;p54"/>
          <p:cNvPicPr preferRelativeResize="0"/>
          <p:nvPr/>
        </p:nvPicPr>
        <p:blipFill>
          <a:blip r:embed="rId7">
            <a:alphaModFix/>
          </a:blip>
          <a:stretch>
            <a:fillRect/>
          </a:stretch>
        </p:blipFill>
        <p:spPr>
          <a:xfrm>
            <a:off x="713225" y="3660300"/>
            <a:ext cx="315602" cy="315602"/>
          </a:xfrm>
          <a:prstGeom prst="rect">
            <a:avLst/>
          </a:prstGeom>
          <a:noFill/>
          <a:ln>
            <a:noFill/>
          </a:ln>
        </p:spPr>
      </p:pic>
      <p:sp>
        <p:nvSpPr>
          <p:cNvPr id="1445" name="Google Shape;1445;p54"/>
          <p:cNvSpPr txBox="1"/>
          <p:nvPr/>
        </p:nvSpPr>
        <p:spPr>
          <a:xfrm>
            <a:off x="1152975" y="3618000"/>
            <a:ext cx="417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Cantarell"/>
                <a:ea typeface="Cantarell"/>
                <a:cs typeface="Cantarell"/>
                <a:sym typeface="Cantarell"/>
                <a:hlinkClick r:id="rId8"/>
              </a:rPr>
              <a:t>progetto_visualizzazione_scientifica_2022.git</a:t>
            </a:r>
            <a:r>
              <a:rPr lang="en">
                <a:latin typeface="Cantarell"/>
                <a:ea typeface="Cantarell"/>
                <a:cs typeface="Cantarell"/>
                <a:sym typeface="Cantarell"/>
              </a:rPr>
              <a:t> </a:t>
            </a:r>
            <a:endParaRPr>
              <a:latin typeface="Cantarell"/>
              <a:ea typeface="Cantarell"/>
              <a:cs typeface="Cantarell"/>
              <a:sym typeface="Cantare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9"/>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6"/>
          <p:cNvSpPr txBox="1">
            <a:spLocks noGrp="1"/>
          </p:cNvSpPr>
          <p:nvPr>
            <p:ph type="title"/>
          </p:nvPr>
        </p:nvSpPr>
        <p:spPr>
          <a:xfrm>
            <a:off x="713250" y="357975"/>
            <a:ext cx="7717500" cy="6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i="1"/>
              <a:t>Data Scraping</a:t>
            </a:r>
            <a:endParaRPr sz="1300" i="1"/>
          </a:p>
          <a:p>
            <a:pPr marL="0" lvl="0" indent="0" algn="ctr" rtl="0">
              <a:spcBef>
                <a:spcPts val="0"/>
              </a:spcBef>
              <a:spcAft>
                <a:spcPts val="0"/>
              </a:spcAft>
              <a:buNone/>
            </a:pPr>
            <a:r>
              <a:rPr lang="en" sz="2400"/>
              <a:t>Le 3 fasi</a:t>
            </a:r>
            <a:endParaRPr sz="2400"/>
          </a:p>
        </p:txBody>
      </p:sp>
      <p:sp>
        <p:nvSpPr>
          <p:cNvPr id="624" name="Google Shape;624;p26"/>
          <p:cNvSpPr txBox="1">
            <a:spLocks noGrp="1"/>
          </p:cNvSpPr>
          <p:nvPr>
            <p:ph type="title" idx="2"/>
          </p:nvPr>
        </p:nvSpPr>
        <p:spPr>
          <a:xfrm>
            <a:off x="193988" y="2594100"/>
            <a:ext cx="2713800"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Raccolta Dati</a:t>
            </a:r>
            <a:endParaRPr/>
          </a:p>
        </p:txBody>
      </p:sp>
      <p:sp>
        <p:nvSpPr>
          <p:cNvPr id="625" name="Google Shape;625;p26"/>
          <p:cNvSpPr txBox="1">
            <a:spLocks noGrp="1"/>
          </p:cNvSpPr>
          <p:nvPr>
            <p:ph type="subTitle" idx="1"/>
          </p:nvPr>
        </p:nvSpPr>
        <p:spPr>
          <a:xfrm>
            <a:off x="193988" y="2961800"/>
            <a:ext cx="2713800" cy="114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Il dataset raccoglie i </a:t>
            </a:r>
            <a:r>
              <a:rPr lang="en" b="1"/>
              <a:t>tweet</a:t>
            </a:r>
            <a:r>
              <a:rPr lang="en"/>
              <a:t> dal </a:t>
            </a:r>
            <a:r>
              <a:rPr lang="en" b="1"/>
              <a:t>2009 </a:t>
            </a:r>
            <a:r>
              <a:rPr lang="en"/>
              <a:t>al </a:t>
            </a:r>
            <a:r>
              <a:rPr lang="en" b="1"/>
              <a:t>2020</a:t>
            </a:r>
            <a:endParaRPr b="1"/>
          </a:p>
          <a:p>
            <a:pPr marL="0" lvl="0" indent="0" algn="ctr" rtl="0">
              <a:spcBef>
                <a:spcPts val="1600"/>
              </a:spcBef>
              <a:spcAft>
                <a:spcPts val="0"/>
              </a:spcAft>
              <a:buClr>
                <a:schemeClr val="dk1"/>
              </a:buClr>
              <a:buSzPts val="1100"/>
              <a:buFont typeface="Arial"/>
              <a:buNone/>
            </a:pPr>
            <a:r>
              <a:rPr lang="en" b="1" i="1" u="sng">
                <a:solidFill>
                  <a:srgbClr val="000000"/>
                </a:solidFill>
              </a:rPr>
              <a:t>Perchè?</a:t>
            </a:r>
            <a:endParaRPr b="1" i="1" u="sng">
              <a:solidFill>
                <a:srgbClr val="000000"/>
              </a:solidFill>
            </a:endParaRPr>
          </a:p>
          <a:p>
            <a:pPr marL="0" lvl="0" indent="0" algn="l" rtl="0">
              <a:spcBef>
                <a:spcPts val="1600"/>
              </a:spcBef>
              <a:spcAft>
                <a:spcPts val="1600"/>
              </a:spcAft>
              <a:buClr>
                <a:schemeClr val="dk1"/>
              </a:buClr>
              <a:buSzPts val="1100"/>
              <a:buFont typeface="Arial"/>
              <a:buNone/>
            </a:pPr>
            <a:endParaRPr b="1" i="1"/>
          </a:p>
        </p:txBody>
      </p:sp>
      <p:sp>
        <p:nvSpPr>
          <p:cNvPr id="626" name="Google Shape;626;p26"/>
          <p:cNvSpPr txBox="1">
            <a:spLocks noGrp="1"/>
          </p:cNvSpPr>
          <p:nvPr>
            <p:ph type="title" idx="2"/>
          </p:nvPr>
        </p:nvSpPr>
        <p:spPr>
          <a:xfrm>
            <a:off x="3215088" y="2594100"/>
            <a:ext cx="2713800"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Lettura del CSV</a:t>
            </a:r>
            <a:endParaRPr sz="1900"/>
          </a:p>
        </p:txBody>
      </p:sp>
      <p:sp>
        <p:nvSpPr>
          <p:cNvPr id="627" name="Google Shape;627;p26"/>
          <p:cNvSpPr txBox="1">
            <a:spLocks noGrp="1"/>
          </p:cNvSpPr>
          <p:nvPr>
            <p:ph type="title" idx="2"/>
          </p:nvPr>
        </p:nvSpPr>
        <p:spPr>
          <a:xfrm>
            <a:off x="6054738" y="2594100"/>
            <a:ext cx="2713800"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Processing</a:t>
            </a:r>
            <a:endParaRPr sz="1900" i="1"/>
          </a:p>
        </p:txBody>
      </p:sp>
      <p:sp>
        <p:nvSpPr>
          <p:cNvPr id="628" name="Google Shape;628;p26"/>
          <p:cNvSpPr txBox="1">
            <a:spLocks noGrp="1"/>
          </p:cNvSpPr>
          <p:nvPr>
            <p:ph type="subTitle" idx="1"/>
          </p:nvPr>
        </p:nvSpPr>
        <p:spPr>
          <a:xfrm>
            <a:off x="5928900" y="2961800"/>
            <a:ext cx="2965500" cy="201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Estrazione delle informazioni più importanti</a:t>
            </a:r>
            <a:endParaRPr/>
          </a:p>
          <a:p>
            <a:pPr marL="0" lvl="0" indent="0" algn="ctr" rtl="0">
              <a:spcBef>
                <a:spcPts val="1600"/>
              </a:spcBef>
              <a:spcAft>
                <a:spcPts val="1600"/>
              </a:spcAft>
              <a:buClr>
                <a:schemeClr val="dk1"/>
              </a:buClr>
              <a:buSzPts val="1100"/>
              <a:buFont typeface="Arial"/>
              <a:buNone/>
            </a:pPr>
            <a:r>
              <a:rPr lang="en"/>
              <a:t>Rimozione delle informazioni superflue → </a:t>
            </a:r>
            <a:r>
              <a:rPr lang="en" b="1"/>
              <a:t>pulizia del dato</a:t>
            </a:r>
            <a:endParaRPr b="1"/>
          </a:p>
        </p:txBody>
      </p:sp>
      <p:sp>
        <p:nvSpPr>
          <p:cNvPr id="629" name="Google Shape;629;p26"/>
          <p:cNvSpPr/>
          <p:nvPr/>
        </p:nvSpPr>
        <p:spPr>
          <a:xfrm>
            <a:off x="1268999" y="1887078"/>
            <a:ext cx="588288" cy="50573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p:cNvSpPr/>
          <p:nvPr/>
        </p:nvSpPr>
        <p:spPr>
          <a:xfrm>
            <a:off x="4277824" y="1887078"/>
            <a:ext cx="588288" cy="50573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1D9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7117499" y="1887078"/>
            <a:ext cx="588288" cy="50573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27"/>
          <p:cNvSpPr txBox="1">
            <a:spLocks noGrp="1"/>
          </p:cNvSpPr>
          <p:nvPr>
            <p:ph type="title" idx="4294967295"/>
          </p:nvPr>
        </p:nvSpPr>
        <p:spPr>
          <a:xfrm>
            <a:off x="713250" y="217925"/>
            <a:ext cx="7717500" cy="6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i="1"/>
              <a:t>Data Scraping</a:t>
            </a:r>
            <a:endParaRPr sz="1300" i="1"/>
          </a:p>
          <a:p>
            <a:pPr marL="0" lvl="0" indent="0" algn="ctr" rtl="0">
              <a:spcBef>
                <a:spcPts val="0"/>
              </a:spcBef>
              <a:spcAft>
                <a:spcPts val="0"/>
              </a:spcAft>
              <a:buNone/>
            </a:pPr>
            <a:r>
              <a:rPr lang="en" sz="2400"/>
              <a:t>Le 3 fasi</a:t>
            </a:r>
            <a:endParaRPr sz="2400"/>
          </a:p>
        </p:txBody>
      </p:sp>
      <p:sp>
        <p:nvSpPr>
          <p:cNvPr id="637" name="Google Shape;637;p27"/>
          <p:cNvSpPr txBox="1">
            <a:spLocks noGrp="1"/>
          </p:cNvSpPr>
          <p:nvPr>
            <p:ph type="title"/>
          </p:nvPr>
        </p:nvSpPr>
        <p:spPr>
          <a:xfrm>
            <a:off x="904963" y="1056475"/>
            <a:ext cx="2713800" cy="35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Raccolta Dati</a:t>
            </a:r>
            <a:endParaRPr/>
          </a:p>
        </p:txBody>
      </p:sp>
      <p:sp>
        <p:nvSpPr>
          <p:cNvPr id="638" name="Google Shape;638;p27"/>
          <p:cNvSpPr/>
          <p:nvPr/>
        </p:nvSpPr>
        <p:spPr>
          <a:xfrm>
            <a:off x="202574" y="981828"/>
            <a:ext cx="588288" cy="50573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9" name="Google Shape;639;p27"/>
          <p:cNvPicPr preferRelativeResize="0"/>
          <p:nvPr/>
        </p:nvPicPr>
        <p:blipFill>
          <a:blip r:embed="rId3">
            <a:alphaModFix/>
          </a:blip>
          <a:stretch>
            <a:fillRect/>
          </a:stretch>
        </p:blipFill>
        <p:spPr>
          <a:xfrm>
            <a:off x="202575" y="1742950"/>
            <a:ext cx="3781125" cy="2988673"/>
          </a:xfrm>
          <a:prstGeom prst="rect">
            <a:avLst/>
          </a:prstGeom>
          <a:noFill/>
          <a:ln>
            <a:noFill/>
          </a:ln>
        </p:spPr>
      </p:pic>
      <p:sp>
        <p:nvSpPr>
          <p:cNvPr id="640" name="Google Shape;640;p27"/>
          <p:cNvSpPr txBox="1">
            <a:spLocks noGrp="1"/>
          </p:cNvSpPr>
          <p:nvPr>
            <p:ph type="subTitle" idx="4294967295"/>
          </p:nvPr>
        </p:nvSpPr>
        <p:spPr>
          <a:xfrm>
            <a:off x="6198450" y="2079738"/>
            <a:ext cx="1666200" cy="39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Hind Guntur"/>
                <a:ea typeface="Hind Guntur"/>
                <a:cs typeface="Hind Guntur"/>
                <a:sym typeface="Hind Guntur"/>
              </a:rPr>
              <a:t>Tweet prodotti</a:t>
            </a:r>
            <a:endParaRPr>
              <a:latin typeface="Hind Guntur"/>
              <a:ea typeface="Hind Guntur"/>
              <a:cs typeface="Hind Guntur"/>
              <a:sym typeface="Hind Guntur"/>
            </a:endParaRPr>
          </a:p>
        </p:txBody>
      </p:sp>
      <p:sp>
        <p:nvSpPr>
          <p:cNvPr id="641" name="Google Shape;641;p27"/>
          <p:cNvSpPr txBox="1">
            <a:spLocks noGrp="1"/>
          </p:cNvSpPr>
          <p:nvPr>
            <p:ph type="subTitle" idx="4294967295"/>
          </p:nvPr>
        </p:nvSpPr>
        <p:spPr>
          <a:xfrm>
            <a:off x="5632350" y="3194388"/>
            <a:ext cx="2798400" cy="39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Hind Guntur"/>
                <a:ea typeface="Hind Guntur"/>
                <a:cs typeface="Hind Guntur"/>
                <a:sym typeface="Hind Guntur"/>
              </a:rPr>
              <a:t>Anni di utilizzo di Twitter</a:t>
            </a:r>
            <a:endParaRPr>
              <a:latin typeface="Hind Guntur"/>
              <a:ea typeface="Hind Guntur"/>
              <a:cs typeface="Hind Guntur"/>
              <a:sym typeface="Hind Guntur"/>
            </a:endParaRPr>
          </a:p>
        </p:txBody>
      </p:sp>
      <p:sp>
        <p:nvSpPr>
          <p:cNvPr id="642" name="Google Shape;642;p27"/>
          <p:cNvSpPr txBox="1">
            <a:spLocks noGrp="1"/>
          </p:cNvSpPr>
          <p:nvPr>
            <p:ph type="subTitle" idx="4294967295"/>
          </p:nvPr>
        </p:nvSpPr>
        <p:spPr>
          <a:xfrm>
            <a:off x="5894250" y="4432263"/>
            <a:ext cx="2274600" cy="39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Hind Guntur"/>
                <a:ea typeface="Hind Guntur"/>
                <a:cs typeface="Hind Guntur"/>
                <a:sym typeface="Hind Guntur"/>
              </a:rPr>
              <a:t>Follower fino al 2020</a:t>
            </a:r>
            <a:endParaRPr>
              <a:latin typeface="Hind Guntur"/>
              <a:ea typeface="Hind Guntur"/>
              <a:cs typeface="Hind Guntur"/>
              <a:sym typeface="Hind Guntur"/>
            </a:endParaRPr>
          </a:p>
        </p:txBody>
      </p:sp>
      <p:sp>
        <p:nvSpPr>
          <p:cNvPr id="643" name="Google Shape;643;p27"/>
          <p:cNvSpPr txBox="1">
            <a:spLocks noGrp="1"/>
          </p:cNvSpPr>
          <p:nvPr>
            <p:ph type="title" idx="4294967295"/>
          </p:nvPr>
        </p:nvSpPr>
        <p:spPr>
          <a:xfrm>
            <a:off x="6366600" y="1572138"/>
            <a:ext cx="1329900" cy="50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41 121</a:t>
            </a:r>
            <a:endParaRPr/>
          </a:p>
        </p:txBody>
      </p:sp>
      <p:sp>
        <p:nvSpPr>
          <p:cNvPr id="644" name="Google Shape;644;p27"/>
          <p:cNvSpPr txBox="1">
            <a:spLocks noGrp="1"/>
          </p:cNvSpPr>
          <p:nvPr>
            <p:ph type="title" idx="4294967295"/>
          </p:nvPr>
        </p:nvSpPr>
        <p:spPr>
          <a:xfrm>
            <a:off x="6198450" y="2742138"/>
            <a:ext cx="1666200" cy="50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 anni</a:t>
            </a:r>
            <a:endParaRPr/>
          </a:p>
        </p:txBody>
      </p:sp>
      <p:sp>
        <p:nvSpPr>
          <p:cNvPr id="645" name="Google Shape;645;p27"/>
          <p:cNvSpPr txBox="1">
            <a:spLocks noGrp="1"/>
          </p:cNvSpPr>
          <p:nvPr>
            <p:ph type="title" idx="4294967295"/>
          </p:nvPr>
        </p:nvSpPr>
        <p:spPr>
          <a:xfrm>
            <a:off x="6261300" y="3924663"/>
            <a:ext cx="1540500" cy="50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88.7 M</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28"/>
          <p:cNvSpPr/>
          <p:nvPr/>
        </p:nvSpPr>
        <p:spPr>
          <a:xfrm>
            <a:off x="562475" y="403825"/>
            <a:ext cx="879900" cy="106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txBox="1">
            <a:spLocks noGrp="1"/>
          </p:cNvSpPr>
          <p:nvPr>
            <p:ph type="title"/>
          </p:nvPr>
        </p:nvSpPr>
        <p:spPr>
          <a:xfrm>
            <a:off x="2502300" y="357975"/>
            <a:ext cx="4139400" cy="6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i="1"/>
              <a:t>Data Scraping</a:t>
            </a:r>
            <a:endParaRPr sz="1300" i="1"/>
          </a:p>
          <a:p>
            <a:pPr marL="0" lvl="0" indent="0" algn="ctr" rtl="0">
              <a:spcBef>
                <a:spcPts val="0"/>
              </a:spcBef>
              <a:spcAft>
                <a:spcPts val="0"/>
              </a:spcAft>
              <a:buNone/>
            </a:pPr>
            <a:r>
              <a:rPr lang="en" sz="2400"/>
              <a:t>Le 3 fasi</a:t>
            </a:r>
            <a:endParaRPr sz="2400"/>
          </a:p>
        </p:txBody>
      </p:sp>
      <p:sp>
        <p:nvSpPr>
          <p:cNvPr id="652" name="Google Shape;652;p28"/>
          <p:cNvSpPr txBox="1">
            <a:spLocks noGrp="1"/>
          </p:cNvSpPr>
          <p:nvPr>
            <p:ph type="title" idx="2"/>
          </p:nvPr>
        </p:nvSpPr>
        <p:spPr>
          <a:xfrm>
            <a:off x="209363" y="857650"/>
            <a:ext cx="2713800"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a:t>Processing</a:t>
            </a:r>
            <a:endParaRPr sz="1900" i="1"/>
          </a:p>
        </p:txBody>
      </p:sp>
      <p:sp>
        <p:nvSpPr>
          <p:cNvPr id="653" name="Google Shape;653;p28"/>
          <p:cNvSpPr/>
          <p:nvPr/>
        </p:nvSpPr>
        <p:spPr>
          <a:xfrm>
            <a:off x="269275" y="857650"/>
            <a:ext cx="443965" cy="3564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4" name="Google Shape;654;p28"/>
          <p:cNvPicPr preferRelativeResize="0"/>
          <p:nvPr/>
        </p:nvPicPr>
        <p:blipFill>
          <a:blip r:embed="rId3">
            <a:alphaModFix/>
          </a:blip>
          <a:stretch>
            <a:fillRect/>
          </a:stretch>
        </p:blipFill>
        <p:spPr>
          <a:xfrm>
            <a:off x="533075" y="1304300"/>
            <a:ext cx="8077849" cy="1843750"/>
          </a:xfrm>
          <a:prstGeom prst="rect">
            <a:avLst/>
          </a:prstGeom>
          <a:noFill/>
          <a:ln>
            <a:noFill/>
          </a:ln>
        </p:spPr>
      </p:pic>
      <p:pic>
        <p:nvPicPr>
          <p:cNvPr id="655" name="Google Shape;655;p28"/>
          <p:cNvPicPr preferRelativeResize="0"/>
          <p:nvPr/>
        </p:nvPicPr>
        <p:blipFill>
          <a:blip r:embed="rId4">
            <a:alphaModFix/>
          </a:blip>
          <a:stretch>
            <a:fillRect/>
          </a:stretch>
        </p:blipFill>
        <p:spPr>
          <a:xfrm>
            <a:off x="547775" y="3298175"/>
            <a:ext cx="8048448" cy="1497682"/>
          </a:xfrm>
          <a:prstGeom prst="rect">
            <a:avLst/>
          </a:prstGeom>
          <a:noFill/>
          <a:ln>
            <a:noFill/>
          </a:ln>
        </p:spPr>
      </p:pic>
      <p:sp>
        <p:nvSpPr>
          <p:cNvPr id="656" name="Google Shape;656;p28"/>
          <p:cNvSpPr txBox="1"/>
          <p:nvPr/>
        </p:nvSpPr>
        <p:spPr>
          <a:xfrm rot="-5400000">
            <a:off x="-1340275" y="2910775"/>
            <a:ext cx="3346500" cy="400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i="1">
                <a:latin typeface="Cantarell"/>
                <a:ea typeface="Cantarell"/>
                <a:cs typeface="Cantarell"/>
                <a:sym typeface="Cantarell"/>
              </a:rPr>
              <a:t>      Dopo                            Prima</a:t>
            </a:r>
            <a:endParaRPr i="1">
              <a:latin typeface="Cantarell"/>
              <a:ea typeface="Cantarell"/>
              <a:cs typeface="Cantarell"/>
              <a:sym typeface="Cantare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29"/>
          <p:cNvSpPr txBox="1">
            <a:spLocks noGrp="1"/>
          </p:cNvSpPr>
          <p:nvPr>
            <p:ph type="title"/>
          </p:nvPr>
        </p:nvSpPr>
        <p:spPr>
          <a:xfrm>
            <a:off x="5406675" y="2105375"/>
            <a:ext cx="3024300" cy="1189800"/>
          </a:xfrm>
          <a:prstGeom prst="rect">
            <a:avLst/>
          </a:prstGeom>
        </p:spPr>
        <p:txBody>
          <a:bodyPr spcFirstLastPara="1" wrap="square" lIns="91425" tIns="91425" rIns="91425" bIns="0" anchor="b" anchorCtr="0">
            <a:noAutofit/>
          </a:bodyPr>
          <a:lstStyle/>
          <a:p>
            <a:pPr marL="0" lvl="0" indent="0" algn="r" rtl="0">
              <a:spcBef>
                <a:spcPts val="0"/>
              </a:spcBef>
              <a:spcAft>
                <a:spcPts val="0"/>
              </a:spcAft>
              <a:buClr>
                <a:schemeClr val="dk1"/>
              </a:buClr>
              <a:buSzPts val="1100"/>
              <a:buFont typeface="Arial"/>
              <a:buNone/>
            </a:pPr>
            <a:r>
              <a:rPr lang="en"/>
              <a:t>Analisi</a:t>
            </a:r>
            <a:endParaRPr/>
          </a:p>
          <a:p>
            <a:pPr marL="0" lvl="0" indent="0" algn="r" rtl="0">
              <a:spcBef>
                <a:spcPts val="0"/>
              </a:spcBef>
              <a:spcAft>
                <a:spcPts val="0"/>
              </a:spcAft>
              <a:buClr>
                <a:schemeClr val="dk1"/>
              </a:buClr>
              <a:buSzPts val="1100"/>
              <a:buFont typeface="Arial"/>
              <a:buNone/>
            </a:pPr>
            <a:r>
              <a:rPr lang="en"/>
              <a:t>dei dati</a:t>
            </a:r>
            <a:endParaRPr/>
          </a:p>
        </p:txBody>
      </p:sp>
      <p:sp>
        <p:nvSpPr>
          <p:cNvPr id="662" name="Google Shape;662;p29"/>
          <p:cNvSpPr txBox="1">
            <a:spLocks noGrp="1"/>
          </p:cNvSpPr>
          <p:nvPr>
            <p:ph type="title" idx="2"/>
          </p:nvPr>
        </p:nvSpPr>
        <p:spPr>
          <a:xfrm>
            <a:off x="7218863" y="958638"/>
            <a:ext cx="1043700" cy="7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63" name="Google Shape;663;p29"/>
          <p:cNvSpPr/>
          <p:nvPr/>
        </p:nvSpPr>
        <p:spPr>
          <a:xfrm>
            <a:off x="888094" y="440948"/>
            <a:ext cx="1306351" cy="1306351"/>
          </a:xfrm>
          <a:custGeom>
            <a:avLst/>
            <a:gdLst/>
            <a:ahLst/>
            <a:cxnLst/>
            <a:rect l="l" t="t" r="r" b="b"/>
            <a:pathLst>
              <a:path w="55307" h="55307" extrusionOk="0">
                <a:moveTo>
                  <a:pt x="26986" y="0"/>
                </a:moveTo>
                <a:cubicBezTo>
                  <a:pt x="26552" y="0"/>
                  <a:pt x="26152" y="34"/>
                  <a:pt x="25719" y="67"/>
                </a:cubicBezTo>
                <a:lnTo>
                  <a:pt x="25752" y="467"/>
                </a:lnTo>
                <a:cubicBezTo>
                  <a:pt x="26152" y="434"/>
                  <a:pt x="26586" y="434"/>
                  <a:pt x="26986" y="434"/>
                </a:cubicBezTo>
                <a:lnTo>
                  <a:pt x="26986" y="0"/>
                </a:lnTo>
                <a:close/>
                <a:moveTo>
                  <a:pt x="28220" y="0"/>
                </a:moveTo>
                <a:lnTo>
                  <a:pt x="28220" y="434"/>
                </a:lnTo>
                <a:cubicBezTo>
                  <a:pt x="28621" y="434"/>
                  <a:pt x="29054" y="467"/>
                  <a:pt x="29455" y="467"/>
                </a:cubicBezTo>
                <a:lnTo>
                  <a:pt x="29455" y="67"/>
                </a:lnTo>
                <a:cubicBezTo>
                  <a:pt x="29054" y="34"/>
                  <a:pt x="28621" y="0"/>
                  <a:pt x="28220" y="0"/>
                </a:cubicBezTo>
                <a:close/>
                <a:moveTo>
                  <a:pt x="24484" y="167"/>
                </a:moveTo>
                <a:cubicBezTo>
                  <a:pt x="24051" y="201"/>
                  <a:pt x="23650" y="267"/>
                  <a:pt x="23217" y="334"/>
                </a:cubicBezTo>
                <a:lnTo>
                  <a:pt x="23283" y="734"/>
                </a:lnTo>
                <a:cubicBezTo>
                  <a:pt x="23684" y="668"/>
                  <a:pt x="24117" y="634"/>
                  <a:pt x="24518" y="567"/>
                </a:cubicBezTo>
                <a:lnTo>
                  <a:pt x="24484" y="167"/>
                </a:lnTo>
                <a:close/>
                <a:moveTo>
                  <a:pt x="30755" y="167"/>
                </a:moveTo>
                <a:lnTo>
                  <a:pt x="30689" y="567"/>
                </a:lnTo>
                <a:cubicBezTo>
                  <a:pt x="31089" y="634"/>
                  <a:pt x="31523" y="668"/>
                  <a:pt x="31923" y="734"/>
                </a:cubicBezTo>
                <a:lnTo>
                  <a:pt x="31990" y="334"/>
                </a:lnTo>
                <a:cubicBezTo>
                  <a:pt x="31589" y="267"/>
                  <a:pt x="31156" y="201"/>
                  <a:pt x="30755" y="167"/>
                </a:cubicBezTo>
                <a:close/>
                <a:moveTo>
                  <a:pt x="33224" y="534"/>
                </a:moveTo>
                <a:lnTo>
                  <a:pt x="33157" y="968"/>
                </a:lnTo>
                <a:cubicBezTo>
                  <a:pt x="33557" y="1034"/>
                  <a:pt x="33958" y="1135"/>
                  <a:pt x="34358" y="1235"/>
                </a:cubicBezTo>
                <a:lnTo>
                  <a:pt x="34458" y="801"/>
                </a:lnTo>
                <a:cubicBezTo>
                  <a:pt x="34058" y="701"/>
                  <a:pt x="33658" y="634"/>
                  <a:pt x="33224" y="534"/>
                </a:cubicBezTo>
                <a:close/>
                <a:moveTo>
                  <a:pt x="21983" y="567"/>
                </a:moveTo>
                <a:cubicBezTo>
                  <a:pt x="21582" y="634"/>
                  <a:pt x="21182" y="734"/>
                  <a:pt x="20748" y="834"/>
                </a:cubicBezTo>
                <a:lnTo>
                  <a:pt x="20848" y="1268"/>
                </a:lnTo>
                <a:cubicBezTo>
                  <a:pt x="21249" y="1168"/>
                  <a:pt x="21682" y="1068"/>
                  <a:pt x="22083" y="968"/>
                </a:cubicBezTo>
                <a:lnTo>
                  <a:pt x="21983" y="567"/>
                </a:lnTo>
                <a:close/>
                <a:moveTo>
                  <a:pt x="35692" y="1135"/>
                </a:moveTo>
                <a:lnTo>
                  <a:pt x="35559" y="1568"/>
                </a:lnTo>
                <a:cubicBezTo>
                  <a:pt x="35959" y="1668"/>
                  <a:pt x="36359" y="1802"/>
                  <a:pt x="36726" y="1935"/>
                </a:cubicBezTo>
                <a:lnTo>
                  <a:pt x="36893" y="1535"/>
                </a:lnTo>
                <a:cubicBezTo>
                  <a:pt x="36493" y="1401"/>
                  <a:pt x="36093" y="1268"/>
                  <a:pt x="35692" y="1135"/>
                </a:cubicBezTo>
                <a:close/>
                <a:moveTo>
                  <a:pt x="19547" y="1168"/>
                </a:moveTo>
                <a:cubicBezTo>
                  <a:pt x="19147" y="1301"/>
                  <a:pt x="18747" y="1435"/>
                  <a:pt x="18347" y="1602"/>
                </a:cubicBezTo>
                <a:lnTo>
                  <a:pt x="18480" y="1968"/>
                </a:lnTo>
                <a:cubicBezTo>
                  <a:pt x="18880" y="1835"/>
                  <a:pt x="19281" y="1702"/>
                  <a:pt x="19681" y="1602"/>
                </a:cubicBezTo>
                <a:lnTo>
                  <a:pt x="19547" y="1168"/>
                </a:lnTo>
                <a:close/>
                <a:moveTo>
                  <a:pt x="38061" y="2002"/>
                </a:moveTo>
                <a:lnTo>
                  <a:pt x="37894" y="2402"/>
                </a:lnTo>
                <a:cubicBezTo>
                  <a:pt x="38294" y="2536"/>
                  <a:pt x="38661" y="2702"/>
                  <a:pt x="39028" y="2869"/>
                </a:cubicBezTo>
                <a:lnTo>
                  <a:pt x="39195" y="2502"/>
                </a:lnTo>
                <a:cubicBezTo>
                  <a:pt x="38828" y="2335"/>
                  <a:pt x="38428" y="2169"/>
                  <a:pt x="38061" y="2002"/>
                </a:cubicBezTo>
                <a:close/>
                <a:moveTo>
                  <a:pt x="17179" y="2035"/>
                </a:moveTo>
                <a:cubicBezTo>
                  <a:pt x="16779" y="2202"/>
                  <a:pt x="16412" y="2369"/>
                  <a:pt x="16012" y="2536"/>
                </a:cubicBezTo>
                <a:lnTo>
                  <a:pt x="16212" y="2936"/>
                </a:lnTo>
                <a:cubicBezTo>
                  <a:pt x="16579" y="2736"/>
                  <a:pt x="16946" y="2569"/>
                  <a:pt x="17346" y="2435"/>
                </a:cubicBezTo>
                <a:lnTo>
                  <a:pt x="17179" y="2035"/>
                </a:lnTo>
                <a:close/>
                <a:moveTo>
                  <a:pt x="40362" y="3069"/>
                </a:moveTo>
                <a:lnTo>
                  <a:pt x="40162" y="3436"/>
                </a:lnTo>
                <a:cubicBezTo>
                  <a:pt x="40529" y="3636"/>
                  <a:pt x="40896" y="3836"/>
                  <a:pt x="41263" y="4037"/>
                </a:cubicBezTo>
                <a:lnTo>
                  <a:pt x="41463" y="3670"/>
                </a:lnTo>
                <a:cubicBezTo>
                  <a:pt x="41096" y="3470"/>
                  <a:pt x="40729" y="3269"/>
                  <a:pt x="40362" y="3069"/>
                </a:cubicBezTo>
                <a:close/>
                <a:moveTo>
                  <a:pt x="14911" y="3103"/>
                </a:moveTo>
                <a:cubicBezTo>
                  <a:pt x="14544" y="3303"/>
                  <a:pt x="14177" y="3503"/>
                  <a:pt x="13810" y="3703"/>
                </a:cubicBezTo>
                <a:lnTo>
                  <a:pt x="14010" y="4070"/>
                </a:lnTo>
                <a:cubicBezTo>
                  <a:pt x="14377" y="3870"/>
                  <a:pt x="14711" y="3670"/>
                  <a:pt x="15111" y="3470"/>
                </a:cubicBezTo>
                <a:lnTo>
                  <a:pt x="14911" y="3103"/>
                </a:lnTo>
                <a:close/>
                <a:moveTo>
                  <a:pt x="42531" y="4337"/>
                </a:moveTo>
                <a:lnTo>
                  <a:pt x="42330" y="4670"/>
                </a:lnTo>
                <a:cubicBezTo>
                  <a:pt x="42664" y="4904"/>
                  <a:pt x="42998" y="5137"/>
                  <a:pt x="43364" y="5371"/>
                </a:cubicBezTo>
                <a:lnTo>
                  <a:pt x="43598" y="5037"/>
                </a:lnTo>
                <a:cubicBezTo>
                  <a:pt x="43231" y="4770"/>
                  <a:pt x="42897" y="4537"/>
                  <a:pt x="42531" y="4337"/>
                </a:cubicBezTo>
                <a:close/>
                <a:moveTo>
                  <a:pt x="12743" y="4370"/>
                </a:moveTo>
                <a:cubicBezTo>
                  <a:pt x="12376" y="4604"/>
                  <a:pt x="12042" y="4837"/>
                  <a:pt x="11709" y="5071"/>
                </a:cubicBezTo>
                <a:lnTo>
                  <a:pt x="11942" y="5404"/>
                </a:lnTo>
                <a:lnTo>
                  <a:pt x="11942" y="5438"/>
                </a:lnTo>
                <a:cubicBezTo>
                  <a:pt x="12276" y="5171"/>
                  <a:pt x="12643" y="4937"/>
                  <a:pt x="12976" y="4737"/>
                </a:cubicBezTo>
                <a:lnTo>
                  <a:pt x="12743" y="4370"/>
                </a:lnTo>
                <a:close/>
                <a:moveTo>
                  <a:pt x="44599" y="5771"/>
                </a:moveTo>
                <a:lnTo>
                  <a:pt x="44332" y="6105"/>
                </a:lnTo>
                <a:cubicBezTo>
                  <a:pt x="44665" y="6372"/>
                  <a:pt x="44999" y="6638"/>
                  <a:pt x="45299" y="6872"/>
                </a:cubicBezTo>
                <a:lnTo>
                  <a:pt x="45566" y="6572"/>
                </a:lnTo>
                <a:cubicBezTo>
                  <a:pt x="45266" y="6305"/>
                  <a:pt x="44932" y="6038"/>
                  <a:pt x="44599" y="5771"/>
                </a:cubicBezTo>
                <a:close/>
                <a:moveTo>
                  <a:pt x="10674" y="5838"/>
                </a:moveTo>
                <a:cubicBezTo>
                  <a:pt x="10341" y="6071"/>
                  <a:pt x="10007" y="6338"/>
                  <a:pt x="9707" y="6605"/>
                </a:cubicBezTo>
                <a:lnTo>
                  <a:pt x="9974" y="6939"/>
                </a:lnTo>
                <a:cubicBezTo>
                  <a:pt x="10274" y="6672"/>
                  <a:pt x="10608" y="6405"/>
                  <a:pt x="10941" y="6171"/>
                </a:cubicBezTo>
                <a:lnTo>
                  <a:pt x="10674" y="5838"/>
                </a:lnTo>
                <a:close/>
                <a:moveTo>
                  <a:pt x="46500" y="7406"/>
                </a:moveTo>
                <a:lnTo>
                  <a:pt x="46233" y="7706"/>
                </a:lnTo>
                <a:cubicBezTo>
                  <a:pt x="46533" y="8006"/>
                  <a:pt x="46834" y="8306"/>
                  <a:pt x="47100" y="8573"/>
                </a:cubicBezTo>
                <a:lnTo>
                  <a:pt x="47401" y="8306"/>
                </a:lnTo>
                <a:cubicBezTo>
                  <a:pt x="47134" y="8006"/>
                  <a:pt x="46800" y="7706"/>
                  <a:pt x="46500" y="7406"/>
                </a:cubicBezTo>
                <a:close/>
                <a:moveTo>
                  <a:pt x="8773" y="7472"/>
                </a:moveTo>
                <a:cubicBezTo>
                  <a:pt x="8440" y="7739"/>
                  <a:pt x="8139" y="8039"/>
                  <a:pt x="7872" y="8340"/>
                </a:cubicBezTo>
                <a:lnTo>
                  <a:pt x="8173" y="8640"/>
                </a:lnTo>
                <a:lnTo>
                  <a:pt x="8173" y="8607"/>
                </a:lnTo>
                <a:cubicBezTo>
                  <a:pt x="8473" y="8340"/>
                  <a:pt x="8740" y="8039"/>
                  <a:pt x="9040" y="7773"/>
                </a:cubicBezTo>
                <a:lnTo>
                  <a:pt x="8773" y="7472"/>
                </a:lnTo>
                <a:close/>
                <a:moveTo>
                  <a:pt x="48268" y="9207"/>
                </a:moveTo>
                <a:lnTo>
                  <a:pt x="47968" y="9474"/>
                </a:lnTo>
                <a:cubicBezTo>
                  <a:pt x="48235" y="9807"/>
                  <a:pt x="48501" y="10108"/>
                  <a:pt x="48768" y="10441"/>
                </a:cubicBezTo>
                <a:lnTo>
                  <a:pt x="49102" y="10174"/>
                </a:lnTo>
                <a:cubicBezTo>
                  <a:pt x="48835" y="9841"/>
                  <a:pt x="48535" y="9507"/>
                  <a:pt x="48268" y="9207"/>
                </a:cubicBezTo>
                <a:close/>
                <a:moveTo>
                  <a:pt x="7005" y="9274"/>
                </a:moveTo>
                <a:cubicBezTo>
                  <a:pt x="6738" y="9574"/>
                  <a:pt x="6438" y="9874"/>
                  <a:pt x="6205" y="10208"/>
                </a:cubicBezTo>
                <a:lnTo>
                  <a:pt x="6505" y="10475"/>
                </a:lnTo>
                <a:cubicBezTo>
                  <a:pt x="6805" y="10141"/>
                  <a:pt x="7039" y="9841"/>
                  <a:pt x="7305" y="9541"/>
                </a:cubicBezTo>
                <a:lnTo>
                  <a:pt x="7005" y="9274"/>
                </a:lnTo>
                <a:close/>
                <a:moveTo>
                  <a:pt x="49869" y="11142"/>
                </a:moveTo>
                <a:lnTo>
                  <a:pt x="49536" y="11409"/>
                </a:lnTo>
                <a:cubicBezTo>
                  <a:pt x="49769" y="11742"/>
                  <a:pt x="50003" y="12076"/>
                  <a:pt x="50236" y="12409"/>
                </a:cubicBezTo>
                <a:lnTo>
                  <a:pt x="50603" y="12176"/>
                </a:lnTo>
                <a:cubicBezTo>
                  <a:pt x="50369" y="11842"/>
                  <a:pt x="50103" y="11475"/>
                  <a:pt x="49869" y="11142"/>
                </a:cubicBezTo>
                <a:close/>
                <a:moveTo>
                  <a:pt x="5404" y="11208"/>
                </a:moveTo>
                <a:cubicBezTo>
                  <a:pt x="5171" y="11542"/>
                  <a:pt x="4937" y="11876"/>
                  <a:pt x="4670" y="12242"/>
                </a:cubicBezTo>
                <a:lnTo>
                  <a:pt x="5037" y="12476"/>
                </a:lnTo>
                <a:cubicBezTo>
                  <a:pt x="5271" y="12109"/>
                  <a:pt x="5504" y="11775"/>
                  <a:pt x="5738" y="11442"/>
                </a:cubicBezTo>
                <a:lnTo>
                  <a:pt x="5404" y="11208"/>
                </a:lnTo>
                <a:close/>
                <a:moveTo>
                  <a:pt x="51270" y="13243"/>
                </a:moveTo>
                <a:lnTo>
                  <a:pt x="50903" y="13443"/>
                </a:lnTo>
                <a:cubicBezTo>
                  <a:pt x="51137" y="13810"/>
                  <a:pt x="51337" y="14144"/>
                  <a:pt x="51537" y="14511"/>
                </a:cubicBezTo>
                <a:lnTo>
                  <a:pt x="51904" y="14311"/>
                </a:lnTo>
                <a:cubicBezTo>
                  <a:pt x="51704" y="13944"/>
                  <a:pt x="51504" y="13577"/>
                  <a:pt x="51270" y="13243"/>
                </a:cubicBezTo>
                <a:close/>
                <a:moveTo>
                  <a:pt x="4003" y="13310"/>
                </a:moveTo>
                <a:cubicBezTo>
                  <a:pt x="3803" y="13677"/>
                  <a:pt x="3569" y="14044"/>
                  <a:pt x="3369" y="14411"/>
                </a:cubicBezTo>
                <a:lnTo>
                  <a:pt x="3736" y="14611"/>
                </a:lnTo>
                <a:cubicBezTo>
                  <a:pt x="3936" y="14211"/>
                  <a:pt x="4136" y="13877"/>
                  <a:pt x="4370" y="13510"/>
                </a:cubicBezTo>
                <a:lnTo>
                  <a:pt x="4003" y="13310"/>
                </a:lnTo>
                <a:close/>
                <a:moveTo>
                  <a:pt x="52504" y="15411"/>
                </a:moveTo>
                <a:lnTo>
                  <a:pt x="52104" y="15612"/>
                </a:lnTo>
                <a:cubicBezTo>
                  <a:pt x="52304" y="15978"/>
                  <a:pt x="52471" y="16345"/>
                  <a:pt x="52638" y="16712"/>
                </a:cubicBezTo>
                <a:lnTo>
                  <a:pt x="53005" y="16546"/>
                </a:lnTo>
                <a:cubicBezTo>
                  <a:pt x="52838" y="16179"/>
                  <a:pt x="52671" y="15812"/>
                  <a:pt x="52504" y="15411"/>
                </a:cubicBezTo>
                <a:close/>
                <a:moveTo>
                  <a:pt x="2802" y="15511"/>
                </a:moveTo>
                <a:cubicBezTo>
                  <a:pt x="2635" y="15878"/>
                  <a:pt x="2435" y="16279"/>
                  <a:pt x="2268" y="16646"/>
                </a:cubicBezTo>
                <a:lnTo>
                  <a:pt x="2669" y="16812"/>
                </a:lnTo>
                <a:cubicBezTo>
                  <a:pt x="2836" y="16445"/>
                  <a:pt x="3002" y="16045"/>
                  <a:pt x="3169" y="15678"/>
                </a:cubicBezTo>
                <a:lnTo>
                  <a:pt x="2802" y="15511"/>
                </a:lnTo>
                <a:close/>
                <a:moveTo>
                  <a:pt x="53505" y="17713"/>
                </a:moveTo>
                <a:lnTo>
                  <a:pt x="53105" y="17880"/>
                </a:lnTo>
                <a:cubicBezTo>
                  <a:pt x="53272" y="18247"/>
                  <a:pt x="53405" y="18647"/>
                  <a:pt x="53538" y="19047"/>
                </a:cubicBezTo>
                <a:lnTo>
                  <a:pt x="53905" y="18914"/>
                </a:lnTo>
                <a:cubicBezTo>
                  <a:pt x="53805" y="18514"/>
                  <a:pt x="53638" y="18113"/>
                  <a:pt x="53505" y="17713"/>
                </a:cubicBezTo>
                <a:close/>
                <a:moveTo>
                  <a:pt x="1801" y="17813"/>
                </a:moveTo>
                <a:cubicBezTo>
                  <a:pt x="1635" y="18213"/>
                  <a:pt x="1501" y="18580"/>
                  <a:pt x="1368" y="19014"/>
                </a:cubicBezTo>
                <a:lnTo>
                  <a:pt x="1801" y="19147"/>
                </a:lnTo>
                <a:cubicBezTo>
                  <a:pt x="1902" y="18780"/>
                  <a:pt x="2035" y="18347"/>
                  <a:pt x="2168" y="17980"/>
                </a:cubicBezTo>
                <a:lnTo>
                  <a:pt x="1801" y="17813"/>
                </a:lnTo>
                <a:close/>
                <a:moveTo>
                  <a:pt x="54272" y="20115"/>
                </a:moveTo>
                <a:lnTo>
                  <a:pt x="53872" y="20215"/>
                </a:lnTo>
                <a:cubicBezTo>
                  <a:pt x="53972" y="20615"/>
                  <a:pt x="54072" y="21015"/>
                  <a:pt x="54172" y="21416"/>
                </a:cubicBezTo>
                <a:lnTo>
                  <a:pt x="54606" y="21316"/>
                </a:lnTo>
                <a:cubicBezTo>
                  <a:pt x="54506" y="20915"/>
                  <a:pt x="54406" y="20515"/>
                  <a:pt x="54272" y="20115"/>
                </a:cubicBezTo>
                <a:close/>
                <a:moveTo>
                  <a:pt x="1001" y="20215"/>
                </a:moveTo>
                <a:cubicBezTo>
                  <a:pt x="867" y="20615"/>
                  <a:pt x="767" y="21015"/>
                  <a:pt x="667" y="21449"/>
                </a:cubicBezTo>
                <a:lnTo>
                  <a:pt x="1101" y="21516"/>
                </a:lnTo>
                <a:cubicBezTo>
                  <a:pt x="1201" y="21115"/>
                  <a:pt x="1301" y="20715"/>
                  <a:pt x="1401" y="20315"/>
                </a:cubicBezTo>
                <a:lnTo>
                  <a:pt x="1001" y="20215"/>
                </a:lnTo>
                <a:close/>
                <a:moveTo>
                  <a:pt x="54839" y="22550"/>
                </a:moveTo>
                <a:lnTo>
                  <a:pt x="54439" y="22650"/>
                </a:lnTo>
                <a:cubicBezTo>
                  <a:pt x="54506" y="23017"/>
                  <a:pt x="54572" y="23450"/>
                  <a:pt x="54639" y="23851"/>
                </a:cubicBezTo>
                <a:lnTo>
                  <a:pt x="55039" y="23817"/>
                </a:lnTo>
                <a:cubicBezTo>
                  <a:pt x="55006" y="23384"/>
                  <a:pt x="54939" y="22983"/>
                  <a:pt x="54839" y="22550"/>
                </a:cubicBezTo>
                <a:close/>
                <a:moveTo>
                  <a:pt x="434" y="22650"/>
                </a:moveTo>
                <a:cubicBezTo>
                  <a:pt x="367" y="23084"/>
                  <a:pt x="300" y="23484"/>
                  <a:pt x="234" y="23917"/>
                </a:cubicBezTo>
                <a:lnTo>
                  <a:pt x="667" y="23951"/>
                </a:lnTo>
                <a:cubicBezTo>
                  <a:pt x="734" y="23551"/>
                  <a:pt x="801" y="23150"/>
                  <a:pt x="867" y="22750"/>
                </a:cubicBezTo>
                <a:lnTo>
                  <a:pt x="434" y="22650"/>
                </a:lnTo>
                <a:close/>
                <a:moveTo>
                  <a:pt x="55206" y="25052"/>
                </a:moveTo>
                <a:lnTo>
                  <a:pt x="54773" y="25085"/>
                </a:lnTo>
                <a:cubicBezTo>
                  <a:pt x="54806" y="25485"/>
                  <a:pt x="54839" y="25919"/>
                  <a:pt x="54873" y="26319"/>
                </a:cubicBezTo>
                <a:lnTo>
                  <a:pt x="55273" y="26286"/>
                </a:lnTo>
                <a:cubicBezTo>
                  <a:pt x="55273" y="25886"/>
                  <a:pt x="55240" y="25452"/>
                  <a:pt x="55206" y="25052"/>
                </a:cubicBezTo>
                <a:close/>
                <a:moveTo>
                  <a:pt x="100" y="25185"/>
                </a:moveTo>
                <a:cubicBezTo>
                  <a:pt x="67" y="25585"/>
                  <a:pt x="34" y="26019"/>
                  <a:pt x="34" y="26419"/>
                </a:cubicBezTo>
                <a:lnTo>
                  <a:pt x="434" y="26419"/>
                </a:lnTo>
                <a:cubicBezTo>
                  <a:pt x="467" y="26019"/>
                  <a:pt x="501" y="25619"/>
                  <a:pt x="534" y="25218"/>
                </a:cubicBezTo>
                <a:lnTo>
                  <a:pt x="100" y="25185"/>
                </a:lnTo>
                <a:close/>
                <a:moveTo>
                  <a:pt x="54906" y="27587"/>
                </a:moveTo>
                <a:lnTo>
                  <a:pt x="54906" y="27654"/>
                </a:lnTo>
                <a:cubicBezTo>
                  <a:pt x="54906" y="28054"/>
                  <a:pt x="54873" y="28487"/>
                  <a:pt x="54873" y="28888"/>
                </a:cubicBezTo>
                <a:lnTo>
                  <a:pt x="55306" y="28888"/>
                </a:lnTo>
                <a:cubicBezTo>
                  <a:pt x="55306" y="28487"/>
                  <a:pt x="55306" y="28054"/>
                  <a:pt x="55306" y="27654"/>
                </a:cubicBezTo>
                <a:lnTo>
                  <a:pt x="55306" y="27587"/>
                </a:lnTo>
                <a:close/>
                <a:moveTo>
                  <a:pt x="0" y="27687"/>
                </a:moveTo>
                <a:cubicBezTo>
                  <a:pt x="0" y="28087"/>
                  <a:pt x="0" y="28521"/>
                  <a:pt x="34" y="28921"/>
                </a:cubicBezTo>
                <a:lnTo>
                  <a:pt x="434" y="28921"/>
                </a:lnTo>
                <a:cubicBezTo>
                  <a:pt x="400" y="28521"/>
                  <a:pt x="400" y="28087"/>
                  <a:pt x="400" y="27687"/>
                </a:cubicBezTo>
                <a:close/>
                <a:moveTo>
                  <a:pt x="54773" y="30089"/>
                </a:moveTo>
                <a:cubicBezTo>
                  <a:pt x="54739" y="30522"/>
                  <a:pt x="54706" y="30923"/>
                  <a:pt x="54639" y="31356"/>
                </a:cubicBezTo>
                <a:lnTo>
                  <a:pt x="55073" y="31390"/>
                </a:lnTo>
                <a:cubicBezTo>
                  <a:pt x="55140" y="30989"/>
                  <a:pt x="55173" y="30556"/>
                  <a:pt x="55206" y="30122"/>
                </a:cubicBezTo>
                <a:lnTo>
                  <a:pt x="54773" y="30089"/>
                </a:lnTo>
                <a:close/>
                <a:moveTo>
                  <a:pt x="534" y="30155"/>
                </a:moveTo>
                <a:lnTo>
                  <a:pt x="134" y="30189"/>
                </a:lnTo>
                <a:cubicBezTo>
                  <a:pt x="167" y="30622"/>
                  <a:pt x="200" y="31023"/>
                  <a:pt x="267" y="31456"/>
                </a:cubicBezTo>
                <a:lnTo>
                  <a:pt x="667" y="31390"/>
                </a:lnTo>
                <a:cubicBezTo>
                  <a:pt x="634" y="30989"/>
                  <a:pt x="567" y="30556"/>
                  <a:pt x="534" y="30155"/>
                </a:cubicBezTo>
                <a:close/>
                <a:moveTo>
                  <a:pt x="54439" y="32590"/>
                </a:moveTo>
                <a:cubicBezTo>
                  <a:pt x="54372" y="33024"/>
                  <a:pt x="54306" y="33391"/>
                  <a:pt x="54206" y="33825"/>
                </a:cubicBezTo>
                <a:lnTo>
                  <a:pt x="54606" y="33925"/>
                </a:lnTo>
                <a:lnTo>
                  <a:pt x="54606" y="33891"/>
                </a:lnTo>
                <a:cubicBezTo>
                  <a:pt x="54706" y="33458"/>
                  <a:pt x="54806" y="33057"/>
                  <a:pt x="54873" y="32690"/>
                </a:cubicBezTo>
                <a:lnTo>
                  <a:pt x="54439" y="32590"/>
                </a:lnTo>
                <a:close/>
                <a:moveTo>
                  <a:pt x="867" y="32624"/>
                </a:moveTo>
                <a:lnTo>
                  <a:pt x="467" y="32690"/>
                </a:lnTo>
                <a:cubicBezTo>
                  <a:pt x="534" y="33124"/>
                  <a:pt x="634" y="33524"/>
                  <a:pt x="734" y="33958"/>
                </a:cubicBezTo>
                <a:lnTo>
                  <a:pt x="1134" y="33825"/>
                </a:lnTo>
                <a:cubicBezTo>
                  <a:pt x="1034" y="33458"/>
                  <a:pt x="968" y="33024"/>
                  <a:pt x="867" y="32624"/>
                </a:cubicBezTo>
                <a:close/>
                <a:moveTo>
                  <a:pt x="53905" y="35025"/>
                </a:moveTo>
                <a:cubicBezTo>
                  <a:pt x="53805" y="35426"/>
                  <a:pt x="53672" y="35826"/>
                  <a:pt x="53538" y="36193"/>
                </a:cubicBezTo>
                <a:lnTo>
                  <a:pt x="53939" y="36326"/>
                </a:lnTo>
                <a:lnTo>
                  <a:pt x="53939" y="36293"/>
                </a:lnTo>
                <a:cubicBezTo>
                  <a:pt x="54072" y="35893"/>
                  <a:pt x="54206" y="35492"/>
                  <a:pt x="54306" y="35126"/>
                </a:cubicBezTo>
                <a:lnTo>
                  <a:pt x="53905" y="35025"/>
                </a:lnTo>
                <a:close/>
                <a:moveTo>
                  <a:pt x="1435" y="35059"/>
                </a:moveTo>
                <a:lnTo>
                  <a:pt x="1034" y="35159"/>
                </a:lnTo>
                <a:cubicBezTo>
                  <a:pt x="1134" y="35559"/>
                  <a:pt x="1268" y="35959"/>
                  <a:pt x="1401" y="36360"/>
                </a:cubicBezTo>
                <a:lnTo>
                  <a:pt x="1801" y="36226"/>
                </a:lnTo>
                <a:cubicBezTo>
                  <a:pt x="1668" y="35859"/>
                  <a:pt x="1568" y="35459"/>
                  <a:pt x="1435" y="35059"/>
                </a:cubicBezTo>
                <a:close/>
                <a:moveTo>
                  <a:pt x="53138" y="37360"/>
                </a:moveTo>
                <a:cubicBezTo>
                  <a:pt x="52971" y="37761"/>
                  <a:pt x="52805" y="38161"/>
                  <a:pt x="52638" y="38528"/>
                </a:cubicBezTo>
                <a:lnTo>
                  <a:pt x="53038" y="38695"/>
                </a:lnTo>
                <a:lnTo>
                  <a:pt x="53038" y="38661"/>
                </a:lnTo>
                <a:cubicBezTo>
                  <a:pt x="53205" y="38294"/>
                  <a:pt x="53372" y="37894"/>
                  <a:pt x="53505" y="37527"/>
                </a:cubicBezTo>
                <a:lnTo>
                  <a:pt x="53138" y="37360"/>
                </a:lnTo>
                <a:close/>
                <a:moveTo>
                  <a:pt x="2202" y="37394"/>
                </a:moveTo>
                <a:lnTo>
                  <a:pt x="1835" y="37561"/>
                </a:lnTo>
                <a:cubicBezTo>
                  <a:pt x="1968" y="37928"/>
                  <a:pt x="2135" y="38328"/>
                  <a:pt x="2302" y="38728"/>
                </a:cubicBezTo>
                <a:lnTo>
                  <a:pt x="2669" y="38561"/>
                </a:lnTo>
                <a:cubicBezTo>
                  <a:pt x="2502" y="38161"/>
                  <a:pt x="2369" y="37794"/>
                  <a:pt x="2202" y="37394"/>
                </a:cubicBezTo>
                <a:close/>
                <a:moveTo>
                  <a:pt x="3202" y="39662"/>
                </a:moveTo>
                <a:lnTo>
                  <a:pt x="2802" y="39829"/>
                </a:lnTo>
                <a:cubicBezTo>
                  <a:pt x="3002" y="40229"/>
                  <a:pt x="3202" y="40596"/>
                  <a:pt x="3403" y="40963"/>
                </a:cubicBezTo>
                <a:lnTo>
                  <a:pt x="3770" y="40763"/>
                </a:lnTo>
                <a:cubicBezTo>
                  <a:pt x="3569" y="40396"/>
                  <a:pt x="3369" y="40029"/>
                  <a:pt x="3202" y="39662"/>
                </a:cubicBezTo>
                <a:close/>
                <a:moveTo>
                  <a:pt x="52137" y="39662"/>
                </a:moveTo>
                <a:cubicBezTo>
                  <a:pt x="51937" y="40029"/>
                  <a:pt x="51737" y="40396"/>
                  <a:pt x="51537" y="40763"/>
                </a:cubicBezTo>
                <a:lnTo>
                  <a:pt x="51904" y="40963"/>
                </a:lnTo>
                <a:lnTo>
                  <a:pt x="51937" y="40930"/>
                </a:lnTo>
                <a:cubicBezTo>
                  <a:pt x="52137" y="40563"/>
                  <a:pt x="52338" y="40196"/>
                  <a:pt x="52504" y="39829"/>
                </a:cubicBezTo>
                <a:lnTo>
                  <a:pt x="52137" y="39662"/>
                </a:lnTo>
                <a:close/>
                <a:moveTo>
                  <a:pt x="4370" y="41797"/>
                </a:moveTo>
                <a:lnTo>
                  <a:pt x="4036" y="42030"/>
                </a:lnTo>
                <a:cubicBezTo>
                  <a:pt x="4237" y="42397"/>
                  <a:pt x="4470" y="42731"/>
                  <a:pt x="4704" y="43098"/>
                </a:cubicBezTo>
                <a:lnTo>
                  <a:pt x="5037" y="42864"/>
                </a:lnTo>
                <a:cubicBezTo>
                  <a:pt x="4804" y="42497"/>
                  <a:pt x="4603" y="42164"/>
                  <a:pt x="4370" y="41797"/>
                </a:cubicBezTo>
                <a:close/>
                <a:moveTo>
                  <a:pt x="50937" y="41797"/>
                </a:moveTo>
                <a:cubicBezTo>
                  <a:pt x="50703" y="42164"/>
                  <a:pt x="50503" y="42497"/>
                  <a:pt x="50269" y="42864"/>
                </a:cubicBezTo>
                <a:lnTo>
                  <a:pt x="50603" y="43098"/>
                </a:lnTo>
                <a:lnTo>
                  <a:pt x="50603" y="43065"/>
                </a:lnTo>
                <a:cubicBezTo>
                  <a:pt x="50836" y="42731"/>
                  <a:pt x="51070" y="42364"/>
                  <a:pt x="51270" y="42030"/>
                </a:cubicBezTo>
                <a:lnTo>
                  <a:pt x="50937" y="41797"/>
                </a:lnTo>
                <a:close/>
                <a:moveTo>
                  <a:pt x="5738" y="43932"/>
                </a:moveTo>
                <a:lnTo>
                  <a:pt x="5404" y="44199"/>
                </a:lnTo>
                <a:cubicBezTo>
                  <a:pt x="5671" y="44532"/>
                  <a:pt x="5938" y="44866"/>
                  <a:pt x="6205" y="45166"/>
                </a:cubicBezTo>
                <a:lnTo>
                  <a:pt x="6505" y="44899"/>
                </a:lnTo>
                <a:cubicBezTo>
                  <a:pt x="6271" y="44599"/>
                  <a:pt x="6004" y="44265"/>
                  <a:pt x="5738" y="43932"/>
                </a:cubicBezTo>
                <a:close/>
                <a:moveTo>
                  <a:pt x="49536" y="43932"/>
                </a:moveTo>
                <a:cubicBezTo>
                  <a:pt x="49269" y="44265"/>
                  <a:pt x="49035" y="44599"/>
                  <a:pt x="48768" y="44899"/>
                </a:cubicBezTo>
                <a:lnTo>
                  <a:pt x="49102" y="45166"/>
                </a:lnTo>
                <a:lnTo>
                  <a:pt x="49102" y="45099"/>
                </a:lnTo>
                <a:cubicBezTo>
                  <a:pt x="49369" y="44766"/>
                  <a:pt x="49636" y="44432"/>
                  <a:pt x="49869" y="44165"/>
                </a:cubicBezTo>
                <a:lnTo>
                  <a:pt x="49536" y="43932"/>
                </a:lnTo>
                <a:close/>
                <a:moveTo>
                  <a:pt x="7305" y="45867"/>
                </a:moveTo>
                <a:lnTo>
                  <a:pt x="7005" y="46133"/>
                </a:lnTo>
                <a:cubicBezTo>
                  <a:pt x="7272" y="46434"/>
                  <a:pt x="7572" y="46734"/>
                  <a:pt x="7872" y="47034"/>
                </a:cubicBezTo>
                <a:lnTo>
                  <a:pt x="8139" y="46767"/>
                </a:lnTo>
                <a:cubicBezTo>
                  <a:pt x="7872" y="46467"/>
                  <a:pt x="7606" y="46167"/>
                  <a:pt x="7305" y="45867"/>
                </a:cubicBezTo>
                <a:close/>
                <a:moveTo>
                  <a:pt x="47934" y="45867"/>
                </a:moveTo>
                <a:cubicBezTo>
                  <a:pt x="47701" y="46167"/>
                  <a:pt x="47401" y="46467"/>
                  <a:pt x="47100" y="46767"/>
                </a:cubicBezTo>
                <a:lnTo>
                  <a:pt x="47401" y="47034"/>
                </a:lnTo>
                <a:lnTo>
                  <a:pt x="47434" y="46967"/>
                </a:lnTo>
                <a:cubicBezTo>
                  <a:pt x="47734" y="46667"/>
                  <a:pt x="48034" y="46367"/>
                  <a:pt x="48268" y="46133"/>
                </a:cubicBezTo>
                <a:lnTo>
                  <a:pt x="47934" y="45867"/>
                </a:lnTo>
                <a:close/>
                <a:moveTo>
                  <a:pt x="9073" y="47634"/>
                </a:moveTo>
                <a:lnTo>
                  <a:pt x="8773" y="47935"/>
                </a:lnTo>
                <a:cubicBezTo>
                  <a:pt x="9073" y="48202"/>
                  <a:pt x="9407" y="48502"/>
                  <a:pt x="9707" y="48769"/>
                </a:cubicBezTo>
                <a:lnTo>
                  <a:pt x="9974" y="48468"/>
                </a:lnTo>
                <a:cubicBezTo>
                  <a:pt x="9674" y="48168"/>
                  <a:pt x="9374" y="47901"/>
                  <a:pt x="9073" y="47634"/>
                </a:cubicBezTo>
                <a:close/>
                <a:moveTo>
                  <a:pt x="46233" y="47601"/>
                </a:moveTo>
                <a:cubicBezTo>
                  <a:pt x="45933" y="47901"/>
                  <a:pt x="45633" y="48168"/>
                  <a:pt x="45299" y="48435"/>
                </a:cubicBezTo>
                <a:lnTo>
                  <a:pt x="45566" y="48769"/>
                </a:lnTo>
                <a:lnTo>
                  <a:pt x="45599" y="48702"/>
                </a:lnTo>
                <a:cubicBezTo>
                  <a:pt x="45933" y="48435"/>
                  <a:pt x="46233" y="48135"/>
                  <a:pt x="46500" y="47901"/>
                </a:cubicBezTo>
                <a:lnTo>
                  <a:pt x="46233" y="47601"/>
                </a:lnTo>
                <a:close/>
                <a:moveTo>
                  <a:pt x="10941" y="49236"/>
                </a:moveTo>
                <a:lnTo>
                  <a:pt x="10708" y="49536"/>
                </a:lnTo>
                <a:cubicBezTo>
                  <a:pt x="11041" y="49803"/>
                  <a:pt x="11375" y="50070"/>
                  <a:pt x="11709" y="50303"/>
                </a:cubicBezTo>
                <a:lnTo>
                  <a:pt x="11942" y="49969"/>
                </a:lnTo>
                <a:cubicBezTo>
                  <a:pt x="11608" y="49736"/>
                  <a:pt x="11275" y="49469"/>
                  <a:pt x="10941" y="49236"/>
                </a:cubicBezTo>
                <a:close/>
                <a:moveTo>
                  <a:pt x="44365" y="49236"/>
                </a:moveTo>
                <a:cubicBezTo>
                  <a:pt x="44032" y="49469"/>
                  <a:pt x="43698" y="49736"/>
                  <a:pt x="43364" y="49969"/>
                </a:cubicBezTo>
                <a:lnTo>
                  <a:pt x="43598" y="50303"/>
                </a:lnTo>
                <a:lnTo>
                  <a:pt x="43631" y="50236"/>
                </a:lnTo>
                <a:cubicBezTo>
                  <a:pt x="43965" y="50003"/>
                  <a:pt x="44332" y="49736"/>
                  <a:pt x="44599" y="49536"/>
                </a:cubicBezTo>
                <a:lnTo>
                  <a:pt x="44365" y="49236"/>
                </a:lnTo>
                <a:close/>
                <a:moveTo>
                  <a:pt x="12976" y="50637"/>
                </a:moveTo>
                <a:lnTo>
                  <a:pt x="12743" y="51004"/>
                </a:lnTo>
                <a:cubicBezTo>
                  <a:pt x="13110" y="51237"/>
                  <a:pt x="13476" y="51437"/>
                  <a:pt x="13843" y="51637"/>
                </a:cubicBezTo>
                <a:lnTo>
                  <a:pt x="14044" y="51304"/>
                </a:lnTo>
                <a:cubicBezTo>
                  <a:pt x="13677" y="51070"/>
                  <a:pt x="13310" y="50870"/>
                  <a:pt x="12976" y="50637"/>
                </a:cubicBezTo>
                <a:close/>
                <a:moveTo>
                  <a:pt x="42330" y="50637"/>
                </a:moveTo>
                <a:cubicBezTo>
                  <a:pt x="41997" y="50870"/>
                  <a:pt x="41630" y="51070"/>
                  <a:pt x="41263" y="51304"/>
                </a:cubicBezTo>
                <a:lnTo>
                  <a:pt x="41496" y="51637"/>
                </a:lnTo>
                <a:lnTo>
                  <a:pt x="41496" y="51604"/>
                </a:lnTo>
                <a:cubicBezTo>
                  <a:pt x="41863" y="51404"/>
                  <a:pt x="42230" y="51170"/>
                  <a:pt x="42564" y="51004"/>
                </a:cubicBezTo>
                <a:lnTo>
                  <a:pt x="42330" y="50637"/>
                </a:lnTo>
                <a:close/>
                <a:moveTo>
                  <a:pt x="15144" y="51871"/>
                </a:moveTo>
                <a:lnTo>
                  <a:pt x="14944" y="52238"/>
                </a:lnTo>
                <a:cubicBezTo>
                  <a:pt x="15311" y="52438"/>
                  <a:pt x="15711" y="52638"/>
                  <a:pt x="16078" y="52805"/>
                </a:cubicBezTo>
                <a:lnTo>
                  <a:pt x="16245" y="52405"/>
                </a:lnTo>
                <a:cubicBezTo>
                  <a:pt x="15878" y="52238"/>
                  <a:pt x="15511" y="52071"/>
                  <a:pt x="15144" y="51871"/>
                </a:cubicBezTo>
                <a:close/>
                <a:moveTo>
                  <a:pt x="40196" y="51871"/>
                </a:moveTo>
                <a:cubicBezTo>
                  <a:pt x="39829" y="52071"/>
                  <a:pt x="39462" y="52238"/>
                  <a:pt x="39095" y="52405"/>
                </a:cubicBezTo>
                <a:lnTo>
                  <a:pt x="39262" y="52805"/>
                </a:lnTo>
                <a:lnTo>
                  <a:pt x="39262" y="52738"/>
                </a:lnTo>
                <a:cubicBezTo>
                  <a:pt x="39662" y="52571"/>
                  <a:pt x="40029" y="52405"/>
                  <a:pt x="40396" y="52238"/>
                </a:cubicBezTo>
                <a:lnTo>
                  <a:pt x="40196" y="51871"/>
                </a:lnTo>
                <a:close/>
                <a:moveTo>
                  <a:pt x="17379" y="52905"/>
                </a:moveTo>
                <a:lnTo>
                  <a:pt x="17212" y="53272"/>
                </a:lnTo>
                <a:cubicBezTo>
                  <a:pt x="17613" y="53439"/>
                  <a:pt x="18013" y="53605"/>
                  <a:pt x="18413" y="53739"/>
                </a:cubicBezTo>
                <a:lnTo>
                  <a:pt x="18547" y="53339"/>
                </a:lnTo>
                <a:cubicBezTo>
                  <a:pt x="18146" y="53205"/>
                  <a:pt x="17746" y="53072"/>
                  <a:pt x="17379" y="52905"/>
                </a:cubicBezTo>
                <a:close/>
                <a:moveTo>
                  <a:pt x="37927" y="52905"/>
                </a:moveTo>
                <a:cubicBezTo>
                  <a:pt x="37560" y="53072"/>
                  <a:pt x="37160" y="53205"/>
                  <a:pt x="36793" y="53339"/>
                </a:cubicBezTo>
                <a:lnTo>
                  <a:pt x="36927" y="53739"/>
                </a:lnTo>
                <a:lnTo>
                  <a:pt x="36927" y="53705"/>
                </a:lnTo>
                <a:cubicBezTo>
                  <a:pt x="37327" y="53572"/>
                  <a:pt x="37727" y="53405"/>
                  <a:pt x="38094" y="53272"/>
                </a:cubicBezTo>
                <a:lnTo>
                  <a:pt x="37927" y="52905"/>
                </a:lnTo>
                <a:close/>
                <a:moveTo>
                  <a:pt x="19714" y="53705"/>
                </a:moveTo>
                <a:lnTo>
                  <a:pt x="19581" y="54106"/>
                </a:lnTo>
                <a:cubicBezTo>
                  <a:pt x="20014" y="54239"/>
                  <a:pt x="20381" y="54339"/>
                  <a:pt x="20815" y="54473"/>
                </a:cubicBezTo>
                <a:lnTo>
                  <a:pt x="20915" y="54039"/>
                </a:lnTo>
                <a:cubicBezTo>
                  <a:pt x="20515" y="53939"/>
                  <a:pt x="20115" y="53839"/>
                  <a:pt x="19714" y="53705"/>
                </a:cubicBezTo>
                <a:close/>
                <a:moveTo>
                  <a:pt x="35592" y="53705"/>
                </a:moveTo>
                <a:cubicBezTo>
                  <a:pt x="35225" y="53839"/>
                  <a:pt x="34825" y="53939"/>
                  <a:pt x="34425" y="54039"/>
                </a:cubicBezTo>
                <a:lnTo>
                  <a:pt x="34525" y="54473"/>
                </a:lnTo>
                <a:lnTo>
                  <a:pt x="34525" y="54439"/>
                </a:lnTo>
                <a:cubicBezTo>
                  <a:pt x="34925" y="54339"/>
                  <a:pt x="35359" y="54206"/>
                  <a:pt x="35726" y="54139"/>
                </a:cubicBezTo>
                <a:lnTo>
                  <a:pt x="35592" y="53705"/>
                </a:lnTo>
                <a:close/>
                <a:moveTo>
                  <a:pt x="22116" y="54306"/>
                </a:moveTo>
                <a:lnTo>
                  <a:pt x="22049" y="54740"/>
                </a:lnTo>
                <a:cubicBezTo>
                  <a:pt x="22450" y="54806"/>
                  <a:pt x="22883" y="54906"/>
                  <a:pt x="23283" y="54973"/>
                </a:cubicBezTo>
                <a:lnTo>
                  <a:pt x="23350" y="54539"/>
                </a:lnTo>
                <a:cubicBezTo>
                  <a:pt x="22950" y="54473"/>
                  <a:pt x="22550" y="54406"/>
                  <a:pt x="22116" y="54306"/>
                </a:cubicBezTo>
                <a:close/>
                <a:moveTo>
                  <a:pt x="33224" y="54306"/>
                </a:moveTo>
                <a:cubicBezTo>
                  <a:pt x="32824" y="54406"/>
                  <a:pt x="32423" y="54473"/>
                  <a:pt x="31990" y="54539"/>
                </a:cubicBezTo>
                <a:lnTo>
                  <a:pt x="32056" y="54973"/>
                </a:lnTo>
                <a:lnTo>
                  <a:pt x="32056" y="54940"/>
                </a:lnTo>
                <a:cubicBezTo>
                  <a:pt x="32490" y="54873"/>
                  <a:pt x="32890" y="54806"/>
                  <a:pt x="33324" y="54740"/>
                </a:cubicBezTo>
                <a:lnTo>
                  <a:pt x="33224" y="54306"/>
                </a:lnTo>
                <a:close/>
                <a:moveTo>
                  <a:pt x="24584" y="54706"/>
                </a:moveTo>
                <a:lnTo>
                  <a:pt x="24551" y="55140"/>
                </a:lnTo>
                <a:cubicBezTo>
                  <a:pt x="24951" y="55173"/>
                  <a:pt x="25385" y="55207"/>
                  <a:pt x="25785" y="55240"/>
                </a:cubicBezTo>
                <a:lnTo>
                  <a:pt x="25852" y="54806"/>
                </a:lnTo>
                <a:cubicBezTo>
                  <a:pt x="25418" y="54773"/>
                  <a:pt x="25018" y="54740"/>
                  <a:pt x="24584" y="54706"/>
                </a:cubicBezTo>
                <a:close/>
                <a:moveTo>
                  <a:pt x="30789" y="54706"/>
                </a:moveTo>
                <a:cubicBezTo>
                  <a:pt x="30389" y="54773"/>
                  <a:pt x="29955" y="54806"/>
                  <a:pt x="29555" y="54806"/>
                </a:cubicBezTo>
                <a:lnTo>
                  <a:pt x="29555" y="55240"/>
                </a:lnTo>
                <a:cubicBezTo>
                  <a:pt x="29988" y="55207"/>
                  <a:pt x="30422" y="55173"/>
                  <a:pt x="30856" y="55140"/>
                </a:cubicBezTo>
                <a:lnTo>
                  <a:pt x="30789" y="54706"/>
                </a:lnTo>
                <a:close/>
                <a:moveTo>
                  <a:pt x="27053" y="54873"/>
                </a:moveTo>
                <a:lnTo>
                  <a:pt x="27053" y="55307"/>
                </a:lnTo>
                <a:lnTo>
                  <a:pt x="28287" y="55307"/>
                </a:lnTo>
                <a:lnTo>
                  <a:pt x="28287" y="54873"/>
                </a:lnTo>
                <a:close/>
              </a:path>
            </a:pathLst>
          </a:custGeom>
          <a:solidFill>
            <a:srgbClr val="90E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29"/>
          <p:cNvGrpSpPr/>
          <p:nvPr/>
        </p:nvGrpSpPr>
        <p:grpSpPr>
          <a:xfrm>
            <a:off x="713227" y="1432076"/>
            <a:ext cx="4636246" cy="2696316"/>
            <a:chOff x="770300" y="813850"/>
            <a:chExt cx="4252656" cy="2473230"/>
          </a:xfrm>
        </p:grpSpPr>
        <p:sp>
          <p:nvSpPr>
            <p:cNvPr id="665" name="Google Shape;665;p29"/>
            <p:cNvSpPr/>
            <p:nvPr/>
          </p:nvSpPr>
          <p:spPr>
            <a:xfrm>
              <a:off x="770300" y="1338174"/>
              <a:ext cx="2773242" cy="1948906"/>
            </a:xfrm>
            <a:custGeom>
              <a:avLst/>
              <a:gdLst/>
              <a:ahLst/>
              <a:cxnLst/>
              <a:rect l="l" t="t" r="r" b="b"/>
              <a:pathLst>
                <a:path w="43432" h="30522" extrusionOk="0">
                  <a:moveTo>
                    <a:pt x="43031" y="434"/>
                  </a:moveTo>
                  <a:lnTo>
                    <a:pt x="43031" y="30122"/>
                  </a:lnTo>
                  <a:lnTo>
                    <a:pt x="401" y="30122"/>
                  </a:lnTo>
                  <a:lnTo>
                    <a:pt x="401" y="434"/>
                  </a:lnTo>
                  <a:close/>
                  <a:moveTo>
                    <a:pt x="0" y="0"/>
                  </a:moveTo>
                  <a:lnTo>
                    <a:pt x="0" y="30522"/>
                  </a:lnTo>
                  <a:lnTo>
                    <a:pt x="43431" y="30522"/>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770300" y="1338174"/>
              <a:ext cx="2773242" cy="283314"/>
            </a:xfrm>
            <a:custGeom>
              <a:avLst/>
              <a:gdLst/>
              <a:ahLst/>
              <a:cxnLst/>
              <a:rect l="l" t="t" r="r" b="b"/>
              <a:pathLst>
                <a:path w="43432" h="4437" extrusionOk="0">
                  <a:moveTo>
                    <a:pt x="43031" y="434"/>
                  </a:moveTo>
                  <a:lnTo>
                    <a:pt x="43031" y="4003"/>
                  </a:lnTo>
                  <a:lnTo>
                    <a:pt x="401" y="4003"/>
                  </a:lnTo>
                  <a:lnTo>
                    <a:pt x="401" y="434"/>
                  </a:lnTo>
                  <a:close/>
                  <a:moveTo>
                    <a:pt x="0" y="0"/>
                  </a:moveTo>
                  <a:lnTo>
                    <a:pt x="0" y="4437"/>
                  </a:lnTo>
                  <a:lnTo>
                    <a:pt x="43431" y="4437"/>
                  </a:lnTo>
                  <a:lnTo>
                    <a:pt x="43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872531" y="1416971"/>
              <a:ext cx="151267" cy="129493"/>
            </a:xfrm>
            <a:custGeom>
              <a:avLst/>
              <a:gdLst/>
              <a:ahLst/>
              <a:cxnLst/>
              <a:rect l="l" t="t" r="r" b="b"/>
              <a:pathLst>
                <a:path w="2369" h="2028" extrusionOk="0">
                  <a:moveTo>
                    <a:pt x="1368" y="0"/>
                  </a:moveTo>
                  <a:cubicBezTo>
                    <a:pt x="434" y="0"/>
                    <a:pt x="0" y="1101"/>
                    <a:pt x="634" y="1735"/>
                  </a:cubicBezTo>
                  <a:cubicBezTo>
                    <a:pt x="836" y="1937"/>
                    <a:pt x="1085" y="2027"/>
                    <a:pt x="1332" y="2027"/>
                  </a:cubicBezTo>
                  <a:cubicBezTo>
                    <a:pt x="1858" y="2027"/>
                    <a:pt x="2369" y="1615"/>
                    <a:pt x="2369" y="1001"/>
                  </a:cubicBezTo>
                  <a:cubicBezTo>
                    <a:pt x="2369" y="434"/>
                    <a:pt x="1902"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1134526" y="1416971"/>
              <a:ext cx="151267" cy="127833"/>
            </a:xfrm>
            <a:custGeom>
              <a:avLst/>
              <a:gdLst/>
              <a:ahLst/>
              <a:cxnLst/>
              <a:rect l="l" t="t" r="r" b="b"/>
              <a:pathLst>
                <a:path w="2369" h="2002" extrusionOk="0">
                  <a:moveTo>
                    <a:pt x="1368" y="0"/>
                  </a:moveTo>
                  <a:cubicBezTo>
                    <a:pt x="467" y="0"/>
                    <a:pt x="0" y="1068"/>
                    <a:pt x="634" y="1702"/>
                  </a:cubicBezTo>
                  <a:cubicBezTo>
                    <a:pt x="841" y="1909"/>
                    <a:pt x="1098" y="2002"/>
                    <a:pt x="1351" y="2002"/>
                  </a:cubicBezTo>
                  <a:cubicBezTo>
                    <a:pt x="1870" y="2002"/>
                    <a:pt x="2369" y="1607"/>
                    <a:pt x="2369" y="1001"/>
                  </a:cubicBezTo>
                  <a:cubicBezTo>
                    <a:pt x="2369" y="434"/>
                    <a:pt x="1902"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1419956" y="1416971"/>
              <a:ext cx="127833" cy="127833"/>
            </a:xfrm>
            <a:custGeom>
              <a:avLst/>
              <a:gdLst/>
              <a:ahLst/>
              <a:cxnLst/>
              <a:rect l="l" t="t" r="r" b="b"/>
              <a:pathLst>
                <a:path w="2002" h="2002" extrusionOk="0">
                  <a:moveTo>
                    <a:pt x="1001" y="0"/>
                  </a:moveTo>
                  <a:cubicBezTo>
                    <a:pt x="434" y="0"/>
                    <a:pt x="0" y="434"/>
                    <a:pt x="0" y="1001"/>
                  </a:cubicBezTo>
                  <a:cubicBezTo>
                    <a:pt x="0" y="1568"/>
                    <a:pt x="434" y="2002"/>
                    <a:pt x="1001" y="2002"/>
                  </a:cubicBezTo>
                  <a:cubicBezTo>
                    <a:pt x="1568" y="2002"/>
                    <a:pt x="2002" y="1568"/>
                    <a:pt x="2002" y="1001"/>
                  </a:cubicBezTo>
                  <a:cubicBezTo>
                    <a:pt x="2002" y="434"/>
                    <a:pt x="156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851459" y="1736564"/>
              <a:ext cx="768720" cy="654041"/>
            </a:xfrm>
            <a:custGeom>
              <a:avLst/>
              <a:gdLst/>
              <a:ahLst/>
              <a:cxnLst/>
              <a:rect l="l" t="t" r="r" b="b"/>
              <a:pathLst>
                <a:path w="12039" h="10243" extrusionOk="0">
                  <a:moveTo>
                    <a:pt x="5765" y="0"/>
                  </a:moveTo>
                  <a:cubicBezTo>
                    <a:pt x="2635" y="0"/>
                    <a:pt x="1" y="2962"/>
                    <a:pt x="831" y="6337"/>
                  </a:cubicBezTo>
                  <a:cubicBezTo>
                    <a:pt x="1425" y="8739"/>
                    <a:pt x="3563" y="10242"/>
                    <a:pt x="5817" y="10242"/>
                  </a:cubicBezTo>
                  <a:cubicBezTo>
                    <a:pt x="6725" y="10242"/>
                    <a:pt x="7651" y="9999"/>
                    <a:pt x="8503" y="9472"/>
                  </a:cubicBezTo>
                  <a:cubicBezTo>
                    <a:pt x="12039" y="7271"/>
                    <a:pt x="11605" y="1967"/>
                    <a:pt x="7736" y="399"/>
                  </a:cubicBezTo>
                  <a:cubicBezTo>
                    <a:pt x="7075" y="126"/>
                    <a:pt x="6409" y="0"/>
                    <a:pt x="5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1087657" y="192602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1045066" y="212199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257528" y="2501600"/>
              <a:ext cx="903194" cy="654488"/>
            </a:xfrm>
            <a:custGeom>
              <a:avLst/>
              <a:gdLst/>
              <a:ahLst/>
              <a:cxnLst/>
              <a:rect l="l" t="t" r="r" b="b"/>
              <a:pathLst>
                <a:path w="14145" h="10250" extrusionOk="0">
                  <a:moveTo>
                    <a:pt x="7072" y="0"/>
                  </a:moveTo>
                  <a:cubicBezTo>
                    <a:pt x="1902" y="0"/>
                    <a:pt x="1" y="6772"/>
                    <a:pt x="4371" y="9474"/>
                  </a:cubicBezTo>
                  <a:cubicBezTo>
                    <a:pt x="5204" y="9991"/>
                    <a:pt x="6138" y="10249"/>
                    <a:pt x="7072" y="10249"/>
                  </a:cubicBezTo>
                  <a:cubicBezTo>
                    <a:pt x="8006" y="10249"/>
                    <a:pt x="8940" y="9991"/>
                    <a:pt x="9774" y="9474"/>
                  </a:cubicBezTo>
                  <a:cubicBezTo>
                    <a:pt x="14144" y="6772"/>
                    <a:pt x="12209" y="0"/>
                    <a:pt x="7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9"/>
            <p:cNvSpPr/>
            <p:nvPr/>
          </p:nvSpPr>
          <p:spPr>
            <a:xfrm>
              <a:off x="1705375" y="813850"/>
              <a:ext cx="1801981" cy="758692"/>
            </a:xfrm>
            <a:custGeom>
              <a:avLst/>
              <a:gdLst/>
              <a:ahLst/>
              <a:cxnLst/>
              <a:rect l="l" t="t" r="r" b="b"/>
              <a:pathLst>
                <a:path w="28221" h="15913" extrusionOk="0">
                  <a:moveTo>
                    <a:pt x="0" y="1"/>
                  </a:moveTo>
                  <a:lnTo>
                    <a:pt x="0" y="15912"/>
                  </a:lnTo>
                  <a:lnTo>
                    <a:pt x="28220" y="15912"/>
                  </a:lnTo>
                  <a:lnTo>
                    <a:pt x="282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p:nvPr/>
          </p:nvSpPr>
          <p:spPr>
            <a:xfrm>
              <a:off x="1705386" y="1572457"/>
              <a:ext cx="304640" cy="313133"/>
            </a:xfrm>
            <a:custGeom>
              <a:avLst/>
              <a:gdLst/>
              <a:ahLst/>
              <a:cxnLst/>
              <a:rect l="l" t="t" r="r" b="b"/>
              <a:pathLst>
                <a:path w="4771" h="4904" extrusionOk="0">
                  <a:moveTo>
                    <a:pt x="0" y="0"/>
                  </a:moveTo>
                  <a:lnTo>
                    <a:pt x="0" y="4904"/>
                  </a:lnTo>
                  <a:lnTo>
                    <a:pt x="4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9"/>
            <p:cNvSpPr/>
            <p:nvPr/>
          </p:nvSpPr>
          <p:spPr>
            <a:xfrm>
              <a:off x="1818126" y="972712"/>
              <a:ext cx="1311323" cy="31011"/>
            </a:xfrm>
            <a:custGeom>
              <a:avLst/>
              <a:gdLst/>
              <a:ahLst/>
              <a:cxnLst/>
              <a:rect l="l" t="t" r="r" b="b"/>
              <a:pathLst>
                <a:path w="24018" h="568" extrusionOk="0">
                  <a:moveTo>
                    <a:pt x="1" y="1"/>
                  </a:moveTo>
                  <a:lnTo>
                    <a:pt x="1" y="568"/>
                  </a:lnTo>
                  <a:lnTo>
                    <a:pt x="24018" y="568"/>
                  </a:lnTo>
                  <a:lnTo>
                    <a:pt x="24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9"/>
            <p:cNvSpPr/>
            <p:nvPr/>
          </p:nvSpPr>
          <p:spPr>
            <a:xfrm>
              <a:off x="1833697" y="1087291"/>
              <a:ext cx="528316" cy="36268"/>
            </a:xfrm>
            <a:custGeom>
              <a:avLst/>
              <a:gdLst/>
              <a:ahLst/>
              <a:cxnLst/>
              <a:rect l="l" t="t" r="r" b="b"/>
              <a:pathLst>
                <a:path w="8274" h="568" extrusionOk="0">
                  <a:moveTo>
                    <a:pt x="1" y="0"/>
                  </a:moveTo>
                  <a:lnTo>
                    <a:pt x="1" y="567"/>
                  </a:lnTo>
                  <a:lnTo>
                    <a:pt x="8273" y="56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9"/>
            <p:cNvSpPr/>
            <p:nvPr/>
          </p:nvSpPr>
          <p:spPr>
            <a:xfrm>
              <a:off x="1833697" y="1202293"/>
              <a:ext cx="1203492" cy="36268"/>
            </a:xfrm>
            <a:custGeom>
              <a:avLst/>
              <a:gdLst/>
              <a:ahLst/>
              <a:cxnLst/>
              <a:rect l="l" t="t" r="r" b="b"/>
              <a:pathLst>
                <a:path w="18848" h="568" extrusionOk="0">
                  <a:moveTo>
                    <a:pt x="1" y="0"/>
                  </a:moveTo>
                  <a:lnTo>
                    <a:pt x="1" y="568"/>
                  </a:lnTo>
                  <a:lnTo>
                    <a:pt x="18847" y="568"/>
                  </a:lnTo>
                  <a:lnTo>
                    <a:pt x="188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9"/>
            <p:cNvSpPr/>
            <p:nvPr/>
          </p:nvSpPr>
          <p:spPr>
            <a:xfrm>
              <a:off x="1833697" y="1317296"/>
              <a:ext cx="1280179" cy="36268"/>
            </a:xfrm>
            <a:custGeom>
              <a:avLst/>
              <a:gdLst/>
              <a:ahLst/>
              <a:cxnLst/>
              <a:rect l="l" t="t" r="r" b="b"/>
              <a:pathLst>
                <a:path w="20049" h="568" extrusionOk="0">
                  <a:moveTo>
                    <a:pt x="1" y="1"/>
                  </a:moveTo>
                  <a:lnTo>
                    <a:pt x="1" y="568"/>
                  </a:lnTo>
                  <a:lnTo>
                    <a:pt x="20048" y="568"/>
                  </a:lnTo>
                  <a:lnTo>
                    <a:pt x="20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1833697" y="1432362"/>
              <a:ext cx="958554" cy="36268"/>
            </a:xfrm>
            <a:custGeom>
              <a:avLst/>
              <a:gdLst/>
              <a:ahLst/>
              <a:cxnLst/>
              <a:rect l="l" t="t" r="r" b="b"/>
              <a:pathLst>
                <a:path w="15012" h="568" extrusionOk="0">
                  <a:moveTo>
                    <a:pt x="1" y="0"/>
                  </a:moveTo>
                  <a:lnTo>
                    <a:pt x="1" y="567"/>
                  </a:lnTo>
                  <a:lnTo>
                    <a:pt x="15011" y="567"/>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9"/>
            <p:cNvSpPr/>
            <p:nvPr/>
          </p:nvSpPr>
          <p:spPr>
            <a:xfrm>
              <a:off x="3220975" y="1688851"/>
              <a:ext cx="1801981" cy="791103"/>
            </a:xfrm>
            <a:custGeom>
              <a:avLst/>
              <a:gdLst/>
              <a:ahLst/>
              <a:cxnLst/>
              <a:rect l="l" t="t" r="r" b="b"/>
              <a:pathLst>
                <a:path w="28221" h="11642" extrusionOk="0">
                  <a:moveTo>
                    <a:pt x="1" y="0"/>
                  </a:moveTo>
                  <a:lnTo>
                    <a:pt x="1" y="11642"/>
                  </a:lnTo>
                  <a:lnTo>
                    <a:pt x="28221" y="11642"/>
                  </a:lnTo>
                  <a:lnTo>
                    <a:pt x="282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flipH="1">
              <a:off x="3220967" y="2471769"/>
              <a:ext cx="257002" cy="264220"/>
            </a:xfrm>
            <a:custGeom>
              <a:avLst/>
              <a:gdLst/>
              <a:ahLst/>
              <a:cxnLst/>
              <a:rect l="l" t="t" r="r" b="b"/>
              <a:pathLst>
                <a:path w="4771" h="4905" extrusionOk="0">
                  <a:moveTo>
                    <a:pt x="1" y="1"/>
                  </a:moveTo>
                  <a:lnTo>
                    <a:pt x="4771" y="4904"/>
                  </a:lnTo>
                  <a:lnTo>
                    <a:pt x="47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3355204" y="1860127"/>
              <a:ext cx="1126805" cy="36268"/>
            </a:xfrm>
            <a:custGeom>
              <a:avLst/>
              <a:gdLst/>
              <a:ahLst/>
              <a:cxnLst/>
              <a:rect l="l" t="t" r="r" b="b"/>
              <a:pathLst>
                <a:path w="17647" h="568" extrusionOk="0">
                  <a:moveTo>
                    <a:pt x="0" y="0"/>
                  </a:moveTo>
                  <a:lnTo>
                    <a:pt x="0" y="567"/>
                  </a:lnTo>
                  <a:lnTo>
                    <a:pt x="17646" y="567"/>
                  </a:lnTo>
                  <a:lnTo>
                    <a:pt x="176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3355204" y="1975129"/>
              <a:ext cx="1435596" cy="36268"/>
            </a:xfrm>
            <a:custGeom>
              <a:avLst/>
              <a:gdLst/>
              <a:ahLst/>
              <a:cxnLst/>
              <a:rect l="l" t="t" r="r" b="b"/>
              <a:pathLst>
                <a:path w="22483" h="568" extrusionOk="0">
                  <a:moveTo>
                    <a:pt x="0" y="0"/>
                  </a:moveTo>
                  <a:lnTo>
                    <a:pt x="0" y="567"/>
                  </a:lnTo>
                  <a:lnTo>
                    <a:pt x="22483" y="567"/>
                  </a:lnTo>
                  <a:lnTo>
                    <a:pt x="22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3355204" y="2090132"/>
              <a:ext cx="1043733" cy="36268"/>
            </a:xfrm>
            <a:custGeom>
              <a:avLst/>
              <a:gdLst/>
              <a:ahLst/>
              <a:cxnLst/>
              <a:rect l="l" t="t" r="r" b="b"/>
              <a:pathLst>
                <a:path w="16346" h="568" extrusionOk="0">
                  <a:moveTo>
                    <a:pt x="0" y="1"/>
                  </a:moveTo>
                  <a:lnTo>
                    <a:pt x="0" y="568"/>
                  </a:lnTo>
                  <a:lnTo>
                    <a:pt x="16345" y="568"/>
                  </a:lnTo>
                  <a:lnTo>
                    <a:pt x="163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3355204" y="2205134"/>
              <a:ext cx="1312105" cy="36268"/>
            </a:xfrm>
            <a:custGeom>
              <a:avLst/>
              <a:gdLst/>
              <a:ahLst/>
              <a:cxnLst/>
              <a:rect l="l" t="t" r="r" b="b"/>
              <a:pathLst>
                <a:path w="20549" h="568" extrusionOk="0">
                  <a:moveTo>
                    <a:pt x="0" y="1"/>
                  </a:moveTo>
                  <a:lnTo>
                    <a:pt x="0" y="568"/>
                  </a:lnTo>
                  <a:lnTo>
                    <a:pt x="20548" y="568"/>
                  </a:lnTo>
                  <a:lnTo>
                    <a:pt x="20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p:nvPr/>
          </p:nvSpPr>
          <p:spPr>
            <a:xfrm>
              <a:off x="3355204" y="2320200"/>
              <a:ext cx="860540" cy="38375"/>
            </a:xfrm>
            <a:custGeom>
              <a:avLst/>
              <a:gdLst/>
              <a:ahLst/>
              <a:cxnLst/>
              <a:rect l="l" t="t" r="r" b="b"/>
              <a:pathLst>
                <a:path w="13477" h="601" extrusionOk="0">
                  <a:moveTo>
                    <a:pt x="0" y="0"/>
                  </a:moveTo>
                  <a:lnTo>
                    <a:pt x="0" y="601"/>
                  </a:lnTo>
                  <a:lnTo>
                    <a:pt x="13476" y="601"/>
                  </a:lnTo>
                  <a:lnTo>
                    <a:pt x="134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p:nvPr/>
          </p:nvSpPr>
          <p:spPr>
            <a:xfrm>
              <a:off x="2575957" y="2692770"/>
              <a:ext cx="234339" cy="199156"/>
            </a:xfrm>
            <a:custGeom>
              <a:avLst/>
              <a:gdLst/>
              <a:ahLst/>
              <a:cxnLst/>
              <a:rect l="l" t="t" r="r" b="b"/>
              <a:pathLst>
                <a:path w="3670" h="3119" extrusionOk="0">
                  <a:moveTo>
                    <a:pt x="2102" y="1"/>
                  </a:moveTo>
                  <a:cubicBezTo>
                    <a:pt x="701" y="1"/>
                    <a:pt x="0" y="1669"/>
                    <a:pt x="1001" y="2669"/>
                  </a:cubicBezTo>
                  <a:cubicBezTo>
                    <a:pt x="1312" y="2980"/>
                    <a:pt x="1698" y="3118"/>
                    <a:pt x="2079" y="3118"/>
                  </a:cubicBezTo>
                  <a:cubicBezTo>
                    <a:pt x="2885" y="3118"/>
                    <a:pt x="3670" y="2497"/>
                    <a:pt x="3670" y="1568"/>
                  </a:cubicBezTo>
                  <a:cubicBezTo>
                    <a:pt x="3670" y="701"/>
                    <a:pt x="2969" y="1"/>
                    <a:pt x="2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9"/>
            <p:cNvSpPr/>
            <p:nvPr/>
          </p:nvSpPr>
          <p:spPr>
            <a:xfrm>
              <a:off x="2533366" y="2888741"/>
              <a:ext cx="351508" cy="267350"/>
            </a:xfrm>
            <a:custGeom>
              <a:avLst/>
              <a:gdLst/>
              <a:ahLst/>
              <a:cxnLst/>
              <a:rect l="l" t="t" r="r" b="b"/>
              <a:pathLst>
                <a:path w="5505" h="4187" extrusionOk="0">
                  <a:moveTo>
                    <a:pt x="2769" y="1"/>
                  </a:moveTo>
                  <a:cubicBezTo>
                    <a:pt x="1235" y="1"/>
                    <a:pt x="0" y="1268"/>
                    <a:pt x="67" y="2803"/>
                  </a:cubicBezTo>
                  <a:lnTo>
                    <a:pt x="67" y="3436"/>
                  </a:lnTo>
                  <a:cubicBezTo>
                    <a:pt x="901" y="3937"/>
                    <a:pt x="1835" y="4187"/>
                    <a:pt x="2769" y="4187"/>
                  </a:cubicBezTo>
                  <a:cubicBezTo>
                    <a:pt x="3703" y="4187"/>
                    <a:pt x="4637" y="3937"/>
                    <a:pt x="5471" y="3436"/>
                  </a:cubicBezTo>
                  <a:lnTo>
                    <a:pt x="5471" y="2803"/>
                  </a:lnTo>
                  <a:cubicBezTo>
                    <a:pt x="5504" y="1268"/>
                    <a:pt x="4303" y="1"/>
                    <a:pt x="2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0"/>
          <p:cNvSpPr txBox="1">
            <a:spLocks noGrp="1"/>
          </p:cNvSpPr>
          <p:nvPr>
            <p:ph type="title"/>
          </p:nvPr>
        </p:nvSpPr>
        <p:spPr>
          <a:xfrm>
            <a:off x="416900" y="1675825"/>
            <a:ext cx="32193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300"/>
              <a:t>Ore di maggior </a:t>
            </a:r>
            <a:r>
              <a:rPr lang="en" sz="2300" u="sng"/>
              <a:t>attività</a:t>
            </a:r>
            <a:r>
              <a:rPr lang="en" sz="2300"/>
              <a:t> su Twitter</a:t>
            </a:r>
            <a:endParaRPr/>
          </a:p>
        </p:txBody>
      </p:sp>
      <p:sp>
        <p:nvSpPr>
          <p:cNvPr id="695" name="Google Shape;695;p30"/>
          <p:cNvSpPr txBox="1">
            <a:spLocks noGrp="1"/>
          </p:cNvSpPr>
          <p:nvPr>
            <p:ph type="body" idx="1"/>
          </p:nvPr>
        </p:nvSpPr>
        <p:spPr>
          <a:xfrm>
            <a:off x="416900" y="2338725"/>
            <a:ext cx="3219300" cy="127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Le ore in cui si è registrata una maggiore attività sono le ore serali</a:t>
            </a:r>
            <a:endParaRPr/>
          </a:p>
        </p:txBody>
      </p:sp>
      <p:pic>
        <p:nvPicPr>
          <p:cNvPr id="696" name="Google Shape;696;p30"/>
          <p:cNvPicPr preferRelativeResize="0"/>
          <p:nvPr/>
        </p:nvPicPr>
        <p:blipFill>
          <a:blip r:embed="rId3">
            <a:alphaModFix/>
          </a:blip>
          <a:stretch>
            <a:fillRect/>
          </a:stretch>
        </p:blipFill>
        <p:spPr>
          <a:xfrm>
            <a:off x="4746925" y="768738"/>
            <a:ext cx="3623074" cy="36060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1"/>
          <p:cNvSpPr txBox="1">
            <a:spLocks noGrp="1"/>
          </p:cNvSpPr>
          <p:nvPr>
            <p:ph type="title"/>
          </p:nvPr>
        </p:nvSpPr>
        <p:spPr>
          <a:xfrm>
            <a:off x="264500" y="1675825"/>
            <a:ext cx="32193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t>Ore di maggior </a:t>
            </a:r>
            <a:r>
              <a:rPr lang="en" sz="2300" u="sng"/>
              <a:t>attività</a:t>
            </a:r>
            <a:r>
              <a:rPr lang="en" sz="2300"/>
              <a:t> su Twitter</a:t>
            </a:r>
            <a:endParaRPr/>
          </a:p>
        </p:txBody>
      </p:sp>
      <p:sp>
        <p:nvSpPr>
          <p:cNvPr id="702" name="Google Shape;702;p31"/>
          <p:cNvSpPr txBox="1">
            <a:spLocks noGrp="1"/>
          </p:cNvSpPr>
          <p:nvPr>
            <p:ph type="body" idx="1"/>
          </p:nvPr>
        </p:nvSpPr>
        <p:spPr>
          <a:xfrm>
            <a:off x="264500" y="2338725"/>
            <a:ext cx="3219300" cy="127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Le ore in cui si è registrata una maggiore attività sono le ore serali</a:t>
            </a:r>
            <a:endParaRPr/>
          </a:p>
        </p:txBody>
      </p:sp>
      <p:pic>
        <p:nvPicPr>
          <p:cNvPr id="703" name="Google Shape;703;p31"/>
          <p:cNvPicPr preferRelativeResize="0"/>
          <p:nvPr/>
        </p:nvPicPr>
        <p:blipFill>
          <a:blip r:embed="rId3">
            <a:alphaModFix/>
          </a:blip>
          <a:stretch>
            <a:fillRect/>
          </a:stretch>
        </p:blipFill>
        <p:spPr>
          <a:xfrm>
            <a:off x="3778925" y="857476"/>
            <a:ext cx="4838324" cy="34285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ocial Media Statistics Thesis by Slidesgo">
  <a:themeElements>
    <a:clrScheme name="Simple Light">
      <a:dk1>
        <a:srgbClr val="000000"/>
      </a:dk1>
      <a:lt1>
        <a:srgbClr val="FFFFFF"/>
      </a:lt1>
      <a:dk2>
        <a:srgbClr val="90E6F9"/>
      </a:dk2>
      <a:lt2>
        <a:srgbClr val="EEEEEE"/>
      </a:lt2>
      <a:accent1>
        <a:srgbClr val="DBDBDB"/>
      </a:accent1>
      <a:accent2>
        <a:srgbClr val="455A64"/>
      </a:accent2>
      <a:accent3>
        <a:srgbClr val="78909C"/>
      </a:accent3>
      <a:accent4>
        <a:srgbClr val="37474F"/>
      </a:accent4>
      <a:accent5>
        <a:srgbClr val="F7A9A0"/>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930</Words>
  <Application>Microsoft Office PowerPoint</Application>
  <PresentationFormat>Presentazione su schermo (16:9)</PresentationFormat>
  <Paragraphs>152</Paragraphs>
  <Slides>33</Slides>
  <Notes>33</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33</vt:i4>
      </vt:variant>
    </vt:vector>
  </HeadingPairs>
  <TitlesOfParts>
    <vt:vector size="43" baseType="lpstr">
      <vt:lpstr>Comfortaa</vt:lpstr>
      <vt:lpstr>Arial</vt:lpstr>
      <vt:lpstr>Hind Guntur Medium</vt:lpstr>
      <vt:lpstr>Cantarell</vt:lpstr>
      <vt:lpstr>Alfa Slab One</vt:lpstr>
      <vt:lpstr>Roboto</vt:lpstr>
      <vt:lpstr>Hind Guntur</vt:lpstr>
      <vt:lpstr>Changa</vt:lpstr>
      <vt:lpstr>Hind Guntur SemiBold</vt:lpstr>
      <vt:lpstr>Social Media Statistics Thesis by Slidesgo</vt:lpstr>
      <vt:lpstr>‘Oh, No’:  The day Trump learned to tweet</vt:lpstr>
      <vt:lpstr>01</vt:lpstr>
      <vt:lpstr>Data Scraping</vt:lpstr>
      <vt:lpstr>Data Scraping Le 3 fasi</vt:lpstr>
      <vt:lpstr>Data Scraping Le 3 fasi</vt:lpstr>
      <vt:lpstr>Data Scraping Le 3 fasi</vt:lpstr>
      <vt:lpstr>Analisi dei dati</vt:lpstr>
      <vt:lpstr>Ore di maggior attività su Twitter</vt:lpstr>
      <vt:lpstr>Ore di maggior attività su Twitter</vt:lpstr>
      <vt:lpstr>Numero di tweet negli anni</vt:lpstr>
      <vt:lpstr>Presentazione standard di PowerPoint</vt:lpstr>
      <vt:lpstr>sadness</vt:lpstr>
      <vt:lpstr>Emotional Analysis Pulizia del Dato</vt:lpstr>
      <vt:lpstr>Emotional Analysis Visualizzazione</vt:lpstr>
      <vt:lpstr>Emotional Analysis Visualizzazione</vt:lpstr>
      <vt:lpstr>Emotional Analysis Visualizzazione</vt:lpstr>
      <vt:lpstr>Media giornaliera di tweet + trend</vt:lpstr>
      <vt:lpstr>Top 3 tweet più retwittati</vt:lpstr>
      <vt:lpstr>Presentazione standard di PowerPoint</vt:lpstr>
      <vt:lpstr>Top 3 tweet più piaciuti</vt:lpstr>
      <vt:lpstr>Presentazione standard di PowerPoint</vt:lpstr>
      <vt:lpstr>Le parole più usate da Trump negli anni</vt:lpstr>
      <vt:lpstr>Le parole più usate  business year</vt:lpstr>
      <vt:lpstr>Le parole più usate - business year</vt:lpstr>
      <vt:lpstr>ZOOM sulle parole più usate - business year</vt:lpstr>
      <vt:lpstr>Le parole più usate  election campaign</vt:lpstr>
      <vt:lpstr>Le parole più usate - election campaign</vt:lpstr>
      <vt:lpstr>Presentazione standard di PowerPoint</vt:lpstr>
      <vt:lpstr>Presentazione standard di PowerPoint</vt:lpstr>
      <vt:lpstr>Le parole più usate  presidential year</vt:lpstr>
      <vt:lpstr>Le parole più usate - presidential year</vt:lpstr>
      <vt:lpstr>Risorse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‘Oh, No’:  The day Trump learned to tweet</dc:title>
  <cp:lastModifiedBy>Sara Cinquini</cp:lastModifiedBy>
  <cp:revision>1</cp:revision>
  <dcterms:modified xsi:type="dcterms:W3CDTF">2022-05-31T19:35:44Z</dcterms:modified>
</cp:coreProperties>
</file>